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80" r:id="rId5"/>
    <p:sldId id="264" r:id="rId6"/>
    <p:sldId id="2147374950" r:id="rId7"/>
    <p:sldId id="2147374951" r:id="rId8"/>
    <p:sldId id="2147375005" r:id="rId9"/>
    <p:sldId id="2147375006" r:id="rId10"/>
    <p:sldId id="2147375007" r:id="rId11"/>
    <p:sldId id="2147375008" r:id="rId12"/>
    <p:sldId id="2147375009" r:id="rId13"/>
    <p:sldId id="214737501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2EB1F3-BF2B-4413-81DE-8806A0C673C0}" v="63" dt="2025-04-09T22:45:32.1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374" autoAdjust="0"/>
    <p:restoredTop sz="94694" autoAdjust="0"/>
  </p:normalViewPr>
  <p:slideViewPr>
    <p:cSldViewPr snapToGrid="0">
      <p:cViewPr varScale="1">
        <p:scale>
          <a:sx n="59" d="100"/>
          <a:sy n="59" d="100"/>
        </p:scale>
        <p:origin x="72" y="224"/>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 Apostolov" userId="4c57b289-bc03-4ccf-a20e-66ee62f4be40" providerId="ADAL" clId="{F72EB1F3-BF2B-4413-81DE-8806A0C673C0}"/>
    <pc:docChg chg="undo redo custSel addSld delSld modSld">
      <pc:chgData name="Mario Apostolov" userId="4c57b289-bc03-4ccf-a20e-66ee62f4be40" providerId="ADAL" clId="{F72EB1F3-BF2B-4413-81DE-8806A0C673C0}" dt="2025-04-09T22:47:06.805" v="1380" actId="47"/>
      <pc:docMkLst>
        <pc:docMk/>
      </pc:docMkLst>
      <pc:sldChg chg="del">
        <pc:chgData name="Mario Apostolov" userId="4c57b289-bc03-4ccf-a20e-66ee62f4be40" providerId="ADAL" clId="{F72EB1F3-BF2B-4413-81DE-8806A0C673C0}" dt="2025-04-09T22:23:27.556" v="639" actId="47"/>
        <pc:sldMkLst>
          <pc:docMk/>
          <pc:sldMk cId="2124904868" sldId="257"/>
        </pc:sldMkLst>
      </pc:sldChg>
      <pc:sldChg chg="del">
        <pc:chgData name="Mario Apostolov" userId="4c57b289-bc03-4ccf-a20e-66ee62f4be40" providerId="ADAL" clId="{F72EB1F3-BF2B-4413-81DE-8806A0C673C0}" dt="2025-04-09T22:23:26.817" v="638" actId="47"/>
        <pc:sldMkLst>
          <pc:docMk/>
          <pc:sldMk cId="1001670454" sldId="258"/>
        </pc:sldMkLst>
      </pc:sldChg>
      <pc:sldChg chg="del">
        <pc:chgData name="Mario Apostolov" userId="4c57b289-bc03-4ccf-a20e-66ee62f4be40" providerId="ADAL" clId="{F72EB1F3-BF2B-4413-81DE-8806A0C673C0}" dt="2025-04-09T22:23:28.184" v="640" actId="47"/>
        <pc:sldMkLst>
          <pc:docMk/>
          <pc:sldMk cId="4233798959" sldId="259"/>
        </pc:sldMkLst>
      </pc:sldChg>
      <pc:sldChg chg="del">
        <pc:chgData name="Mario Apostolov" userId="4c57b289-bc03-4ccf-a20e-66ee62f4be40" providerId="ADAL" clId="{F72EB1F3-BF2B-4413-81DE-8806A0C673C0}" dt="2025-04-09T22:23:29.063" v="641" actId="47"/>
        <pc:sldMkLst>
          <pc:docMk/>
          <pc:sldMk cId="3010723245" sldId="260"/>
        </pc:sldMkLst>
      </pc:sldChg>
      <pc:sldChg chg="del">
        <pc:chgData name="Mario Apostolov" userId="4c57b289-bc03-4ccf-a20e-66ee62f4be40" providerId="ADAL" clId="{F72EB1F3-BF2B-4413-81DE-8806A0C673C0}" dt="2025-04-09T22:23:31.362" v="643" actId="47"/>
        <pc:sldMkLst>
          <pc:docMk/>
          <pc:sldMk cId="3945282842" sldId="261"/>
        </pc:sldMkLst>
      </pc:sldChg>
      <pc:sldChg chg="del">
        <pc:chgData name="Mario Apostolov" userId="4c57b289-bc03-4ccf-a20e-66ee62f4be40" providerId="ADAL" clId="{F72EB1F3-BF2B-4413-81DE-8806A0C673C0}" dt="2025-04-09T22:23:29.913" v="642" actId="47"/>
        <pc:sldMkLst>
          <pc:docMk/>
          <pc:sldMk cId="2408732462" sldId="262"/>
        </pc:sldMkLst>
      </pc:sldChg>
      <pc:sldChg chg="delSp modSp del mod">
        <pc:chgData name="Mario Apostolov" userId="4c57b289-bc03-4ccf-a20e-66ee62f4be40" providerId="ADAL" clId="{F72EB1F3-BF2B-4413-81DE-8806A0C673C0}" dt="2025-04-09T22:23:31.920" v="644" actId="47"/>
        <pc:sldMkLst>
          <pc:docMk/>
          <pc:sldMk cId="3102968661" sldId="263"/>
        </pc:sldMkLst>
        <pc:spChg chg="mod">
          <ac:chgData name="Mario Apostolov" userId="4c57b289-bc03-4ccf-a20e-66ee62f4be40" providerId="ADAL" clId="{F72EB1F3-BF2B-4413-81DE-8806A0C673C0}" dt="2025-04-09T21:58:25.401" v="409" actId="14100"/>
          <ac:spMkLst>
            <pc:docMk/>
            <pc:sldMk cId="3102968661" sldId="263"/>
            <ac:spMk id="18" creationId="{00000000-0000-0000-0000-000000000000}"/>
          </ac:spMkLst>
        </pc:spChg>
        <pc:spChg chg="mod">
          <ac:chgData name="Mario Apostolov" userId="4c57b289-bc03-4ccf-a20e-66ee62f4be40" providerId="ADAL" clId="{F72EB1F3-BF2B-4413-81DE-8806A0C673C0}" dt="2025-04-09T21:58:21.750" v="408" actId="27636"/>
          <ac:spMkLst>
            <pc:docMk/>
            <pc:sldMk cId="3102968661" sldId="263"/>
            <ac:spMk id="19" creationId="{00000000-0000-0000-0000-000000000000}"/>
          </ac:spMkLst>
        </pc:spChg>
        <pc:spChg chg="mod">
          <ac:chgData name="Mario Apostolov" userId="4c57b289-bc03-4ccf-a20e-66ee62f4be40" providerId="ADAL" clId="{F72EB1F3-BF2B-4413-81DE-8806A0C673C0}" dt="2025-04-09T21:58:17.641" v="406" actId="14100"/>
          <ac:spMkLst>
            <pc:docMk/>
            <pc:sldMk cId="3102968661" sldId="263"/>
            <ac:spMk id="20" creationId="{00000000-0000-0000-0000-000000000000}"/>
          </ac:spMkLst>
        </pc:spChg>
        <pc:spChg chg="del">
          <ac:chgData name="Mario Apostolov" userId="4c57b289-bc03-4ccf-a20e-66ee62f4be40" providerId="ADAL" clId="{F72EB1F3-BF2B-4413-81DE-8806A0C673C0}" dt="2025-04-09T21:58:13.024" v="405" actId="478"/>
          <ac:spMkLst>
            <pc:docMk/>
            <pc:sldMk cId="3102968661" sldId="263"/>
            <ac:spMk id="21" creationId="{00000000-0000-0000-0000-000000000000}"/>
          </ac:spMkLst>
        </pc:spChg>
      </pc:sldChg>
      <pc:sldChg chg="addSp delSp modSp mod">
        <pc:chgData name="Mario Apostolov" userId="4c57b289-bc03-4ccf-a20e-66ee62f4be40" providerId="ADAL" clId="{F72EB1F3-BF2B-4413-81DE-8806A0C673C0}" dt="2025-04-09T22:00:20.523" v="542" actId="1038"/>
        <pc:sldMkLst>
          <pc:docMk/>
          <pc:sldMk cId="2028988409" sldId="264"/>
        </pc:sldMkLst>
        <pc:spChg chg="add del">
          <ac:chgData name="Mario Apostolov" userId="4c57b289-bc03-4ccf-a20e-66ee62f4be40" providerId="ADAL" clId="{F72EB1F3-BF2B-4413-81DE-8806A0C673C0}" dt="2025-04-09T21:59:07.214" v="411" actId="22"/>
          <ac:spMkLst>
            <pc:docMk/>
            <pc:sldMk cId="2028988409" sldId="264"/>
            <ac:spMk id="3" creationId="{F8B799C7-4B44-C0AF-53CD-FF471C0E8D7B}"/>
          </ac:spMkLst>
        </pc:spChg>
        <pc:spChg chg="add mod">
          <ac:chgData name="Mario Apostolov" userId="4c57b289-bc03-4ccf-a20e-66ee62f4be40" providerId="ADAL" clId="{F72EB1F3-BF2B-4413-81DE-8806A0C673C0}" dt="2025-04-09T22:00:01.217" v="498" actId="14100"/>
          <ac:spMkLst>
            <pc:docMk/>
            <pc:sldMk cId="2028988409" sldId="264"/>
            <ac:spMk id="5" creationId="{06B59995-C055-F91D-3186-F16357D95741}"/>
          </ac:spMkLst>
        </pc:spChg>
        <pc:spChg chg="add mod">
          <ac:chgData name="Mario Apostolov" userId="4c57b289-bc03-4ccf-a20e-66ee62f4be40" providerId="ADAL" clId="{F72EB1F3-BF2B-4413-81DE-8806A0C673C0}" dt="2025-04-09T22:00:20.523" v="542" actId="1038"/>
          <ac:spMkLst>
            <pc:docMk/>
            <pc:sldMk cId="2028988409" sldId="264"/>
            <ac:spMk id="6" creationId="{2C6D20EB-FD24-5558-6C08-30D4148E19EC}"/>
          </ac:spMkLst>
        </pc:spChg>
        <pc:spChg chg="del">
          <ac:chgData name="Mario Apostolov" userId="4c57b289-bc03-4ccf-a20e-66ee62f4be40" providerId="ADAL" clId="{F72EB1F3-BF2B-4413-81DE-8806A0C673C0}" dt="2025-04-09T21:59:17.084" v="412"/>
          <ac:spMkLst>
            <pc:docMk/>
            <pc:sldMk cId="2028988409" sldId="264"/>
            <ac:spMk id="18" creationId="{00000000-0000-0000-0000-000000000000}"/>
          </ac:spMkLst>
        </pc:spChg>
        <pc:graphicFrameChg chg="add mod modGraphic">
          <ac:chgData name="Mario Apostolov" userId="4c57b289-bc03-4ccf-a20e-66ee62f4be40" providerId="ADAL" clId="{F72EB1F3-BF2B-4413-81DE-8806A0C673C0}" dt="2025-04-09T21:59:32.115" v="461" actId="1036"/>
          <ac:graphicFrameMkLst>
            <pc:docMk/>
            <pc:sldMk cId="2028988409" sldId="264"/>
            <ac:graphicFrameMk id="4" creationId="{FD2236BE-6AE0-4A79-44C3-0E68A43A8ACA}"/>
          </ac:graphicFrameMkLst>
        </pc:graphicFrameChg>
      </pc:sldChg>
      <pc:sldChg chg="del">
        <pc:chgData name="Mario Apostolov" userId="4c57b289-bc03-4ccf-a20e-66ee62f4be40" providerId="ADAL" clId="{F72EB1F3-BF2B-4413-81DE-8806A0C673C0}" dt="2025-04-09T22:46:05.144" v="1366" actId="47"/>
        <pc:sldMkLst>
          <pc:docMk/>
          <pc:sldMk cId="1958314254" sldId="265"/>
        </pc:sldMkLst>
      </pc:sldChg>
      <pc:sldChg chg="del">
        <pc:chgData name="Mario Apostolov" userId="4c57b289-bc03-4ccf-a20e-66ee62f4be40" providerId="ADAL" clId="{F72EB1F3-BF2B-4413-81DE-8806A0C673C0}" dt="2025-04-09T22:46:05.380" v="1367" actId="47"/>
        <pc:sldMkLst>
          <pc:docMk/>
          <pc:sldMk cId="1800910994" sldId="266"/>
        </pc:sldMkLst>
      </pc:sldChg>
      <pc:sldChg chg="del">
        <pc:chgData name="Mario Apostolov" userId="4c57b289-bc03-4ccf-a20e-66ee62f4be40" providerId="ADAL" clId="{F72EB1F3-BF2B-4413-81DE-8806A0C673C0}" dt="2025-04-09T22:23:41.290" v="647" actId="47"/>
        <pc:sldMkLst>
          <pc:docMk/>
          <pc:sldMk cId="3099706099" sldId="267"/>
        </pc:sldMkLst>
      </pc:sldChg>
      <pc:sldChg chg="del">
        <pc:chgData name="Mario Apostolov" userId="4c57b289-bc03-4ccf-a20e-66ee62f4be40" providerId="ADAL" clId="{F72EB1F3-BF2B-4413-81DE-8806A0C673C0}" dt="2025-04-09T22:46:08.215" v="1377" actId="47"/>
        <pc:sldMkLst>
          <pc:docMk/>
          <pc:sldMk cId="1734388924" sldId="268"/>
        </pc:sldMkLst>
      </pc:sldChg>
      <pc:sldChg chg="del">
        <pc:chgData name="Mario Apostolov" userId="4c57b289-bc03-4ccf-a20e-66ee62f4be40" providerId="ADAL" clId="{F72EB1F3-BF2B-4413-81DE-8806A0C673C0}" dt="2025-04-09T22:46:04.187" v="1365" actId="47"/>
        <pc:sldMkLst>
          <pc:docMk/>
          <pc:sldMk cId="10364938" sldId="269"/>
        </pc:sldMkLst>
      </pc:sldChg>
      <pc:sldChg chg="del">
        <pc:chgData name="Mario Apostolov" userId="4c57b289-bc03-4ccf-a20e-66ee62f4be40" providerId="ADAL" clId="{F72EB1F3-BF2B-4413-81DE-8806A0C673C0}" dt="2025-04-09T22:23:26.079" v="637" actId="47"/>
        <pc:sldMkLst>
          <pc:docMk/>
          <pc:sldMk cId="1485429532" sldId="270"/>
        </pc:sldMkLst>
      </pc:sldChg>
      <pc:sldChg chg="del">
        <pc:chgData name="Mario Apostolov" userId="4c57b289-bc03-4ccf-a20e-66ee62f4be40" providerId="ADAL" clId="{F72EB1F3-BF2B-4413-81DE-8806A0C673C0}" dt="2025-04-09T22:46:05.600" v="1368" actId="47"/>
        <pc:sldMkLst>
          <pc:docMk/>
          <pc:sldMk cId="1970871863" sldId="271"/>
        </pc:sldMkLst>
      </pc:sldChg>
      <pc:sldChg chg="del">
        <pc:chgData name="Mario Apostolov" userId="4c57b289-bc03-4ccf-a20e-66ee62f4be40" providerId="ADAL" clId="{F72EB1F3-BF2B-4413-81DE-8806A0C673C0}" dt="2025-04-09T22:46:05.882" v="1369" actId="47"/>
        <pc:sldMkLst>
          <pc:docMk/>
          <pc:sldMk cId="3729981034" sldId="272"/>
        </pc:sldMkLst>
      </pc:sldChg>
      <pc:sldChg chg="del">
        <pc:chgData name="Mario Apostolov" userId="4c57b289-bc03-4ccf-a20e-66ee62f4be40" providerId="ADAL" clId="{F72EB1F3-BF2B-4413-81DE-8806A0C673C0}" dt="2025-04-09T22:46:07.815" v="1375" actId="47"/>
        <pc:sldMkLst>
          <pc:docMk/>
          <pc:sldMk cId="1738341198" sldId="273"/>
        </pc:sldMkLst>
      </pc:sldChg>
      <pc:sldChg chg="del">
        <pc:chgData name="Mario Apostolov" userId="4c57b289-bc03-4ccf-a20e-66ee62f4be40" providerId="ADAL" clId="{F72EB1F3-BF2B-4413-81DE-8806A0C673C0}" dt="2025-04-09T22:46:06.416" v="1370" actId="47"/>
        <pc:sldMkLst>
          <pc:docMk/>
          <pc:sldMk cId="3172523398" sldId="274"/>
        </pc:sldMkLst>
      </pc:sldChg>
      <pc:sldChg chg="del">
        <pc:chgData name="Mario Apostolov" userId="4c57b289-bc03-4ccf-a20e-66ee62f4be40" providerId="ADAL" clId="{F72EB1F3-BF2B-4413-81DE-8806A0C673C0}" dt="2025-04-09T22:46:06.667" v="1371" actId="47"/>
        <pc:sldMkLst>
          <pc:docMk/>
          <pc:sldMk cId="975925001" sldId="275"/>
        </pc:sldMkLst>
      </pc:sldChg>
      <pc:sldChg chg="del">
        <pc:chgData name="Mario Apostolov" userId="4c57b289-bc03-4ccf-a20e-66ee62f4be40" providerId="ADAL" clId="{F72EB1F3-BF2B-4413-81DE-8806A0C673C0}" dt="2025-04-09T22:46:06.855" v="1372" actId="47"/>
        <pc:sldMkLst>
          <pc:docMk/>
          <pc:sldMk cId="3888729292" sldId="276"/>
        </pc:sldMkLst>
      </pc:sldChg>
      <pc:sldChg chg="del">
        <pc:chgData name="Mario Apostolov" userId="4c57b289-bc03-4ccf-a20e-66ee62f4be40" providerId="ADAL" clId="{F72EB1F3-BF2B-4413-81DE-8806A0C673C0}" dt="2025-04-09T22:46:07.075" v="1373" actId="47"/>
        <pc:sldMkLst>
          <pc:docMk/>
          <pc:sldMk cId="744250076" sldId="277"/>
        </pc:sldMkLst>
      </pc:sldChg>
      <pc:sldChg chg="del">
        <pc:chgData name="Mario Apostolov" userId="4c57b289-bc03-4ccf-a20e-66ee62f4be40" providerId="ADAL" clId="{F72EB1F3-BF2B-4413-81DE-8806A0C673C0}" dt="2025-04-09T22:46:07.546" v="1374" actId="47"/>
        <pc:sldMkLst>
          <pc:docMk/>
          <pc:sldMk cId="4278384616" sldId="278"/>
        </pc:sldMkLst>
      </pc:sldChg>
      <pc:sldChg chg="del">
        <pc:chgData name="Mario Apostolov" userId="4c57b289-bc03-4ccf-a20e-66ee62f4be40" providerId="ADAL" clId="{F72EB1F3-BF2B-4413-81DE-8806A0C673C0}" dt="2025-04-09T22:46:07.986" v="1376" actId="47"/>
        <pc:sldMkLst>
          <pc:docMk/>
          <pc:sldMk cId="1558391195" sldId="279"/>
        </pc:sldMkLst>
      </pc:sldChg>
      <pc:sldChg chg="addSp delSp modSp mod">
        <pc:chgData name="Mario Apostolov" userId="4c57b289-bc03-4ccf-a20e-66ee62f4be40" providerId="ADAL" clId="{F72EB1F3-BF2B-4413-81DE-8806A0C673C0}" dt="2025-04-09T21:57:20.437" v="403" actId="1036"/>
        <pc:sldMkLst>
          <pc:docMk/>
          <pc:sldMk cId="339318352" sldId="280"/>
        </pc:sldMkLst>
        <pc:spChg chg="del">
          <ac:chgData name="Mario Apostolov" userId="4c57b289-bc03-4ccf-a20e-66ee62f4be40" providerId="ADAL" clId="{F72EB1F3-BF2B-4413-81DE-8806A0C673C0}" dt="2025-04-09T21:55:09.359" v="165"/>
          <ac:spMkLst>
            <pc:docMk/>
            <pc:sldMk cId="339318352" sldId="280"/>
            <ac:spMk id="2" creationId="{00000000-0000-0000-0000-000000000000}"/>
          </ac:spMkLst>
        </pc:spChg>
        <pc:spChg chg="mod">
          <ac:chgData name="Mario Apostolov" userId="4c57b289-bc03-4ccf-a20e-66ee62f4be40" providerId="ADAL" clId="{F72EB1F3-BF2B-4413-81DE-8806A0C673C0}" dt="2025-04-09T21:57:20.437" v="403" actId="1036"/>
          <ac:spMkLst>
            <pc:docMk/>
            <pc:sldMk cId="339318352" sldId="280"/>
            <ac:spMk id="3" creationId="{00000000-0000-0000-0000-000000000000}"/>
          </ac:spMkLst>
        </pc:spChg>
        <pc:spChg chg="add mod">
          <ac:chgData name="Mario Apostolov" userId="4c57b289-bc03-4ccf-a20e-66ee62f4be40" providerId="ADAL" clId="{F72EB1F3-BF2B-4413-81DE-8806A0C673C0}" dt="2025-04-09T21:57:11.174" v="377" actId="1036"/>
          <ac:spMkLst>
            <pc:docMk/>
            <pc:sldMk cId="339318352" sldId="280"/>
            <ac:spMk id="4" creationId="{8F7746F3-5A74-EBE1-4AED-6754C9A74D14}"/>
          </ac:spMkLst>
        </pc:spChg>
      </pc:sldChg>
      <pc:sldChg chg="addSp delSp modSp new del mod">
        <pc:chgData name="Mario Apostolov" userId="4c57b289-bc03-4ccf-a20e-66ee62f4be40" providerId="ADAL" clId="{F72EB1F3-BF2B-4413-81DE-8806A0C673C0}" dt="2025-04-09T22:23:33.333" v="645" actId="47"/>
        <pc:sldMkLst>
          <pc:docMk/>
          <pc:sldMk cId="3857173767" sldId="281"/>
        </pc:sldMkLst>
        <pc:spChg chg="del mod">
          <ac:chgData name="Mario Apostolov" userId="4c57b289-bc03-4ccf-a20e-66ee62f4be40" providerId="ADAL" clId="{F72EB1F3-BF2B-4413-81DE-8806A0C673C0}" dt="2025-04-09T21:53:52.175" v="158" actId="478"/>
          <ac:spMkLst>
            <pc:docMk/>
            <pc:sldMk cId="3857173767" sldId="281"/>
            <ac:spMk id="2" creationId="{CF287376-E48A-0253-77CB-49DB1BD80D9C}"/>
          </ac:spMkLst>
        </pc:spChg>
        <pc:spChg chg="mod">
          <ac:chgData name="Mario Apostolov" userId="4c57b289-bc03-4ccf-a20e-66ee62f4be40" providerId="ADAL" clId="{F72EB1F3-BF2B-4413-81DE-8806A0C673C0}" dt="2025-04-09T21:54:01.499" v="160" actId="14100"/>
          <ac:spMkLst>
            <pc:docMk/>
            <pc:sldMk cId="3857173767" sldId="281"/>
            <ac:spMk id="3" creationId="{7B12E97D-99C3-F626-2DFF-9E10E5DAB598}"/>
          </ac:spMkLst>
        </pc:spChg>
        <pc:spChg chg="del">
          <ac:chgData name="Mario Apostolov" userId="4c57b289-bc03-4ccf-a20e-66ee62f4be40" providerId="ADAL" clId="{F72EB1F3-BF2B-4413-81DE-8806A0C673C0}" dt="2025-04-09T21:53:37.100" v="154"/>
          <ac:spMkLst>
            <pc:docMk/>
            <pc:sldMk cId="3857173767" sldId="281"/>
            <ac:spMk id="4" creationId="{BA916371-E59A-EA4D-669D-8EF83480152A}"/>
          </ac:spMkLst>
        </pc:spChg>
        <pc:spChg chg="del mod">
          <ac:chgData name="Mario Apostolov" userId="4c57b289-bc03-4ccf-a20e-66ee62f4be40" providerId="ADAL" clId="{F72EB1F3-BF2B-4413-81DE-8806A0C673C0}" dt="2025-04-09T21:54:06.378" v="161" actId="478"/>
          <ac:spMkLst>
            <pc:docMk/>
            <pc:sldMk cId="3857173767" sldId="281"/>
            <ac:spMk id="5" creationId="{C7DC5BB6-A37A-7402-220A-B007B1B07D7F}"/>
          </ac:spMkLst>
        </pc:spChg>
        <pc:spChg chg="add mod">
          <ac:chgData name="Mario Apostolov" userId="4c57b289-bc03-4ccf-a20e-66ee62f4be40" providerId="ADAL" clId="{F72EB1F3-BF2B-4413-81DE-8806A0C673C0}" dt="2025-04-09T21:54:29.271" v="164" actId="20577"/>
          <ac:spMkLst>
            <pc:docMk/>
            <pc:sldMk cId="3857173767" sldId="281"/>
            <ac:spMk id="6" creationId="{EA14CD83-4666-E5C8-2C37-546F2990E7BC}"/>
          </ac:spMkLst>
        </pc:spChg>
      </pc:sldChg>
      <pc:sldChg chg="addSp delSp modSp add del mod">
        <pc:chgData name="Mario Apostolov" userId="4c57b289-bc03-4ccf-a20e-66ee62f4be40" providerId="ADAL" clId="{F72EB1F3-BF2B-4413-81DE-8806A0C673C0}" dt="2025-04-09T22:23:34.463" v="646" actId="47"/>
        <pc:sldMkLst>
          <pc:docMk/>
          <pc:sldMk cId="0" sldId="282"/>
        </pc:sldMkLst>
        <pc:spChg chg="add del mod">
          <ac:chgData name="Mario Apostolov" userId="4c57b289-bc03-4ccf-a20e-66ee62f4be40" providerId="ADAL" clId="{F72EB1F3-BF2B-4413-81DE-8806A0C673C0}" dt="2025-04-09T21:51:28.676" v="4" actId="478"/>
          <ac:spMkLst>
            <pc:docMk/>
            <pc:sldMk cId="0" sldId="282"/>
            <ac:spMk id="6" creationId="{A9752527-BA01-4605-CC1F-895AA2729235}"/>
          </ac:spMkLst>
        </pc:spChg>
        <pc:spChg chg="add del mod">
          <ac:chgData name="Mario Apostolov" userId="4c57b289-bc03-4ccf-a20e-66ee62f4be40" providerId="ADAL" clId="{F72EB1F3-BF2B-4413-81DE-8806A0C673C0}" dt="2025-04-09T21:52:49.506" v="153" actId="207"/>
          <ac:spMkLst>
            <pc:docMk/>
            <pc:sldMk cId="0" sldId="282"/>
            <ac:spMk id="8194" creationId="{00000000-0000-0000-0000-000000000000}"/>
          </ac:spMkLst>
        </pc:spChg>
      </pc:sldChg>
      <pc:sldChg chg="new del">
        <pc:chgData name="Mario Apostolov" userId="4c57b289-bc03-4ccf-a20e-66ee62f4be40" providerId="ADAL" clId="{F72EB1F3-BF2B-4413-81DE-8806A0C673C0}" dt="2025-04-09T22:47:06.805" v="1380" actId="47"/>
        <pc:sldMkLst>
          <pc:docMk/>
          <pc:sldMk cId="2245176029" sldId="283"/>
        </pc:sldMkLst>
      </pc:sldChg>
      <pc:sldChg chg="addSp delSp modSp new del mod modClrScheme chgLayout">
        <pc:chgData name="Mario Apostolov" userId="4c57b289-bc03-4ccf-a20e-66ee62f4be40" providerId="ADAL" clId="{F72EB1F3-BF2B-4413-81DE-8806A0C673C0}" dt="2025-04-09T22:25:02.303" v="660" actId="47"/>
        <pc:sldMkLst>
          <pc:docMk/>
          <pc:sldMk cId="3826443071" sldId="284"/>
        </pc:sldMkLst>
        <pc:spChg chg="add del">
          <ac:chgData name="Mario Apostolov" userId="4c57b289-bc03-4ccf-a20e-66ee62f4be40" providerId="ADAL" clId="{F72EB1F3-BF2B-4413-81DE-8806A0C673C0}" dt="2025-04-09T22:22:39.480" v="634" actId="478"/>
          <ac:spMkLst>
            <pc:docMk/>
            <pc:sldMk cId="3826443071" sldId="284"/>
            <ac:spMk id="2" creationId="{458C556E-2EEC-24D1-897F-1B438856C902}"/>
          </ac:spMkLst>
        </pc:spChg>
        <pc:spChg chg="add del mod">
          <ac:chgData name="Mario Apostolov" userId="4c57b289-bc03-4ccf-a20e-66ee62f4be40" providerId="ADAL" clId="{F72EB1F3-BF2B-4413-81DE-8806A0C673C0}" dt="2025-04-09T22:22:39.708" v="635" actId="14100"/>
          <ac:spMkLst>
            <pc:docMk/>
            <pc:sldMk cId="3826443071" sldId="284"/>
            <ac:spMk id="3" creationId="{0D8613D2-CE3C-5BFC-3676-84CB534C00E6}"/>
          </ac:spMkLst>
        </pc:spChg>
        <pc:spChg chg="add mod ord">
          <ac:chgData name="Mario Apostolov" userId="4c57b289-bc03-4ccf-a20e-66ee62f4be40" providerId="ADAL" clId="{F72EB1F3-BF2B-4413-81DE-8806A0C673C0}" dt="2025-04-09T22:02:56.123" v="627" actId="20577"/>
          <ac:spMkLst>
            <pc:docMk/>
            <pc:sldMk cId="3826443071" sldId="284"/>
            <ac:spMk id="4" creationId="{DA4BB0C7-4590-7B11-8855-399E5AF144DD}"/>
          </ac:spMkLst>
        </pc:spChg>
        <pc:spChg chg="add mod">
          <ac:chgData name="Mario Apostolov" userId="4c57b289-bc03-4ccf-a20e-66ee62f4be40" providerId="ADAL" clId="{F72EB1F3-BF2B-4413-81DE-8806A0C673C0}" dt="2025-04-09T22:02:35.274" v="620" actId="27636"/>
          <ac:spMkLst>
            <pc:docMk/>
            <pc:sldMk cId="3826443071" sldId="284"/>
            <ac:spMk id="10" creationId="{4AA6414C-5E1B-76AD-B4A4-C15C46CD8FC2}"/>
          </ac:spMkLst>
        </pc:spChg>
        <pc:picChg chg="add mod">
          <ac:chgData name="Mario Apostolov" userId="4c57b289-bc03-4ccf-a20e-66ee62f4be40" providerId="ADAL" clId="{F72EB1F3-BF2B-4413-81DE-8806A0C673C0}" dt="2025-04-09T22:02:52.739" v="624" actId="1038"/>
          <ac:picMkLst>
            <pc:docMk/>
            <pc:sldMk cId="3826443071" sldId="284"/>
            <ac:picMk id="5" creationId="{B24A5AF5-1EC9-38F3-6F06-A343A591D16B}"/>
          </ac:picMkLst>
        </pc:picChg>
      </pc:sldChg>
      <pc:sldChg chg="delSp modSp add del mod delAnim modAnim">
        <pc:chgData name="Mario Apostolov" userId="4c57b289-bc03-4ccf-a20e-66ee62f4be40" providerId="ADAL" clId="{F72EB1F3-BF2B-4413-81DE-8806A0C673C0}" dt="2025-04-09T22:31:02.789" v="971" actId="47"/>
        <pc:sldMkLst>
          <pc:docMk/>
          <pc:sldMk cId="1736832900" sldId="1135"/>
        </pc:sldMkLst>
        <pc:spChg chg="ord">
          <ac:chgData name="Mario Apostolov" userId="4c57b289-bc03-4ccf-a20e-66ee62f4be40" providerId="ADAL" clId="{F72EB1F3-BF2B-4413-81DE-8806A0C673C0}" dt="2025-04-09T22:29:22.106" v="861" actId="167"/>
          <ac:spMkLst>
            <pc:docMk/>
            <pc:sldMk cId="1736832900" sldId="1135"/>
            <ac:spMk id="5" creationId="{07D41616-4435-F959-069E-884B0EDE8A98}"/>
          </ac:spMkLst>
        </pc:spChg>
        <pc:spChg chg="del">
          <ac:chgData name="Mario Apostolov" userId="4c57b289-bc03-4ccf-a20e-66ee62f4be40" providerId="ADAL" clId="{F72EB1F3-BF2B-4413-81DE-8806A0C673C0}" dt="2025-04-09T22:30:34.788" v="894" actId="21"/>
          <ac:spMkLst>
            <pc:docMk/>
            <pc:sldMk cId="1736832900" sldId="1135"/>
            <ac:spMk id="6" creationId="{21F9C804-BEAC-8F91-539F-5370AC478FBD}"/>
          </ac:spMkLst>
        </pc:spChg>
        <pc:spChg chg="del">
          <ac:chgData name="Mario Apostolov" userId="4c57b289-bc03-4ccf-a20e-66ee62f4be40" providerId="ADAL" clId="{F72EB1F3-BF2B-4413-81DE-8806A0C673C0}" dt="2025-04-09T22:28:40.200" v="785" actId="21"/>
          <ac:spMkLst>
            <pc:docMk/>
            <pc:sldMk cId="1736832900" sldId="1135"/>
            <ac:spMk id="9" creationId="{11EB28DF-2A07-4BE8-8D9F-76A7E5DF2AED}"/>
          </ac:spMkLst>
        </pc:spChg>
        <pc:spChg chg="del mod">
          <ac:chgData name="Mario Apostolov" userId="4c57b289-bc03-4ccf-a20e-66ee62f4be40" providerId="ADAL" clId="{F72EB1F3-BF2B-4413-81DE-8806A0C673C0}" dt="2025-04-09T22:28:13.651" v="709" actId="21"/>
          <ac:spMkLst>
            <pc:docMk/>
            <pc:sldMk cId="1736832900" sldId="1135"/>
            <ac:spMk id="22" creationId="{992EAD46-D4E4-486B-B841-A9C3F0EC5985}"/>
          </ac:spMkLst>
        </pc:spChg>
        <pc:spChg chg="del">
          <ac:chgData name="Mario Apostolov" userId="4c57b289-bc03-4ccf-a20e-66ee62f4be40" providerId="ADAL" clId="{F72EB1F3-BF2B-4413-81DE-8806A0C673C0}" dt="2025-04-09T22:28:57.629" v="821" actId="21"/>
          <ac:spMkLst>
            <pc:docMk/>
            <pc:sldMk cId="1736832900" sldId="1135"/>
            <ac:spMk id="23" creationId="{9D6A0580-9177-4FE4-99E6-1B4FFB7D6D15}"/>
          </ac:spMkLst>
        </pc:spChg>
        <pc:grpChg chg="del">
          <ac:chgData name="Mario Apostolov" userId="4c57b289-bc03-4ccf-a20e-66ee62f4be40" providerId="ADAL" clId="{F72EB1F3-BF2B-4413-81DE-8806A0C673C0}" dt="2025-04-09T22:26:59.468" v="680" actId="21"/>
          <ac:grpSpMkLst>
            <pc:docMk/>
            <pc:sldMk cId="1736832900" sldId="1135"/>
            <ac:grpSpMk id="3" creationId="{DCB25229-1803-4722-BDD9-8893CAFC6903}"/>
          </ac:grpSpMkLst>
        </pc:grpChg>
        <pc:grpChg chg="del">
          <ac:chgData name="Mario Apostolov" userId="4c57b289-bc03-4ccf-a20e-66ee62f4be40" providerId="ADAL" clId="{F72EB1F3-BF2B-4413-81DE-8806A0C673C0}" dt="2025-04-09T22:30:45.719" v="896" actId="21"/>
          <ac:grpSpMkLst>
            <pc:docMk/>
            <pc:sldMk cId="1736832900" sldId="1135"/>
            <ac:grpSpMk id="18" creationId="{8E517280-1260-4DAC-A5CD-1EB873C08E29}"/>
          </ac:grpSpMkLst>
        </pc:grpChg>
        <pc:picChg chg="del">
          <ac:chgData name="Mario Apostolov" userId="4c57b289-bc03-4ccf-a20e-66ee62f4be40" providerId="ADAL" clId="{F72EB1F3-BF2B-4413-81DE-8806A0C673C0}" dt="2025-04-09T22:25:50.560" v="671" actId="21"/>
          <ac:picMkLst>
            <pc:docMk/>
            <pc:sldMk cId="1736832900" sldId="1135"/>
            <ac:picMk id="10" creationId="{8E353EB2-4222-4AA4-97AB-7585D1778338}"/>
          </ac:picMkLst>
        </pc:picChg>
        <pc:picChg chg="del">
          <ac:chgData name="Mario Apostolov" userId="4c57b289-bc03-4ccf-a20e-66ee62f4be40" providerId="ADAL" clId="{F72EB1F3-BF2B-4413-81DE-8806A0C673C0}" dt="2025-04-09T22:25:44.659" v="669" actId="21"/>
          <ac:picMkLst>
            <pc:docMk/>
            <pc:sldMk cId="1736832900" sldId="1135"/>
            <ac:picMk id="15" creationId="{30747012-08E3-46A1-8C08-3DB33C16A913}"/>
          </ac:picMkLst>
        </pc:picChg>
        <pc:picChg chg="del mod">
          <ac:chgData name="Mario Apostolov" userId="4c57b289-bc03-4ccf-a20e-66ee62f4be40" providerId="ADAL" clId="{F72EB1F3-BF2B-4413-81DE-8806A0C673C0}" dt="2025-04-09T22:25:38.801" v="667" actId="21"/>
          <ac:picMkLst>
            <pc:docMk/>
            <pc:sldMk cId="1736832900" sldId="1135"/>
            <ac:picMk id="1026" creationId="{E622F819-BB1A-4D0B-A035-2E25E1DA04E3}"/>
          </ac:picMkLst>
        </pc:picChg>
      </pc:sldChg>
      <pc:sldChg chg="addSp delSp modSp add del mod">
        <pc:chgData name="Mario Apostolov" userId="4c57b289-bc03-4ccf-a20e-66ee62f4be40" providerId="ADAL" clId="{F72EB1F3-BF2B-4413-81DE-8806A0C673C0}" dt="2025-04-09T22:46:03.323" v="1364" actId="47"/>
        <pc:sldMkLst>
          <pc:docMk/>
          <pc:sldMk cId="1843971006" sldId="1189"/>
        </pc:sldMkLst>
        <pc:spChg chg="del">
          <ac:chgData name="Mario Apostolov" userId="4c57b289-bc03-4ccf-a20e-66ee62f4be40" providerId="ADAL" clId="{F72EB1F3-BF2B-4413-81DE-8806A0C673C0}" dt="2025-04-09T22:42:06.735" v="1297" actId="21"/>
          <ac:spMkLst>
            <pc:docMk/>
            <pc:sldMk cId="1843971006" sldId="1189"/>
            <ac:spMk id="2" creationId="{000C348F-3308-F84C-B209-9034DE42F86D}"/>
          </ac:spMkLst>
        </pc:spChg>
        <pc:spChg chg="mod">
          <ac:chgData name="Mario Apostolov" userId="4c57b289-bc03-4ccf-a20e-66ee62f4be40" providerId="ADAL" clId="{F72EB1F3-BF2B-4413-81DE-8806A0C673C0}" dt="2025-04-09T22:43:16.812" v="1308" actId="1076"/>
          <ac:spMkLst>
            <pc:docMk/>
            <pc:sldMk cId="1843971006" sldId="1189"/>
            <ac:spMk id="5" creationId="{A84C9C77-05B8-4C4D-8349-B9FB05D7FF67}"/>
          </ac:spMkLst>
        </pc:spChg>
        <pc:spChg chg="del mod">
          <ac:chgData name="Mario Apostolov" userId="4c57b289-bc03-4ccf-a20e-66ee62f4be40" providerId="ADAL" clId="{F72EB1F3-BF2B-4413-81DE-8806A0C673C0}" dt="2025-04-09T22:45:28.423" v="1333" actId="21"/>
          <ac:spMkLst>
            <pc:docMk/>
            <pc:sldMk cId="1843971006" sldId="1189"/>
            <ac:spMk id="6" creationId="{9D7B7440-1766-4AFC-B3D7-143D8643E736}"/>
          </ac:spMkLst>
        </pc:spChg>
        <pc:spChg chg="add mod">
          <ac:chgData name="Mario Apostolov" userId="4c57b289-bc03-4ccf-a20e-66ee62f4be40" providerId="ADAL" clId="{F72EB1F3-BF2B-4413-81DE-8806A0C673C0}" dt="2025-04-09T22:42:06.735" v="1297" actId="21"/>
          <ac:spMkLst>
            <pc:docMk/>
            <pc:sldMk cId="1843971006" sldId="1189"/>
            <ac:spMk id="8" creationId="{9B0DFA4E-E4CA-5B99-AFA3-7C008A75492F}"/>
          </ac:spMkLst>
        </pc:spChg>
      </pc:sldChg>
      <pc:sldChg chg="addSp delSp modSp add del mod delAnim">
        <pc:chgData name="Mario Apostolov" userId="4c57b289-bc03-4ccf-a20e-66ee62f4be40" providerId="ADAL" clId="{F72EB1F3-BF2B-4413-81DE-8806A0C673C0}" dt="2025-04-09T22:35:30.910" v="1191" actId="47"/>
        <pc:sldMkLst>
          <pc:docMk/>
          <pc:sldMk cId="2251085950" sldId="1195"/>
        </pc:sldMkLst>
        <pc:spChg chg="del">
          <ac:chgData name="Mario Apostolov" userId="4c57b289-bc03-4ccf-a20e-66ee62f4be40" providerId="ADAL" clId="{F72EB1F3-BF2B-4413-81DE-8806A0C673C0}" dt="2025-04-09T22:31:34.310" v="977" actId="21"/>
          <ac:spMkLst>
            <pc:docMk/>
            <pc:sldMk cId="2251085950" sldId="1195"/>
            <ac:spMk id="2" creationId="{55C73ABC-0849-4988-B1C7-1CAE4E113906}"/>
          </ac:spMkLst>
        </pc:spChg>
        <pc:spChg chg="del">
          <ac:chgData name="Mario Apostolov" userId="4c57b289-bc03-4ccf-a20e-66ee62f4be40" providerId="ADAL" clId="{F72EB1F3-BF2B-4413-81DE-8806A0C673C0}" dt="2025-04-09T22:34:21.526" v="1095" actId="21"/>
          <ac:spMkLst>
            <pc:docMk/>
            <pc:sldMk cId="2251085950" sldId="1195"/>
            <ac:spMk id="3" creationId="{3E2EFB11-A26A-442D-A99B-1742AFBCB69D}"/>
          </ac:spMkLst>
        </pc:spChg>
        <pc:spChg chg="del">
          <ac:chgData name="Mario Apostolov" userId="4c57b289-bc03-4ccf-a20e-66ee62f4be40" providerId="ADAL" clId="{F72EB1F3-BF2B-4413-81DE-8806A0C673C0}" dt="2025-04-09T22:32:35.371" v="1012" actId="21"/>
          <ac:spMkLst>
            <pc:docMk/>
            <pc:sldMk cId="2251085950" sldId="1195"/>
            <ac:spMk id="6" creationId="{F46C0F7E-395D-4555-AABF-9A2437D9FF16}"/>
          </ac:spMkLst>
        </pc:spChg>
        <pc:spChg chg="del">
          <ac:chgData name="Mario Apostolov" userId="4c57b289-bc03-4ccf-a20e-66ee62f4be40" providerId="ADAL" clId="{F72EB1F3-BF2B-4413-81DE-8806A0C673C0}" dt="2025-04-09T22:32:15.113" v="1008" actId="21"/>
          <ac:spMkLst>
            <pc:docMk/>
            <pc:sldMk cId="2251085950" sldId="1195"/>
            <ac:spMk id="9" creationId="{D570E2A3-FA1D-4651-BD63-E6A6953B8FFE}"/>
          </ac:spMkLst>
        </pc:spChg>
        <pc:spChg chg="del">
          <ac:chgData name="Mario Apostolov" userId="4c57b289-bc03-4ccf-a20e-66ee62f4be40" providerId="ADAL" clId="{F72EB1F3-BF2B-4413-81DE-8806A0C673C0}" dt="2025-04-09T22:32:23.721" v="1010" actId="21"/>
          <ac:spMkLst>
            <pc:docMk/>
            <pc:sldMk cId="2251085950" sldId="1195"/>
            <ac:spMk id="10" creationId="{3A475916-5D0D-44D1-ABF2-FCC7D9C11EAB}"/>
          </ac:spMkLst>
        </pc:spChg>
        <pc:spChg chg="add mod">
          <ac:chgData name="Mario Apostolov" userId="4c57b289-bc03-4ccf-a20e-66ee62f4be40" providerId="ADAL" clId="{F72EB1F3-BF2B-4413-81DE-8806A0C673C0}" dt="2025-04-09T22:31:34.310" v="977" actId="21"/>
          <ac:spMkLst>
            <pc:docMk/>
            <pc:sldMk cId="2251085950" sldId="1195"/>
            <ac:spMk id="13" creationId="{6A946739-6642-D497-E993-D83DC4753AAD}"/>
          </ac:spMkLst>
        </pc:spChg>
        <pc:picChg chg="del">
          <ac:chgData name="Mario Apostolov" userId="4c57b289-bc03-4ccf-a20e-66ee62f4be40" providerId="ADAL" clId="{F72EB1F3-BF2B-4413-81DE-8806A0C673C0}" dt="2025-04-09T22:31:16.766" v="973" actId="21"/>
          <ac:picMkLst>
            <pc:docMk/>
            <pc:sldMk cId="2251085950" sldId="1195"/>
            <ac:picMk id="5" creationId="{D1852919-7E09-4E03-A77D-294DE6724AE5}"/>
          </ac:picMkLst>
        </pc:picChg>
        <pc:picChg chg="del">
          <ac:chgData name="Mario Apostolov" userId="4c57b289-bc03-4ccf-a20e-66ee62f4be40" providerId="ADAL" clId="{F72EB1F3-BF2B-4413-81DE-8806A0C673C0}" dt="2025-04-09T22:31:23.834" v="975" actId="21"/>
          <ac:picMkLst>
            <pc:docMk/>
            <pc:sldMk cId="2251085950" sldId="1195"/>
            <ac:picMk id="7" creationId="{FF2AD4BB-39B0-4715-810D-79B9FB1B10F1}"/>
          </ac:picMkLst>
        </pc:picChg>
      </pc:sldChg>
      <pc:sldChg chg="delSp add del mod">
        <pc:chgData name="Mario Apostolov" userId="4c57b289-bc03-4ccf-a20e-66ee62f4be40" providerId="ADAL" clId="{F72EB1F3-BF2B-4413-81DE-8806A0C673C0}" dt="2025-04-09T22:41:49.439" v="1295" actId="47"/>
        <pc:sldMkLst>
          <pc:docMk/>
          <pc:sldMk cId="1819898211" sldId="1581"/>
        </pc:sldMkLst>
        <pc:spChg chg="del">
          <ac:chgData name="Mario Apostolov" userId="4c57b289-bc03-4ccf-a20e-66ee62f4be40" providerId="ADAL" clId="{F72EB1F3-BF2B-4413-81DE-8806A0C673C0}" dt="2025-04-09T22:40:44.282" v="1287" actId="21"/>
          <ac:spMkLst>
            <pc:docMk/>
            <pc:sldMk cId="1819898211" sldId="1581"/>
            <ac:spMk id="43" creationId="{245969E8-3FFD-D0E2-D59A-F73BB2490284}"/>
          </ac:spMkLst>
        </pc:spChg>
      </pc:sldChg>
      <pc:sldChg chg="addSp delSp modSp add del mod">
        <pc:chgData name="Mario Apostolov" userId="4c57b289-bc03-4ccf-a20e-66ee62f4be40" providerId="ADAL" clId="{F72EB1F3-BF2B-4413-81DE-8806A0C673C0}" dt="2025-04-09T22:25:01.644" v="659" actId="47"/>
        <pc:sldMkLst>
          <pc:docMk/>
          <pc:sldMk cId="3012318259" sldId="2147374949"/>
        </pc:sldMkLst>
        <pc:spChg chg="add mod">
          <ac:chgData name="Mario Apostolov" userId="4c57b289-bc03-4ccf-a20e-66ee62f4be40" providerId="ADAL" clId="{F72EB1F3-BF2B-4413-81DE-8806A0C673C0}" dt="2025-04-09T22:24:24.435" v="653" actId="21"/>
          <ac:spMkLst>
            <pc:docMk/>
            <pc:sldMk cId="3012318259" sldId="2147374949"/>
            <ac:spMk id="3" creationId="{EB4B6E1F-6AB9-E064-E9F8-EB04F00A0F01}"/>
          </ac:spMkLst>
        </pc:spChg>
        <pc:spChg chg="del">
          <ac:chgData name="Mario Apostolov" userId="4c57b289-bc03-4ccf-a20e-66ee62f4be40" providerId="ADAL" clId="{F72EB1F3-BF2B-4413-81DE-8806A0C673C0}" dt="2025-04-09T22:24:52.928" v="657" actId="21"/>
          <ac:spMkLst>
            <pc:docMk/>
            <pc:sldMk cId="3012318259" sldId="2147374949"/>
            <ac:spMk id="24" creationId="{0533A844-8814-C576-78C6-6DBE9F453DD8}"/>
          </ac:spMkLst>
        </pc:spChg>
        <pc:spChg chg="del">
          <ac:chgData name="Mario Apostolov" userId="4c57b289-bc03-4ccf-a20e-66ee62f4be40" providerId="ADAL" clId="{F72EB1F3-BF2B-4413-81DE-8806A0C673C0}" dt="2025-04-09T22:24:24.435" v="653" actId="21"/>
          <ac:spMkLst>
            <pc:docMk/>
            <pc:sldMk cId="3012318259" sldId="2147374949"/>
            <ac:spMk id="25" creationId="{987AF836-F09A-89E0-8EED-D5C965D23ECD}"/>
          </ac:spMkLst>
        </pc:spChg>
        <pc:picChg chg="del mod">
          <ac:chgData name="Mario Apostolov" userId="4c57b289-bc03-4ccf-a20e-66ee62f4be40" providerId="ADAL" clId="{F72EB1F3-BF2B-4413-81DE-8806A0C673C0}" dt="2025-04-09T22:24:01.673" v="650" actId="21"/>
          <ac:picMkLst>
            <pc:docMk/>
            <pc:sldMk cId="3012318259" sldId="2147374949"/>
            <ac:picMk id="23" creationId="{F681F8FF-E006-78CC-6D7A-E3F9D1D79655}"/>
          </ac:picMkLst>
        </pc:picChg>
      </pc:sldChg>
      <pc:sldChg chg="addSp delSp modSp new mod">
        <pc:chgData name="Mario Apostolov" userId="4c57b289-bc03-4ccf-a20e-66ee62f4be40" providerId="ADAL" clId="{F72EB1F3-BF2B-4413-81DE-8806A0C673C0}" dt="2025-04-09T22:24:55.332" v="658"/>
        <pc:sldMkLst>
          <pc:docMk/>
          <pc:sldMk cId="4246997109" sldId="2147374950"/>
        </pc:sldMkLst>
        <pc:spChg chg="del">
          <ac:chgData name="Mario Apostolov" userId="4c57b289-bc03-4ccf-a20e-66ee62f4be40" providerId="ADAL" clId="{F72EB1F3-BF2B-4413-81DE-8806A0C673C0}" dt="2025-04-09T22:24:04.955" v="651" actId="478"/>
          <ac:spMkLst>
            <pc:docMk/>
            <pc:sldMk cId="4246997109" sldId="2147374950"/>
            <ac:spMk id="2" creationId="{7BF6290E-D474-A980-5333-64FF6EE1241D}"/>
          </ac:spMkLst>
        </pc:spChg>
        <pc:spChg chg="add mod">
          <ac:chgData name="Mario Apostolov" userId="4c57b289-bc03-4ccf-a20e-66ee62f4be40" providerId="ADAL" clId="{F72EB1F3-BF2B-4413-81DE-8806A0C673C0}" dt="2025-04-09T22:24:55.332" v="658"/>
          <ac:spMkLst>
            <pc:docMk/>
            <pc:sldMk cId="4246997109" sldId="2147374950"/>
            <ac:spMk id="24" creationId="{0533A844-8814-C576-78C6-6DBE9F453DD8}"/>
          </ac:spMkLst>
        </pc:spChg>
        <pc:spChg chg="add mod">
          <ac:chgData name="Mario Apostolov" userId="4c57b289-bc03-4ccf-a20e-66ee62f4be40" providerId="ADAL" clId="{F72EB1F3-BF2B-4413-81DE-8806A0C673C0}" dt="2025-04-09T22:24:36.934" v="656" actId="122"/>
          <ac:spMkLst>
            <pc:docMk/>
            <pc:sldMk cId="4246997109" sldId="2147374950"/>
            <ac:spMk id="25" creationId="{987AF836-F09A-89E0-8EED-D5C965D23ECD}"/>
          </ac:spMkLst>
        </pc:spChg>
        <pc:picChg chg="add mod">
          <ac:chgData name="Mario Apostolov" userId="4c57b289-bc03-4ccf-a20e-66ee62f4be40" providerId="ADAL" clId="{F72EB1F3-BF2B-4413-81DE-8806A0C673C0}" dt="2025-04-09T22:24:05.630" v="652"/>
          <ac:picMkLst>
            <pc:docMk/>
            <pc:sldMk cId="4246997109" sldId="2147374950"/>
            <ac:picMk id="23" creationId="{F681F8FF-E006-78CC-6D7A-E3F9D1D79655}"/>
          </ac:picMkLst>
        </pc:picChg>
      </pc:sldChg>
      <pc:sldChg chg="addSp delSp modSp new mod modAnim">
        <pc:chgData name="Mario Apostolov" userId="4c57b289-bc03-4ccf-a20e-66ee62f4be40" providerId="ADAL" clId="{F72EB1F3-BF2B-4413-81DE-8806A0C673C0}" dt="2025-04-09T22:30:57.724" v="970" actId="1037"/>
        <pc:sldMkLst>
          <pc:docMk/>
          <pc:sldMk cId="2866164229" sldId="2147374951"/>
        </pc:sldMkLst>
        <pc:spChg chg="del">
          <ac:chgData name="Mario Apostolov" userId="4c57b289-bc03-4ccf-a20e-66ee62f4be40" providerId="ADAL" clId="{F72EB1F3-BF2B-4413-81DE-8806A0C673C0}" dt="2025-04-09T22:25:16.770" v="663" actId="478"/>
          <ac:spMkLst>
            <pc:docMk/>
            <pc:sldMk cId="2866164229" sldId="2147374951"/>
            <ac:spMk id="2" creationId="{0CF687B5-F446-6EB7-9E33-D73EAB4953C2}"/>
          </ac:spMkLst>
        </pc:spChg>
        <pc:spChg chg="add mod">
          <ac:chgData name="Mario Apostolov" userId="4c57b289-bc03-4ccf-a20e-66ee62f4be40" providerId="ADAL" clId="{F72EB1F3-BF2B-4413-81DE-8806A0C673C0}" dt="2025-04-09T22:30:26.418" v="893" actId="1035"/>
          <ac:spMkLst>
            <pc:docMk/>
            <pc:sldMk cId="2866164229" sldId="2147374951"/>
            <ac:spMk id="4" creationId="{12ACBEDE-1D13-8D82-C5AC-004F5BA5BABE}"/>
          </ac:spMkLst>
        </pc:spChg>
        <pc:spChg chg="add mod">
          <ac:chgData name="Mario Apostolov" userId="4c57b289-bc03-4ccf-a20e-66ee62f4be40" providerId="ADAL" clId="{F72EB1F3-BF2B-4413-81DE-8806A0C673C0}" dt="2025-04-09T22:30:37.361" v="895"/>
          <ac:spMkLst>
            <pc:docMk/>
            <pc:sldMk cId="2866164229" sldId="2147374951"/>
            <ac:spMk id="6" creationId="{21F9C804-BEAC-8F91-539F-5370AC478FBD}"/>
          </ac:spMkLst>
        </pc:spChg>
        <pc:spChg chg="add mod">
          <ac:chgData name="Mario Apostolov" userId="4c57b289-bc03-4ccf-a20e-66ee62f4be40" providerId="ADAL" clId="{F72EB1F3-BF2B-4413-81DE-8806A0C673C0}" dt="2025-04-09T22:28:48.833" v="820" actId="1037"/>
          <ac:spMkLst>
            <pc:docMk/>
            <pc:sldMk cId="2866164229" sldId="2147374951"/>
            <ac:spMk id="9" creationId="{11EB28DF-2A07-4BE8-8D9F-76A7E5DF2AED}"/>
          </ac:spMkLst>
        </pc:spChg>
        <pc:spChg chg="mod">
          <ac:chgData name="Mario Apostolov" userId="4c57b289-bc03-4ccf-a20e-66ee62f4be40" providerId="ADAL" clId="{F72EB1F3-BF2B-4413-81DE-8806A0C673C0}" dt="2025-04-09T22:28:05.919" v="707" actId="20577"/>
          <ac:spMkLst>
            <pc:docMk/>
            <pc:sldMk cId="2866164229" sldId="2147374951"/>
            <ac:spMk id="11" creationId="{A396E0C3-C63A-4D3B-ACDD-AE9D146FE0C8}"/>
          </ac:spMkLst>
        </pc:spChg>
        <pc:spChg chg="mod">
          <ac:chgData name="Mario Apostolov" userId="4c57b289-bc03-4ccf-a20e-66ee62f4be40" providerId="ADAL" clId="{F72EB1F3-BF2B-4413-81DE-8806A0C673C0}" dt="2025-04-09T22:27:02.080" v="681"/>
          <ac:spMkLst>
            <pc:docMk/>
            <pc:sldMk cId="2866164229" sldId="2147374951"/>
            <ac:spMk id="13" creationId="{57419906-A9B9-47A7-8122-23D20543DA00}"/>
          </ac:spMkLst>
        </pc:spChg>
        <pc:spChg chg="mod">
          <ac:chgData name="Mario Apostolov" userId="4c57b289-bc03-4ccf-a20e-66ee62f4be40" providerId="ADAL" clId="{F72EB1F3-BF2B-4413-81DE-8806A0C673C0}" dt="2025-04-09T22:30:47.702" v="897"/>
          <ac:spMkLst>
            <pc:docMk/>
            <pc:sldMk cId="2866164229" sldId="2147374951"/>
            <ac:spMk id="19" creationId="{68D5A914-70A3-48C0-BA41-F97E9BCD0BF6}"/>
          </ac:spMkLst>
        </pc:spChg>
        <pc:spChg chg="add mod">
          <ac:chgData name="Mario Apostolov" userId="4c57b289-bc03-4ccf-a20e-66ee62f4be40" providerId="ADAL" clId="{F72EB1F3-BF2B-4413-81DE-8806A0C673C0}" dt="2025-04-09T22:28:32.701" v="784" actId="1035"/>
          <ac:spMkLst>
            <pc:docMk/>
            <pc:sldMk cId="2866164229" sldId="2147374951"/>
            <ac:spMk id="22" creationId="{992EAD46-D4E4-486B-B841-A9C3F0EC5985}"/>
          </ac:spMkLst>
        </pc:spChg>
        <pc:spChg chg="add mod">
          <ac:chgData name="Mario Apostolov" userId="4c57b289-bc03-4ccf-a20e-66ee62f4be40" providerId="ADAL" clId="{F72EB1F3-BF2B-4413-81DE-8806A0C673C0}" dt="2025-04-09T22:29:07.051" v="860" actId="1036"/>
          <ac:spMkLst>
            <pc:docMk/>
            <pc:sldMk cId="2866164229" sldId="2147374951"/>
            <ac:spMk id="23" creationId="{9D6A0580-9177-4FE4-99E6-1B4FFB7D6D15}"/>
          </ac:spMkLst>
        </pc:spChg>
        <pc:spChg chg="mod">
          <ac:chgData name="Mario Apostolov" userId="4c57b289-bc03-4ccf-a20e-66ee62f4be40" providerId="ADAL" clId="{F72EB1F3-BF2B-4413-81DE-8806A0C673C0}" dt="2025-04-09T22:27:02.080" v="681"/>
          <ac:spMkLst>
            <pc:docMk/>
            <pc:sldMk cId="2866164229" sldId="2147374951"/>
            <ac:spMk id="25" creationId="{079F4FB1-4584-427F-926A-8C87A399AC3C}"/>
          </ac:spMkLst>
        </pc:spChg>
        <pc:grpChg chg="add mod">
          <ac:chgData name="Mario Apostolov" userId="4c57b289-bc03-4ccf-a20e-66ee62f4be40" providerId="ADAL" clId="{F72EB1F3-BF2B-4413-81DE-8806A0C673C0}" dt="2025-04-09T22:27:02.080" v="681"/>
          <ac:grpSpMkLst>
            <pc:docMk/>
            <pc:sldMk cId="2866164229" sldId="2147374951"/>
            <ac:grpSpMk id="3" creationId="{DCB25229-1803-4722-BDD9-8893CAFC6903}"/>
          </ac:grpSpMkLst>
        </pc:grpChg>
        <pc:grpChg chg="add mod">
          <ac:chgData name="Mario Apostolov" userId="4c57b289-bc03-4ccf-a20e-66ee62f4be40" providerId="ADAL" clId="{F72EB1F3-BF2B-4413-81DE-8806A0C673C0}" dt="2025-04-09T22:30:57.724" v="970" actId="1037"/>
          <ac:grpSpMkLst>
            <pc:docMk/>
            <pc:sldMk cId="2866164229" sldId="2147374951"/>
            <ac:grpSpMk id="18" creationId="{8E517280-1260-4DAC-A5CD-1EB873C08E29}"/>
          </ac:grpSpMkLst>
        </pc:grpChg>
        <pc:picChg chg="add mod">
          <ac:chgData name="Mario Apostolov" userId="4c57b289-bc03-4ccf-a20e-66ee62f4be40" providerId="ADAL" clId="{F72EB1F3-BF2B-4413-81DE-8806A0C673C0}" dt="2025-04-09T22:25:52.884" v="672"/>
          <ac:picMkLst>
            <pc:docMk/>
            <pc:sldMk cId="2866164229" sldId="2147374951"/>
            <ac:picMk id="10" creationId="{8E353EB2-4222-4AA4-97AB-7585D1778338}"/>
          </ac:picMkLst>
        </pc:picChg>
        <pc:picChg chg="add mod">
          <ac:chgData name="Mario Apostolov" userId="4c57b289-bc03-4ccf-a20e-66ee62f4be40" providerId="ADAL" clId="{F72EB1F3-BF2B-4413-81DE-8806A0C673C0}" dt="2025-04-09T22:25:47.090" v="670"/>
          <ac:picMkLst>
            <pc:docMk/>
            <pc:sldMk cId="2866164229" sldId="2147374951"/>
            <ac:picMk id="15" creationId="{30747012-08E3-46A1-8C08-3DB33C16A913}"/>
          </ac:picMkLst>
        </pc:picChg>
        <pc:picChg chg="mod">
          <ac:chgData name="Mario Apostolov" userId="4c57b289-bc03-4ccf-a20e-66ee62f4be40" providerId="ADAL" clId="{F72EB1F3-BF2B-4413-81DE-8806A0C673C0}" dt="2025-04-09T22:30:47.702" v="897"/>
          <ac:picMkLst>
            <pc:docMk/>
            <pc:sldMk cId="2866164229" sldId="2147374951"/>
            <ac:picMk id="20" creationId="{241B0479-A914-4963-9B5F-60E79BFB8AEF}"/>
          </ac:picMkLst>
        </pc:picChg>
        <pc:picChg chg="add mod">
          <ac:chgData name="Mario Apostolov" userId="4c57b289-bc03-4ccf-a20e-66ee62f4be40" providerId="ADAL" clId="{F72EB1F3-BF2B-4413-81DE-8806A0C673C0}" dt="2025-04-09T22:25:40.982" v="668"/>
          <ac:picMkLst>
            <pc:docMk/>
            <pc:sldMk cId="2866164229" sldId="2147374951"/>
            <ac:picMk id="1026" creationId="{E622F819-BB1A-4D0B-A035-2E25E1DA04E3}"/>
          </ac:picMkLst>
        </pc:picChg>
      </pc:sldChg>
      <pc:sldChg chg="addSp delSp modSp add del mod">
        <pc:chgData name="Mario Apostolov" userId="4c57b289-bc03-4ccf-a20e-66ee62f4be40" providerId="ADAL" clId="{F72EB1F3-BF2B-4413-81DE-8806A0C673C0}" dt="2025-04-09T22:40:26.038" v="1285" actId="47"/>
        <pc:sldMkLst>
          <pc:docMk/>
          <pc:sldMk cId="3395047913" sldId="2147374952"/>
        </pc:sldMkLst>
        <pc:spChg chg="del">
          <ac:chgData name="Mario Apostolov" userId="4c57b289-bc03-4ccf-a20e-66ee62f4be40" providerId="ADAL" clId="{F72EB1F3-BF2B-4413-81DE-8806A0C673C0}" dt="2025-04-09T22:38:47.307" v="1233" actId="21"/>
          <ac:spMkLst>
            <pc:docMk/>
            <pc:sldMk cId="3395047913" sldId="2147374952"/>
            <ac:spMk id="3" creationId="{178ED786-054E-00E7-8107-9909AB7E8EEB}"/>
          </ac:spMkLst>
        </pc:spChg>
        <pc:spChg chg="mod">
          <ac:chgData name="Mario Apostolov" userId="4c57b289-bc03-4ccf-a20e-66ee62f4be40" providerId="ADAL" clId="{F72EB1F3-BF2B-4413-81DE-8806A0C673C0}" dt="2025-04-09T22:26:30.039" v="677" actId="27636"/>
          <ac:spMkLst>
            <pc:docMk/>
            <pc:sldMk cId="3395047913" sldId="2147374952"/>
            <ac:spMk id="4" creationId="{51BD2AB6-277C-D266-6587-940C8E4D18F7}"/>
          </ac:spMkLst>
        </pc:spChg>
        <pc:spChg chg="add mod">
          <ac:chgData name="Mario Apostolov" userId="4c57b289-bc03-4ccf-a20e-66ee62f4be40" providerId="ADAL" clId="{F72EB1F3-BF2B-4413-81DE-8806A0C673C0}" dt="2025-04-09T22:37:55.630" v="1224" actId="21"/>
          <ac:spMkLst>
            <pc:docMk/>
            <pc:sldMk cId="3395047913" sldId="2147374952"/>
            <ac:spMk id="5" creationId="{6F9114D8-A0D1-8475-CB41-2B5C3F8459C2}"/>
          </ac:spMkLst>
        </pc:spChg>
        <pc:spChg chg="add mod">
          <ac:chgData name="Mario Apostolov" userId="4c57b289-bc03-4ccf-a20e-66ee62f4be40" providerId="ADAL" clId="{F72EB1F3-BF2B-4413-81DE-8806A0C673C0}" dt="2025-04-09T22:38:47.307" v="1233" actId="21"/>
          <ac:spMkLst>
            <pc:docMk/>
            <pc:sldMk cId="3395047913" sldId="2147374952"/>
            <ac:spMk id="8" creationId="{BF1D2276-72EA-55DA-E9A1-F6B005A3134F}"/>
          </ac:spMkLst>
        </pc:spChg>
        <pc:spChg chg="del mod">
          <ac:chgData name="Mario Apostolov" userId="4c57b289-bc03-4ccf-a20e-66ee62f4be40" providerId="ADAL" clId="{F72EB1F3-BF2B-4413-81DE-8806A0C673C0}" dt="2025-04-09T22:39:44.904" v="1262" actId="21"/>
          <ac:spMkLst>
            <pc:docMk/>
            <pc:sldMk cId="3395047913" sldId="2147374952"/>
            <ac:spMk id="10" creationId="{D18F9A07-3B07-EC74-9A85-898E8983AE68}"/>
          </ac:spMkLst>
        </pc:spChg>
        <pc:spChg chg="del">
          <ac:chgData name="Mario Apostolov" userId="4c57b289-bc03-4ccf-a20e-66ee62f4be40" providerId="ADAL" clId="{F72EB1F3-BF2B-4413-81DE-8806A0C673C0}" dt="2025-04-09T22:37:55.630" v="1224" actId="21"/>
          <ac:spMkLst>
            <pc:docMk/>
            <pc:sldMk cId="3395047913" sldId="2147374952"/>
            <ac:spMk id="13" creationId="{BE64EA16-9856-33AD-1E4E-34593EBFA0E0}"/>
          </ac:spMkLst>
        </pc:spChg>
        <pc:spChg chg="del">
          <ac:chgData name="Mario Apostolov" userId="4c57b289-bc03-4ccf-a20e-66ee62f4be40" providerId="ADAL" clId="{F72EB1F3-BF2B-4413-81DE-8806A0C673C0}" dt="2025-04-09T22:39:35.734" v="1259" actId="21"/>
          <ac:spMkLst>
            <pc:docMk/>
            <pc:sldMk cId="3395047913" sldId="2147374952"/>
            <ac:spMk id="16" creationId="{5FC6F985-1FAD-3CAF-7826-E82251379015}"/>
          </ac:spMkLst>
        </pc:spChg>
        <pc:picChg chg="del">
          <ac:chgData name="Mario Apostolov" userId="4c57b289-bc03-4ccf-a20e-66ee62f4be40" providerId="ADAL" clId="{F72EB1F3-BF2B-4413-81DE-8806A0C673C0}" dt="2025-04-09T22:38:26.279" v="1230" actId="21"/>
          <ac:picMkLst>
            <pc:docMk/>
            <pc:sldMk cId="3395047913" sldId="2147374952"/>
            <ac:picMk id="6" creationId="{F6E0D589-3C9E-2A53-8F99-5FC4F6BBB8FC}"/>
          </ac:picMkLst>
        </pc:picChg>
      </pc:sldChg>
      <pc:sldChg chg="addSp delSp modSp add del mod setBg">
        <pc:chgData name="Mario Apostolov" userId="4c57b289-bc03-4ccf-a20e-66ee62f4be40" providerId="ADAL" clId="{F72EB1F3-BF2B-4413-81DE-8806A0C673C0}" dt="2025-04-09T22:37:47.467" v="1223" actId="47"/>
        <pc:sldMkLst>
          <pc:docMk/>
          <pc:sldMk cId="3892084033" sldId="2147375002"/>
        </pc:sldMkLst>
        <pc:spChg chg="add mod">
          <ac:chgData name="Mario Apostolov" userId="4c57b289-bc03-4ccf-a20e-66ee62f4be40" providerId="ADAL" clId="{F72EB1F3-BF2B-4413-81DE-8806A0C673C0}" dt="2025-04-09T22:37:12.128" v="1208" actId="21"/>
          <ac:spMkLst>
            <pc:docMk/>
            <pc:sldMk cId="3892084033" sldId="2147375002"/>
            <ac:spMk id="3" creationId="{37531D8A-0557-EAA2-E9F7-7AFE632B7960}"/>
          </ac:spMkLst>
        </pc:spChg>
        <pc:picChg chg="del mod">
          <ac:chgData name="Mario Apostolov" userId="4c57b289-bc03-4ccf-a20e-66ee62f4be40" providerId="ADAL" clId="{F72EB1F3-BF2B-4413-81DE-8806A0C673C0}" dt="2025-04-09T22:37:12.128" v="1208" actId="21"/>
          <ac:picMkLst>
            <pc:docMk/>
            <pc:sldMk cId="3892084033" sldId="2147375002"/>
            <ac:picMk id="8" creationId="{2DC1D620-1095-A0C6-3B8E-5A42F217C434}"/>
          </ac:picMkLst>
        </pc:picChg>
      </pc:sldChg>
      <pc:sldChg chg="addSp delSp modSp add del mod">
        <pc:chgData name="Mario Apostolov" userId="4c57b289-bc03-4ccf-a20e-66ee62f4be40" providerId="ADAL" clId="{F72EB1F3-BF2B-4413-81DE-8806A0C673C0}" dt="2025-04-09T22:36:58.877" v="1205" actId="47"/>
        <pc:sldMkLst>
          <pc:docMk/>
          <pc:sldMk cId="3676396773" sldId="2147375004"/>
        </pc:sldMkLst>
        <pc:spChg chg="del">
          <ac:chgData name="Mario Apostolov" userId="4c57b289-bc03-4ccf-a20e-66ee62f4be40" providerId="ADAL" clId="{F72EB1F3-BF2B-4413-81DE-8806A0C673C0}" dt="2025-04-09T22:35:48.315" v="1194" actId="21"/>
          <ac:spMkLst>
            <pc:docMk/>
            <pc:sldMk cId="3676396773" sldId="2147375004"/>
            <ac:spMk id="2" creationId="{50CE77A3-4600-DFFA-67CE-A7FBB58B3077}"/>
          </ac:spMkLst>
        </pc:spChg>
        <pc:spChg chg="del">
          <ac:chgData name="Mario Apostolov" userId="4c57b289-bc03-4ccf-a20e-66ee62f4be40" providerId="ADAL" clId="{F72EB1F3-BF2B-4413-81DE-8806A0C673C0}" dt="2025-04-09T22:36:46.532" v="1203" actId="21"/>
          <ac:spMkLst>
            <pc:docMk/>
            <pc:sldMk cId="3676396773" sldId="2147375004"/>
            <ac:spMk id="3" creationId="{6D0AABBB-ADEE-2651-568C-0D8F3103494E}"/>
          </ac:spMkLst>
        </pc:spChg>
        <pc:spChg chg="del">
          <ac:chgData name="Mario Apostolov" userId="4c57b289-bc03-4ccf-a20e-66ee62f4be40" providerId="ADAL" clId="{F72EB1F3-BF2B-4413-81DE-8806A0C673C0}" dt="2025-04-09T22:36:23.455" v="1200" actId="21"/>
          <ac:spMkLst>
            <pc:docMk/>
            <pc:sldMk cId="3676396773" sldId="2147375004"/>
            <ac:spMk id="8" creationId="{6D272B9E-DFBA-0FBB-5F2D-6DCD4D96FF38}"/>
          </ac:spMkLst>
        </pc:spChg>
        <pc:spChg chg="del">
          <ac:chgData name="Mario Apostolov" userId="4c57b289-bc03-4ccf-a20e-66ee62f4be40" providerId="ADAL" clId="{F72EB1F3-BF2B-4413-81DE-8806A0C673C0}" dt="2025-04-09T22:36:23.455" v="1200" actId="21"/>
          <ac:spMkLst>
            <pc:docMk/>
            <pc:sldMk cId="3676396773" sldId="2147375004"/>
            <ac:spMk id="11" creationId="{550D28BB-1E64-9CCA-8438-5995AB87BC8D}"/>
          </ac:spMkLst>
        </pc:spChg>
        <pc:spChg chg="del">
          <ac:chgData name="Mario Apostolov" userId="4c57b289-bc03-4ccf-a20e-66ee62f4be40" providerId="ADAL" clId="{F72EB1F3-BF2B-4413-81DE-8806A0C673C0}" dt="2025-04-09T22:36:23.455" v="1200" actId="21"/>
          <ac:spMkLst>
            <pc:docMk/>
            <pc:sldMk cId="3676396773" sldId="2147375004"/>
            <ac:spMk id="13" creationId="{FE1BA6EF-F967-44A6-1BE3-B5E64519E4C3}"/>
          </ac:spMkLst>
        </pc:spChg>
        <pc:spChg chg="del">
          <ac:chgData name="Mario Apostolov" userId="4c57b289-bc03-4ccf-a20e-66ee62f4be40" providerId="ADAL" clId="{F72EB1F3-BF2B-4413-81DE-8806A0C673C0}" dt="2025-04-09T22:36:23.455" v="1200" actId="21"/>
          <ac:spMkLst>
            <pc:docMk/>
            <pc:sldMk cId="3676396773" sldId="2147375004"/>
            <ac:spMk id="14" creationId="{D93EFA41-2940-83FD-4D55-811F445C4CED}"/>
          </ac:spMkLst>
        </pc:spChg>
        <pc:spChg chg="del">
          <ac:chgData name="Mario Apostolov" userId="4c57b289-bc03-4ccf-a20e-66ee62f4be40" providerId="ADAL" clId="{F72EB1F3-BF2B-4413-81DE-8806A0C673C0}" dt="2025-04-09T22:36:23.455" v="1200" actId="21"/>
          <ac:spMkLst>
            <pc:docMk/>
            <pc:sldMk cId="3676396773" sldId="2147375004"/>
            <ac:spMk id="15" creationId="{A811082A-ADDB-0F8F-6752-6D9966C67C7E}"/>
          </ac:spMkLst>
        </pc:spChg>
        <pc:spChg chg="del">
          <ac:chgData name="Mario Apostolov" userId="4c57b289-bc03-4ccf-a20e-66ee62f4be40" providerId="ADAL" clId="{F72EB1F3-BF2B-4413-81DE-8806A0C673C0}" dt="2025-04-09T22:36:23.455" v="1200" actId="21"/>
          <ac:spMkLst>
            <pc:docMk/>
            <pc:sldMk cId="3676396773" sldId="2147375004"/>
            <ac:spMk id="16" creationId="{560960D4-5F4C-6B44-80CB-1302D70F1A94}"/>
          </ac:spMkLst>
        </pc:spChg>
        <pc:spChg chg="del">
          <ac:chgData name="Mario Apostolov" userId="4c57b289-bc03-4ccf-a20e-66ee62f4be40" providerId="ADAL" clId="{F72EB1F3-BF2B-4413-81DE-8806A0C673C0}" dt="2025-04-09T22:36:23.455" v="1200" actId="21"/>
          <ac:spMkLst>
            <pc:docMk/>
            <pc:sldMk cId="3676396773" sldId="2147375004"/>
            <ac:spMk id="17" creationId="{5FA061A7-A36C-E83C-CBF7-81249588472D}"/>
          </ac:spMkLst>
        </pc:spChg>
        <pc:spChg chg="del">
          <ac:chgData name="Mario Apostolov" userId="4c57b289-bc03-4ccf-a20e-66ee62f4be40" providerId="ADAL" clId="{F72EB1F3-BF2B-4413-81DE-8806A0C673C0}" dt="2025-04-09T22:36:23.455" v="1200" actId="21"/>
          <ac:spMkLst>
            <pc:docMk/>
            <pc:sldMk cId="3676396773" sldId="2147375004"/>
            <ac:spMk id="18" creationId="{66241404-53AB-A317-A9B9-BF6CB9D4C750}"/>
          </ac:spMkLst>
        </pc:spChg>
        <pc:spChg chg="del">
          <ac:chgData name="Mario Apostolov" userId="4c57b289-bc03-4ccf-a20e-66ee62f4be40" providerId="ADAL" clId="{F72EB1F3-BF2B-4413-81DE-8806A0C673C0}" dt="2025-04-09T22:36:23.455" v="1200" actId="21"/>
          <ac:spMkLst>
            <pc:docMk/>
            <pc:sldMk cId="3676396773" sldId="2147375004"/>
            <ac:spMk id="19" creationId="{20998D2B-D224-C647-D745-9E54B4DD9DB3}"/>
          </ac:spMkLst>
        </pc:spChg>
        <pc:spChg chg="del">
          <ac:chgData name="Mario Apostolov" userId="4c57b289-bc03-4ccf-a20e-66ee62f4be40" providerId="ADAL" clId="{F72EB1F3-BF2B-4413-81DE-8806A0C673C0}" dt="2025-04-09T22:36:23.455" v="1200" actId="21"/>
          <ac:spMkLst>
            <pc:docMk/>
            <pc:sldMk cId="3676396773" sldId="2147375004"/>
            <ac:spMk id="20" creationId="{FC8BDAE5-552C-A7ED-35A7-48BCBF1158D2}"/>
          </ac:spMkLst>
        </pc:spChg>
        <pc:spChg chg="del">
          <ac:chgData name="Mario Apostolov" userId="4c57b289-bc03-4ccf-a20e-66ee62f4be40" providerId="ADAL" clId="{F72EB1F3-BF2B-4413-81DE-8806A0C673C0}" dt="2025-04-09T22:36:23.455" v="1200" actId="21"/>
          <ac:spMkLst>
            <pc:docMk/>
            <pc:sldMk cId="3676396773" sldId="2147375004"/>
            <ac:spMk id="27" creationId="{6AF96F51-7F7F-9E10-F3BB-2118DCFB42CE}"/>
          </ac:spMkLst>
        </pc:spChg>
        <pc:spChg chg="del">
          <ac:chgData name="Mario Apostolov" userId="4c57b289-bc03-4ccf-a20e-66ee62f4be40" providerId="ADAL" clId="{F72EB1F3-BF2B-4413-81DE-8806A0C673C0}" dt="2025-04-09T22:36:23.455" v="1200" actId="21"/>
          <ac:spMkLst>
            <pc:docMk/>
            <pc:sldMk cId="3676396773" sldId="2147375004"/>
            <ac:spMk id="28" creationId="{4ED6077B-742A-D8F6-BF61-C611D80D9544}"/>
          </ac:spMkLst>
        </pc:spChg>
        <pc:spChg chg="del">
          <ac:chgData name="Mario Apostolov" userId="4c57b289-bc03-4ccf-a20e-66ee62f4be40" providerId="ADAL" clId="{F72EB1F3-BF2B-4413-81DE-8806A0C673C0}" dt="2025-04-09T22:36:23.455" v="1200" actId="21"/>
          <ac:spMkLst>
            <pc:docMk/>
            <pc:sldMk cId="3676396773" sldId="2147375004"/>
            <ac:spMk id="29" creationId="{5F5D5D57-66C5-2A66-E268-CD38246E7675}"/>
          </ac:spMkLst>
        </pc:spChg>
        <pc:spChg chg="del">
          <ac:chgData name="Mario Apostolov" userId="4c57b289-bc03-4ccf-a20e-66ee62f4be40" providerId="ADAL" clId="{F72EB1F3-BF2B-4413-81DE-8806A0C673C0}" dt="2025-04-09T22:36:23.455" v="1200" actId="21"/>
          <ac:spMkLst>
            <pc:docMk/>
            <pc:sldMk cId="3676396773" sldId="2147375004"/>
            <ac:spMk id="30" creationId="{F8F49E49-7B10-793C-05AA-26F05AC523D7}"/>
          </ac:spMkLst>
        </pc:spChg>
        <pc:spChg chg="del">
          <ac:chgData name="Mario Apostolov" userId="4c57b289-bc03-4ccf-a20e-66ee62f4be40" providerId="ADAL" clId="{F72EB1F3-BF2B-4413-81DE-8806A0C673C0}" dt="2025-04-09T22:36:23.455" v="1200" actId="21"/>
          <ac:spMkLst>
            <pc:docMk/>
            <pc:sldMk cId="3676396773" sldId="2147375004"/>
            <ac:spMk id="33" creationId="{8B3BBDAC-7148-CB54-514C-FE17F1962544}"/>
          </ac:spMkLst>
        </pc:spChg>
        <pc:spChg chg="del">
          <ac:chgData name="Mario Apostolov" userId="4c57b289-bc03-4ccf-a20e-66ee62f4be40" providerId="ADAL" clId="{F72EB1F3-BF2B-4413-81DE-8806A0C673C0}" dt="2025-04-09T22:36:23.455" v="1200" actId="21"/>
          <ac:spMkLst>
            <pc:docMk/>
            <pc:sldMk cId="3676396773" sldId="2147375004"/>
            <ac:spMk id="34" creationId="{ABCDFD4C-5CC1-D88C-F0EF-A7D05E3B7954}"/>
          </ac:spMkLst>
        </pc:spChg>
        <pc:spChg chg="del">
          <ac:chgData name="Mario Apostolov" userId="4c57b289-bc03-4ccf-a20e-66ee62f4be40" providerId="ADAL" clId="{F72EB1F3-BF2B-4413-81DE-8806A0C673C0}" dt="2025-04-09T22:36:23.455" v="1200" actId="21"/>
          <ac:spMkLst>
            <pc:docMk/>
            <pc:sldMk cId="3676396773" sldId="2147375004"/>
            <ac:spMk id="35" creationId="{ED814087-149E-6F28-E8DF-5D62825A4F8A}"/>
          </ac:spMkLst>
        </pc:spChg>
        <pc:spChg chg="del">
          <ac:chgData name="Mario Apostolov" userId="4c57b289-bc03-4ccf-a20e-66ee62f4be40" providerId="ADAL" clId="{F72EB1F3-BF2B-4413-81DE-8806A0C673C0}" dt="2025-04-09T22:36:23.455" v="1200" actId="21"/>
          <ac:spMkLst>
            <pc:docMk/>
            <pc:sldMk cId="3676396773" sldId="2147375004"/>
            <ac:spMk id="36" creationId="{A6ABE2B2-020D-DC00-45DF-0838E8363DF9}"/>
          </ac:spMkLst>
        </pc:spChg>
        <pc:spChg chg="del">
          <ac:chgData name="Mario Apostolov" userId="4c57b289-bc03-4ccf-a20e-66ee62f4be40" providerId="ADAL" clId="{F72EB1F3-BF2B-4413-81DE-8806A0C673C0}" dt="2025-04-09T22:36:23.455" v="1200" actId="21"/>
          <ac:spMkLst>
            <pc:docMk/>
            <pc:sldMk cId="3676396773" sldId="2147375004"/>
            <ac:spMk id="37" creationId="{14EDF7CE-58F9-91C5-AEAE-E8A13CB8A6C8}"/>
          </ac:spMkLst>
        </pc:spChg>
        <pc:spChg chg="del">
          <ac:chgData name="Mario Apostolov" userId="4c57b289-bc03-4ccf-a20e-66ee62f4be40" providerId="ADAL" clId="{F72EB1F3-BF2B-4413-81DE-8806A0C673C0}" dt="2025-04-09T22:36:23.455" v="1200" actId="21"/>
          <ac:spMkLst>
            <pc:docMk/>
            <pc:sldMk cId="3676396773" sldId="2147375004"/>
            <ac:spMk id="38" creationId="{D8C7164A-317C-0AB2-CF08-602824AD19DE}"/>
          </ac:spMkLst>
        </pc:spChg>
        <pc:spChg chg="del">
          <ac:chgData name="Mario Apostolov" userId="4c57b289-bc03-4ccf-a20e-66ee62f4be40" providerId="ADAL" clId="{F72EB1F3-BF2B-4413-81DE-8806A0C673C0}" dt="2025-04-09T22:36:23.455" v="1200" actId="21"/>
          <ac:spMkLst>
            <pc:docMk/>
            <pc:sldMk cId="3676396773" sldId="2147375004"/>
            <ac:spMk id="39" creationId="{06A36402-8F6E-8368-4737-90E2A965CDE4}"/>
          </ac:spMkLst>
        </pc:spChg>
        <pc:spChg chg="del">
          <ac:chgData name="Mario Apostolov" userId="4c57b289-bc03-4ccf-a20e-66ee62f4be40" providerId="ADAL" clId="{F72EB1F3-BF2B-4413-81DE-8806A0C673C0}" dt="2025-04-09T22:36:23.455" v="1200" actId="21"/>
          <ac:spMkLst>
            <pc:docMk/>
            <pc:sldMk cId="3676396773" sldId="2147375004"/>
            <ac:spMk id="40" creationId="{35885854-7BF1-B701-C0D9-7554B9DB36FB}"/>
          </ac:spMkLst>
        </pc:spChg>
        <pc:spChg chg="del">
          <ac:chgData name="Mario Apostolov" userId="4c57b289-bc03-4ccf-a20e-66ee62f4be40" providerId="ADAL" clId="{F72EB1F3-BF2B-4413-81DE-8806A0C673C0}" dt="2025-04-09T22:36:23.455" v="1200" actId="21"/>
          <ac:spMkLst>
            <pc:docMk/>
            <pc:sldMk cId="3676396773" sldId="2147375004"/>
            <ac:spMk id="42" creationId="{29756E99-8D23-5450-E93A-B4796FDFD753}"/>
          </ac:spMkLst>
        </pc:spChg>
        <pc:spChg chg="del">
          <ac:chgData name="Mario Apostolov" userId="4c57b289-bc03-4ccf-a20e-66ee62f4be40" providerId="ADAL" clId="{F72EB1F3-BF2B-4413-81DE-8806A0C673C0}" dt="2025-04-09T22:36:23.455" v="1200" actId="21"/>
          <ac:spMkLst>
            <pc:docMk/>
            <pc:sldMk cId="3676396773" sldId="2147375004"/>
            <ac:spMk id="43" creationId="{1FBBA5E0-5A4E-3507-BE30-18EF11248A18}"/>
          </ac:spMkLst>
        </pc:spChg>
        <pc:spChg chg="del">
          <ac:chgData name="Mario Apostolov" userId="4c57b289-bc03-4ccf-a20e-66ee62f4be40" providerId="ADAL" clId="{F72EB1F3-BF2B-4413-81DE-8806A0C673C0}" dt="2025-04-09T22:36:23.455" v="1200" actId="21"/>
          <ac:spMkLst>
            <pc:docMk/>
            <pc:sldMk cId="3676396773" sldId="2147375004"/>
            <ac:spMk id="44" creationId="{A1F7D946-B078-C3E1-9D43-9AB303CA726C}"/>
          </ac:spMkLst>
        </pc:spChg>
        <pc:spChg chg="del">
          <ac:chgData name="Mario Apostolov" userId="4c57b289-bc03-4ccf-a20e-66ee62f4be40" providerId="ADAL" clId="{F72EB1F3-BF2B-4413-81DE-8806A0C673C0}" dt="2025-04-09T22:36:23.455" v="1200" actId="21"/>
          <ac:spMkLst>
            <pc:docMk/>
            <pc:sldMk cId="3676396773" sldId="2147375004"/>
            <ac:spMk id="45" creationId="{1CB5685E-70D4-3CA9-0AA7-26898D6DE77D}"/>
          </ac:spMkLst>
        </pc:spChg>
        <pc:spChg chg="del">
          <ac:chgData name="Mario Apostolov" userId="4c57b289-bc03-4ccf-a20e-66ee62f4be40" providerId="ADAL" clId="{F72EB1F3-BF2B-4413-81DE-8806A0C673C0}" dt="2025-04-09T22:36:23.455" v="1200" actId="21"/>
          <ac:spMkLst>
            <pc:docMk/>
            <pc:sldMk cId="3676396773" sldId="2147375004"/>
            <ac:spMk id="46" creationId="{99C0BB97-E04A-3E79-0A11-AD8983EE655D}"/>
          </ac:spMkLst>
        </pc:spChg>
        <pc:spChg chg="del">
          <ac:chgData name="Mario Apostolov" userId="4c57b289-bc03-4ccf-a20e-66ee62f4be40" providerId="ADAL" clId="{F72EB1F3-BF2B-4413-81DE-8806A0C673C0}" dt="2025-04-09T22:36:23.455" v="1200" actId="21"/>
          <ac:spMkLst>
            <pc:docMk/>
            <pc:sldMk cId="3676396773" sldId="2147375004"/>
            <ac:spMk id="47" creationId="{46F07E01-1CEA-01A5-CCED-BE691E427170}"/>
          </ac:spMkLst>
        </pc:spChg>
        <pc:spChg chg="del">
          <ac:chgData name="Mario Apostolov" userId="4c57b289-bc03-4ccf-a20e-66ee62f4be40" providerId="ADAL" clId="{F72EB1F3-BF2B-4413-81DE-8806A0C673C0}" dt="2025-04-09T22:36:23.455" v="1200" actId="21"/>
          <ac:spMkLst>
            <pc:docMk/>
            <pc:sldMk cId="3676396773" sldId="2147375004"/>
            <ac:spMk id="48" creationId="{EBC0E7A0-4C64-DBFB-D0EB-BC8BB49A0F61}"/>
          </ac:spMkLst>
        </pc:spChg>
        <pc:spChg chg="del">
          <ac:chgData name="Mario Apostolov" userId="4c57b289-bc03-4ccf-a20e-66ee62f4be40" providerId="ADAL" clId="{F72EB1F3-BF2B-4413-81DE-8806A0C673C0}" dt="2025-04-09T22:36:23.455" v="1200" actId="21"/>
          <ac:spMkLst>
            <pc:docMk/>
            <pc:sldMk cId="3676396773" sldId="2147375004"/>
            <ac:spMk id="49" creationId="{327E0B9D-7256-DADC-E057-3C0F0993DF4F}"/>
          </ac:spMkLst>
        </pc:spChg>
        <pc:spChg chg="del">
          <ac:chgData name="Mario Apostolov" userId="4c57b289-bc03-4ccf-a20e-66ee62f4be40" providerId="ADAL" clId="{F72EB1F3-BF2B-4413-81DE-8806A0C673C0}" dt="2025-04-09T22:36:23.455" v="1200" actId="21"/>
          <ac:spMkLst>
            <pc:docMk/>
            <pc:sldMk cId="3676396773" sldId="2147375004"/>
            <ac:spMk id="50" creationId="{B3E64F02-05DE-3D10-B9CE-92E69FACFBC6}"/>
          </ac:spMkLst>
        </pc:spChg>
        <pc:spChg chg="del">
          <ac:chgData name="Mario Apostolov" userId="4c57b289-bc03-4ccf-a20e-66ee62f4be40" providerId="ADAL" clId="{F72EB1F3-BF2B-4413-81DE-8806A0C673C0}" dt="2025-04-09T22:36:23.455" v="1200" actId="21"/>
          <ac:spMkLst>
            <pc:docMk/>
            <pc:sldMk cId="3676396773" sldId="2147375004"/>
            <ac:spMk id="51" creationId="{EB975150-AF7F-70F8-48C2-6F25218234B6}"/>
          </ac:spMkLst>
        </pc:spChg>
        <pc:spChg chg="add mod">
          <ac:chgData name="Mario Apostolov" userId="4c57b289-bc03-4ccf-a20e-66ee62f4be40" providerId="ADAL" clId="{F72EB1F3-BF2B-4413-81DE-8806A0C673C0}" dt="2025-04-09T22:35:48.315" v="1194" actId="21"/>
          <ac:spMkLst>
            <pc:docMk/>
            <pc:sldMk cId="3676396773" sldId="2147375004"/>
            <ac:spMk id="52" creationId="{D3A037D6-5015-D924-279D-528FA41AAA14}"/>
          </ac:spMkLst>
        </pc:spChg>
        <pc:spChg chg="add mod">
          <ac:chgData name="Mario Apostolov" userId="4c57b289-bc03-4ccf-a20e-66ee62f4be40" providerId="ADAL" clId="{F72EB1F3-BF2B-4413-81DE-8806A0C673C0}" dt="2025-04-09T22:36:46.532" v="1203" actId="21"/>
          <ac:spMkLst>
            <pc:docMk/>
            <pc:sldMk cId="3676396773" sldId="2147375004"/>
            <ac:spMk id="54" creationId="{803F7C3B-C0AD-CD3A-E682-7A3D2BA08229}"/>
          </ac:spMkLst>
        </pc:spChg>
        <pc:spChg chg="del">
          <ac:chgData name="Mario Apostolov" userId="4c57b289-bc03-4ccf-a20e-66ee62f4be40" providerId="ADAL" clId="{F72EB1F3-BF2B-4413-81DE-8806A0C673C0}" dt="2025-04-09T22:36:23.455" v="1200" actId="21"/>
          <ac:spMkLst>
            <pc:docMk/>
            <pc:sldMk cId="3676396773" sldId="2147375004"/>
            <ac:spMk id="93" creationId="{29228AF2-6ACF-9604-9ACE-27B2185358BB}"/>
          </ac:spMkLst>
        </pc:spChg>
        <pc:picChg chg="del">
          <ac:chgData name="Mario Apostolov" userId="4c57b289-bc03-4ccf-a20e-66ee62f4be40" providerId="ADAL" clId="{F72EB1F3-BF2B-4413-81DE-8806A0C673C0}" dt="2025-04-09T22:36:23.455" v="1200" actId="21"/>
          <ac:picMkLst>
            <pc:docMk/>
            <pc:sldMk cId="3676396773" sldId="2147375004"/>
            <ac:picMk id="12" creationId="{AE9243FB-F101-476F-2554-AD372B9704F1}"/>
          </ac:picMkLst>
        </pc:picChg>
        <pc:picChg chg="del">
          <ac:chgData name="Mario Apostolov" userId="4c57b289-bc03-4ccf-a20e-66ee62f4be40" providerId="ADAL" clId="{F72EB1F3-BF2B-4413-81DE-8806A0C673C0}" dt="2025-04-09T22:36:23.455" v="1200" actId="21"/>
          <ac:picMkLst>
            <pc:docMk/>
            <pc:sldMk cId="3676396773" sldId="2147375004"/>
            <ac:picMk id="21" creationId="{488444AD-EC03-2ABD-4555-C905DBFD71E0}"/>
          </ac:picMkLst>
        </pc:picChg>
        <pc:picChg chg="del">
          <ac:chgData name="Mario Apostolov" userId="4c57b289-bc03-4ccf-a20e-66ee62f4be40" providerId="ADAL" clId="{F72EB1F3-BF2B-4413-81DE-8806A0C673C0}" dt="2025-04-09T22:36:23.455" v="1200" actId="21"/>
          <ac:picMkLst>
            <pc:docMk/>
            <pc:sldMk cId="3676396773" sldId="2147375004"/>
            <ac:picMk id="23" creationId="{EB1DC308-2209-554F-5CF5-0C07613344FA}"/>
          </ac:picMkLst>
        </pc:picChg>
        <pc:picChg chg="del">
          <ac:chgData name="Mario Apostolov" userId="4c57b289-bc03-4ccf-a20e-66ee62f4be40" providerId="ADAL" clId="{F72EB1F3-BF2B-4413-81DE-8806A0C673C0}" dt="2025-04-09T22:36:23.455" v="1200" actId="21"/>
          <ac:picMkLst>
            <pc:docMk/>
            <pc:sldMk cId="3676396773" sldId="2147375004"/>
            <ac:picMk id="24" creationId="{8AF6863E-BD9C-A4FB-FEBF-45FCC8CCF8B2}"/>
          </ac:picMkLst>
        </pc:picChg>
        <pc:picChg chg="del">
          <ac:chgData name="Mario Apostolov" userId="4c57b289-bc03-4ccf-a20e-66ee62f4be40" providerId="ADAL" clId="{F72EB1F3-BF2B-4413-81DE-8806A0C673C0}" dt="2025-04-09T22:36:23.455" v="1200" actId="21"/>
          <ac:picMkLst>
            <pc:docMk/>
            <pc:sldMk cId="3676396773" sldId="2147375004"/>
            <ac:picMk id="26" creationId="{A570F996-48AE-F79E-7D1B-AA56EA80C68D}"/>
          </ac:picMkLst>
        </pc:picChg>
        <pc:picChg chg="del">
          <ac:chgData name="Mario Apostolov" userId="4c57b289-bc03-4ccf-a20e-66ee62f4be40" providerId="ADAL" clId="{F72EB1F3-BF2B-4413-81DE-8806A0C673C0}" dt="2025-04-09T22:36:23.455" v="1200" actId="21"/>
          <ac:picMkLst>
            <pc:docMk/>
            <pc:sldMk cId="3676396773" sldId="2147375004"/>
            <ac:picMk id="62" creationId="{7730CA5C-5CD4-B85C-839B-3D19899A67F0}"/>
          </ac:picMkLst>
        </pc:picChg>
        <pc:picChg chg="del">
          <ac:chgData name="Mario Apostolov" userId="4c57b289-bc03-4ccf-a20e-66ee62f4be40" providerId="ADAL" clId="{F72EB1F3-BF2B-4413-81DE-8806A0C673C0}" dt="2025-04-09T22:36:23.455" v="1200" actId="21"/>
          <ac:picMkLst>
            <pc:docMk/>
            <pc:sldMk cId="3676396773" sldId="2147375004"/>
            <ac:picMk id="67" creationId="{B167A70F-9506-9735-8500-435F4674882C}"/>
          </ac:picMkLst>
        </pc:picChg>
        <pc:picChg chg="del">
          <ac:chgData name="Mario Apostolov" userId="4c57b289-bc03-4ccf-a20e-66ee62f4be40" providerId="ADAL" clId="{F72EB1F3-BF2B-4413-81DE-8806A0C673C0}" dt="2025-04-09T22:36:23.455" v="1200" actId="21"/>
          <ac:picMkLst>
            <pc:docMk/>
            <pc:sldMk cId="3676396773" sldId="2147375004"/>
            <ac:picMk id="68" creationId="{1169068A-D3AF-F644-360C-AE6818F786C2}"/>
          </ac:picMkLst>
        </pc:picChg>
        <pc:picChg chg="del">
          <ac:chgData name="Mario Apostolov" userId="4c57b289-bc03-4ccf-a20e-66ee62f4be40" providerId="ADAL" clId="{F72EB1F3-BF2B-4413-81DE-8806A0C673C0}" dt="2025-04-09T22:36:23.455" v="1200" actId="21"/>
          <ac:picMkLst>
            <pc:docMk/>
            <pc:sldMk cId="3676396773" sldId="2147375004"/>
            <ac:picMk id="69" creationId="{44AED4C8-394B-C724-FADF-9AAA895530E4}"/>
          </ac:picMkLst>
        </pc:picChg>
        <pc:cxnChg chg="del">
          <ac:chgData name="Mario Apostolov" userId="4c57b289-bc03-4ccf-a20e-66ee62f4be40" providerId="ADAL" clId="{F72EB1F3-BF2B-4413-81DE-8806A0C673C0}" dt="2025-04-09T22:36:23.455" v="1200" actId="21"/>
          <ac:cxnSpMkLst>
            <pc:docMk/>
            <pc:sldMk cId="3676396773" sldId="2147375004"/>
            <ac:cxnSpMk id="5" creationId="{A0661BF4-F8D1-D5B7-D3AC-8598B69842D0}"/>
          </ac:cxnSpMkLst>
        </pc:cxnChg>
        <pc:cxnChg chg="del">
          <ac:chgData name="Mario Apostolov" userId="4c57b289-bc03-4ccf-a20e-66ee62f4be40" providerId="ADAL" clId="{F72EB1F3-BF2B-4413-81DE-8806A0C673C0}" dt="2025-04-09T22:36:23.455" v="1200" actId="21"/>
          <ac:cxnSpMkLst>
            <pc:docMk/>
            <pc:sldMk cId="3676396773" sldId="2147375004"/>
            <ac:cxnSpMk id="6" creationId="{41820AE5-DF3F-59AA-A62C-917D167B875B}"/>
          </ac:cxnSpMkLst>
        </pc:cxnChg>
        <pc:cxnChg chg="del">
          <ac:chgData name="Mario Apostolov" userId="4c57b289-bc03-4ccf-a20e-66ee62f4be40" providerId="ADAL" clId="{F72EB1F3-BF2B-4413-81DE-8806A0C673C0}" dt="2025-04-09T22:36:23.455" v="1200" actId="21"/>
          <ac:cxnSpMkLst>
            <pc:docMk/>
            <pc:sldMk cId="3676396773" sldId="2147375004"/>
            <ac:cxnSpMk id="7" creationId="{EA976C78-9F9B-F706-4018-38DC3BAD5BD1}"/>
          </ac:cxnSpMkLst>
        </pc:cxnChg>
        <pc:cxnChg chg="del">
          <ac:chgData name="Mario Apostolov" userId="4c57b289-bc03-4ccf-a20e-66ee62f4be40" providerId="ADAL" clId="{F72EB1F3-BF2B-4413-81DE-8806A0C673C0}" dt="2025-04-09T22:36:23.455" v="1200" actId="21"/>
          <ac:cxnSpMkLst>
            <pc:docMk/>
            <pc:sldMk cId="3676396773" sldId="2147375004"/>
            <ac:cxnSpMk id="9" creationId="{928633B1-6DA2-17AA-5F45-38724EDBDC52}"/>
          </ac:cxnSpMkLst>
        </pc:cxnChg>
        <pc:cxnChg chg="del">
          <ac:chgData name="Mario Apostolov" userId="4c57b289-bc03-4ccf-a20e-66ee62f4be40" providerId="ADAL" clId="{F72EB1F3-BF2B-4413-81DE-8806A0C673C0}" dt="2025-04-09T22:36:23.455" v="1200" actId="21"/>
          <ac:cxnSpMkLst>
            <pc:docMk/>
            <pc:sldMk cId="3676396773" sldId="2147375004"/>
            <ac:cxnSpMk id="10" creationId="{E6BBB350-32EF-10DA-ABD1-52C790C0F447}"/>
          </ac:cxnSpMkLst>
        </pc:cxnChg>
        <pc:cxnChg chg="del">
          <ac:chgData name="Mario Apostolov" userId="4c57b289-bc03-4ccf-a20e-66ee62f4be40" providerId="ADAL" clId="{F72EB1F3-BF2B-4413-81DE-8806A0C673C0}" dt="2025-04-09T22:36:23.455" v="1200" actId="21"/>
          <ac:cxnSpMkLst>
            <pc:docMk/>
            <pc:sldMk cId="3676396773" sldId="2147375004"/>
            <ac:cxnSpMk id="25" creationId="{082C0958-5744-7490-6C7A-D4C15C80927E}"/>
          </ac:cxnSpMkLst>
        </pc:cxnChg>
        <pc:cxnChg chg="del">
          <ac:chgData name="Mario Apostolov" userId="4c57b289-bc03-4ccf-a20e-66ee62f4be40" providerId="ADAL" clId="{F72EB1F3-BF2B-4413-81DE-8806A0C673C0}" dt="2025-04-09T22:36:23.455" v="1200" actId="21"/>
          <ac:cxnSpMkLst>
            <pc:docMk/>
            <pc:sldMk cId="3676396773" sldId="2147375004"/>
            <ac:cxnSpMk id="31" creationId="{7D31D2CC-D6E6-FC5B-CFE8-9D15C1C9B4B7}"/>
          </ac:cxnSpMkLst>
        </pc:cxnChg>
        <pc:cxnChg chg="del">
          <ac:chgData name="Mario Apostolov" userId="4c57b289-bc03-4ccf-a20e-66ee62f4be40" providerId="ADAL" clId="{F72EB1F3-BF2B-4413-81DE-8806A0C673C0}" dt="2025-04-09T22:36:23.455" v="1200" actId="21"/>
          <ac:cxnSpMkLst>
            <pc:docMk/>
            <pc:sldMk cId="3676396773" sldId="2147375004"/>
            <ac:cxnSpMk id="32" creationId="{00BF3F55-1CF0-4F71-7151-F3BA1AE25D1D}"/>
          </ac:cxnSpMkLst>
        </pc:cxnChg>
        <pc:cxnChg chg="del">
          <ac:chgData name="Mario Apostolov" userId="4c57b289-bc03-4ccf-a20e-66ee62f4be40" providerId="ADAL" clId="{F72EB1F3-BF2B-4413-81DE-8806A0C673C0}" dt="2025-04-09T22:36:23.455" v="1200" actId="21"/>
          <ac:cxnSpMkLst>
            <pc:docMk/>
            <pc:sldMk cId="3676396773" sldId="2147375004"/>
            <ac:cxnSpMk id="41" creationId="{07FA0E01-B93F-F412-B73A-D7AC620D9DA8}"/>
          </ac:cxnSpMkLst>
        </pc:cxnChg>
      </pc:sldChg>
      <pc:sldChg chg="addSp modSp new mod modAnim">
        <pc:chgData name="Mario Apostolov" userId="4c57b289-bc03-4ccf-a20e-66ee62f4be40" providerId="ADAL" clId="{F72EB1F3-BF2B-4413-81DE-8806A0C673C0}" dt="2025-04-09T22:35:21.596" v="1190" actId="1037"/>
        <pc:sldMkLst>
          <pc:docMk/>
          <pc:sldMk cId="1406260312" sldId="2147375005"/>
        </pc:sldMkLst>
        <pc:spChg chg="mod">
          <ac:chgData name="Mario Apostolov" userId="4c57b289-bc03-4ccf-a20e-66ee62f4be40" providerId="ADAL" clId="{F72EB1F3-BF2B-4413-81DE-8806A0C673C0}" dt="2025-04-09T22:31:54.877" v="1004" actId="14100"/>
          <ac:spMkLst>
            <pc:docMk/>
            <pc:sldMk cId="1406260312" sldId="2147375005"/>
            <ac:spMk id="2" creationId="{7FE9A8F7-8015-3F6B-7D26-05C8B7974690}"/>
          </ac:spMkLst>
        </pc:spChg>
        <pc:spChg chg="add mod">
          <ac:chgData name="Mario Apostolov" userId="4c57b289-bc03-4ccf-a20e-66ee62f4be40" providerId="ADAL" clId="{F72EB1F3-BF2B-4413-81DE-8806A0C673C0}" dt="2025-04-09T22:32:08.624" v="1007" actId="14100"/>
          <ac:spMkLst>
            <pc:docMk/>
            <pc:sldMk cId="1406260312" sldId="2147375005"/>
            <ac:spMk id="3" creationId="{55C73ABC-0849-4988-B1C7-1CAE4E113906}"/>
          </ac:spMkLst>
        </pc:spChg>
        <pc:spChg chg="add mod">
          <ac:chgData name="Mario Apostolov" userId="4c57b289-bc03-4ccf-a20e-66ee62f4be40" providerId="ADAL" clId="{F72EB1F3-BF2B-4413-81DE-8806A0C673C0}" dt="2025-04-09T22:34:02.827" v="1092"/>
          <ac:spMkLst>
            <pc:docMk/>
            <pc:sldMk cId="1406260312" sldId="2147375005"/>
            <ac:spMk id="4" creationId="{B0520133-38C8-2104-0AB2-97145007BB48}"/>
          </ac:spMkLst>
        </pc:spChg>
        <pc:spChg chg="add mod">
          <ac:chgData name="Mario Apostolov" userId="4c57b289-bc03-4ccf-a20e-66ee62f4be40" providerId="ADAL" clId="{F72EB1F3-BF2B-4413-81DE-8806A0C673C0}" dt="2025-04-09T22:32:58.573" v="1051" actId="27636"/>
          <ac:spMkLst>
            <pc:docMk/>
            <pc:sldMk cId="1406260312" sldId="2147375005"/>
            <ac:spMk id="6" creationId="{F46C0F7E-395D-4555-AABF-9A2437D9FF16}"/>
          </ac:spMkLst>
        </pc:spChg>
        <pc:spChg chg="add mod">
          <ac:chgData name="Mario Apostolov" userId="4c57b289-bc03-4ccf-a20e-66ee62f4be40" providerId="ADAL" clId="{F72EB1F3-BF2B-4413-81DE-8806A0C673C0}" dt="2025-04-09T22:34:13.562" v="1093"/>
          <ac:spMkLst>
            <pc:docMk/>
            <pc:sldMk cId="1406260312" sldId="2147375005"/>
            <ac:spMk id="8" creationId="{FD154797-C90A-81E1-3687-83466995418A}"/>
          </ac:spMkLst>
        </pc:spChg>
        <pc:spChg chg="add mod">
          <ac:chgData name="Mario Apostolov" userId="4c57b289-bc03-4ccf-a20e-66ee62f4be40" providerId="ADAL" clId="{F72EB1F3-BF2B-4413-81DE-8806A0C673C0}" dt="2025-04-09T22:33:52.166" v="1091" actId="14100"/>
          <ac:spMkLst>
            <pc:docMk/>
            <pc:sldMk cId="1406260312" sldId="2147375005"/>
            <ac:spMk id="9" creationId="{D570E2A3-FA1D-4651-BD63-E6A6953B8FFE}"/>
          </ac:spMkLst>
        </pc:spChg>
        <pc:spChg chg="add mod">
          <ac:chgData name="Mario Apostolov" userId="4c57b289-bc03-4ccf-a20e-66ee62f4be40" providerId="ADAL" clId="{F72EB1F3-BF2B-4413-81DE-8806A0C673C0}" dt="2025-04-09T22:33:46.169" v="1090" actId="14100"/>
          <ac:spMkLst>
            <pc:docMk/>
            <pc:sldMk cId="1406260312" sldId="2147375005"/>
            <ac:spMk id="10" creationId="{3A475916-5D0D-44D1-ABF2-FCC7D9C11EAB}"/>
          </ac:spMkLst>
        </pc:spChg>
        <pc:spChg chg="add mod">
          <ac:chgData name="Mario Apostolov" userId="4c57b289-bc03-4ccf-a20e-66ee62f4be40" providerId="ADAL" clId="{F72EB1F3-BF2B-4413-81DE-8806A0C673C0}" dt="2025-04-09T22:35:21.596" v="1190" actId="1037"/>
          <ac:spMkLst>
            <pc:docMk/>
            <pc:sldMk cId="1406260312" sldId="2147375005"/>
            <ac:spMk id="11" creationId="{3E2EFB11-A26A-442D-A99B-1742AFBCB69D}"/>
          </ac:spMkLst>
        </pc:spChg>
        <pc:picChg chg="add mod ord">
          <ac:chgData name="Mario Apostolov" userId="4c57b289-bc03-4ccf-a20e-66ee62f4be40" providerId="ADAL" clId="{F72EB1F3-BF2B-4413-81DE-8806A0C673C0}" dt="2025-04-09T22:35:05.580" v="1184" actId="1037"/>
          <ac:picMkLst>
            <pc:docMk/>
            <pc:sldMk cId="1406260312" sldId="2147375005"/>
            <ac:picMk id="5" creationId="{D1852919-7E09-4E03-A77D-294DE6724AE5}"/>
          </ac:picMkLst>
        </pc:picChg>
        <pc:picChg chg="add mod">
          <ac:chgData name="Mario Apostolov" userId="4c57b289-bc03-4ccf-a20e-66ee62f4be40" providerId="ADAL" clId="{F72EB1F3-BF2B-4413-81DE-8806A0C673C0}" dt="2025-04-09T22:33:40.560" v="1089" actId="1038"/>
          <ac:picMkLst>
            <pc:docMk/>
            <pc:sldMk cId="1406260312" sldId="2147375005"/>
            <ac:picMk id="7" creationId="{FF2AD4BB-39B0-4715-810D-79B9FB1B10F1}"/>
          </ac:picMkLst>
        </pc:picChg>
      </pc:sldChg>
      <pc:sldChg chg="addSp delSp modSp new mod modShow">
        <pc:chgData name="Mario Apostolov" userId="4c57b289-bc03-4ccf-a20e-66ee62f4be40" providerId="ADAL" clId="{F72EB1F3-BF2B-4413-81DE-8806A0C673C0}" dt="2025-04-09T22:46:20.427" v="1378" actId="729"/>
        <pc:sldMkLst>
          <pc:docMk/>
          <pc:sldMk cId="2809266246" sldId="2147375006"/>
        </pc:sldMkLst>
        <pc:spChg chg="del">
          <ac:chgData name="Mario Apostolov" userId="4c57b289-bc03-4ccf-a20e-66ee62f4be40" providerId="ADAL" clId="{F72EB1F3-BF2B-4413-81DE-8806A0C673C0}" dt="2025-04-09T22:35:41.392" v="1193" actId="478"/>
          <ac:spMkLst>
            <pc:docMk/>
            <pc:sldMk cId="2809266246" sldId="2147375006"/>
            <ac:spMk id="2" creationId="{BF516BF0-2C92-29B6-E7E3-17827C607937}"/>
          </ac:spMkLst>
        </pc:spChg>
        <pc:spChg chg="add mod">
          <ac:chgData name="Mario Apostolov" userId="4c57b289-bc03-4ccf-a20e-66ee62f4be40" providerId="ADAL" clId="{F72EB1F3-BF2B-4413-81DE-8806A0C673C0}" dt="2025-04-09T22:36:12.102" v="1199" actId="122"/>
          <ac:spMkLst>
            <pc:docMk/>
            <pc:sldMk cId="2809266246" sldId="2147375006"/>
            <ac:spMk id="3" creationId="{50CE77A3-4600-DFFA-67CE-A7FBB58B3077}"/>
          </ac:spMkLst>
        </pc:spChg>
        <pc:spChg chg="add mod">
          <ac:chgData name="Mario Apostolov" userId="4c57b289-bc03-4ccf-a20e-66ee62f4be40" providerId="ADAL" clId="{F72EB1F3-BF2B-4413-81DE-8806A0C673C0}" dt="2025-04-09T22:36:25.858" v="1201"/>
          <ac:spMkLst>
            <pc:docMk/>
            <pc:sldMk cId="2809266246" sldId="2147375006"/>
            <ac:spMk id="8" creationId="{6D272B9E-DFBA-0FBB-5F2D-6DCD4D96FF38}"/>
          </ac:spMkLst>
        </pc:spChg>
        <pc:spChg chg="add mod">
          <ac:chgData name="Mario Apostolov" userId="4c57b289-bc03-4ccf-a20e-66ee62f4be40" providerId="ADAL" clId="{F72EB1F3-BF2B-4413-81DE-8806A0C673C0}" dt="2025-04-09T22:36:25.858" v="1201"/>
          <ac:spMkLst>
            <pc:docMk/>
            <pc:sldMk cId="2809266246" sldId="2147375006"/>
            <ac:spMk id="11" creationId="{550D28BB-1E64-9CCA-8438-5995AB87BC8D}"/>
          </ac:spMkLst>
        </pc:spChg>
        <pc:spChg chg="add mod">
          <ac:chgData name="Mario Apostolov" userId="4c57b289-bc03-4ccf-a20e-66ee62f4be40" providerId="ADAL" clId="{F72EB1F3-BF2B-4413-81DE-8806A0C673C0}" dt="2025-04-09T22:36:25.858" v="1201"/>
          <ac:spMkLst>
            <pc:docMk/>
            <pc:sldMk cId="2809266246" sldId="2147375006"/>
            <ac:spMk id="13" creationId="{FE1BA6EF-F967-44A6-1BE3-B5E64519E4C3}"/>
          </ac:spMkLst>
        </pc:spChg>
        <pc:spChg chg="add mod">
          <ac:chgData name="Mario Apostolov" userId="4c57b289-bc03-4ccf-a20e-66ee62f4be40" providerId="ADAL" clId="{F72EB1F3-BF2B-4413-81DE-8806A0C673C0}" dt="2025-04-09T22:36:25.858" v="1201"/>
          <ac:spMkLst>
            <pc:docMk/>
            <pc:sldMk cId="2809266246" sldId="2147375006"/>
            <ac:spMk id="14" creationId="{D93EFA41-2940-83FD-4D55-811F445C4CED}"/>
          </ac:spMkLst>
        </pc:spChg>
        <pc:spChg chg="add mod">
          <ac:chgData name="Mario Apostolov" userId="4c57b289-bc03-4ccf-a20e-66ee62f4be40" providerId="ADAL" clId="{F72EB1F3-BF2B-4413-81DE-8806A0C673C0}" dt="2025-04-09T22:36:25.858" v="1201"/>
          <ac:spMkLst>
            <pc:docMk/>
            <pc:sldMk cId="2809266246" sldId="2147375006"/>
            <ac:spMk id="15" creationId="{A811082A-ADDB-0F8F-6752-6D9966C67C7E}"/>
          </ac:spMkLst>
        </pc:spChg>
        <pc:spChg chg="add mod">
          <ac:chgData name="Mario Apostolov" userId="4c57b289-bc03-4ccf-a20e-66ee62f4be40" providerId="ADAL" clId="{F72EB1F3-BF2B-4413-81DE-8806A0C673C0}" dt="2025-04-09T22:36:25.858" v="1201"/>
          <ac:spMkLst>
            <pc:docMk/>
            <pc:sldMk cId="2809266246" sldId="2147375006"/>
            <ac:spMk id="16" creationId="{560960D4-5F4C-6B44-80CB-1302D70F1A94}"/>
          </ac:spMkLst>
        </pc:spChg>
        <pc:spChg chg="add mod">
          <ac:chgData name="Mario Apostolov" userId="4c57b289-bc03-4ccf-a20e-66ee62f4be40" providerId="ADAL" clId="{F72EB1F3-BF2B-4413-81DE-8806A0C673C0}" dt="2025-04-09T22:36:25.858" v="1201"/>
          <ac:spMkLst>
            <pc:docMk/>
            <pc:sldMk cId="2809266246" sldId="2147375006"/>
            <ac:spMk id="17" creationId="{5FA061A7-A36C-E83C-CBF7-81249588472D}"/>
          </ac:spMkLst>
        </pc:spChg>
        <pc:spChg chg="add mod">
          <ac:chgData name="Mario Apostolov" userId="4c57b289-bc03-4ccf-a20e-66ee62f4be40" providerId="ADAL" clId="{F72EB1F3-BF2B-4413-81DE-8806A0C673C0}" dt="2025-04-09T22:36:25.858" v="1201"/>
          <ac:spMkLst>
            <pc:docMk/>
            <pc:sldMk cId="2809266246" sldId="2147375006"/>
            <ac:spMk id="18" creationId="{66241404-53AB-A317-A9B9-BF6CB9D4C750}"/>
          </ac:spMkLst>
        </pc:spChg>
        <pc:spChg chg="add mod">
          <ac:chgData name="Mario Apostolov" userId="4c57b289-bc03-4ccf-a20e-66ee62f4be40" providerId="ADAL" clId="{F72EB1F3-BF2B-4413-81DE-8806A0C673C0}" dt="2025-04-09T22:36:25.858" v="1201"/>
          <ac:spMkLst>
            <pc:docMk/>
            <pc:sldMk cId="2809266246" sldId="2147375006"/>
            <ac:spMk id="19" creationId="{20998D2B-D224-C647-D745-9E54B4DD9DB3}"/>
          </ac:spMkLst>
        </pc:spChg>
        <pc:spChg chg="add mod">
          <ac:chgData name="Mario Apostolov" userId="4c57b289-bc03-4ccf-a20e-66ee62f4be40" providerId="ADAL" clId="{F72EB1F3-BF2B-4413-81DE-8806A0C673C0}" dt="2025-04-09T22:36:25.858" v="1201"/>
          <ac:spMkLst>
            <pc:docMk/>
            <pc:sldMk cId="2809266246" sldId="2147375006"/>
            <ac:spMk id="20" creationId="{FC8BDAE5-552C-A7ED-35A7-48BCBF1158D2}"/>
          </ac:spMkLst>
        </pc:spChg>
        <pc:spChg chg="add mod">
          <ac:chgData name="Mario Apostolov" userId="4c57b289-bc03-4ccf-a20e-66ee62f4be40" providerId="ADAL" clId="{F72EB1F3-BF2B-4413-81DE-8806A0C673C0}" dt="2025-04-09T22:36:25.858" v="1201"/>
          <ac:spMkLst>
            <pc:docMk/>
            <pc:sldMk cId="2809266246" sldId="2147375006"/>
            <ac:spMk id="27" creationId="{6AF96F51-7F7F-9E10-F3BB-2118DCFB42CE}"/>
          </ac:spMkLst>
        </pc:spChg>
        <pc:spChg chg="add mod">
          <ac:chgData name="Mario Apostolov" userId="4c57b289-bc03-4ccf-a20e-66ee62f4be40" providerId="ADAL" clId="{F72EB1F3-BF2B-4413-81DE-8806A0C673C0}" dt="2025-04-09T22:36:25.858" v="1201"/>
          <ac:spMkLst>
            <pc:docMk/>
            <pc:sldMk cId="2809266246" sldId="2147375006"/>
            <ac:spMk id="28" creationId="{4ED6077B-742A-D8F6-BF61-C611D80D9544}"/>
          </ac:spMkLst>
        </pc:spChg>
        <pc:spChg chg="add mod">
          <ac:chgData name="Mario Apostolov" userId="4c57b289-bc03-4ccf-a20e-66ee62f4be40" providerId="ADAL" clId="{F72EB1F3-BF2B-4413-81DE-8806A0C673C0}" dt="2025-04-09T22:36:25.858" v="1201"/>
          <ac:spMkLst>
            <pc:docMk/>
            <pc:sldMk cId="2809266246" sldId="2147375006"/>
            <ac:spMk id="29" creationId="{5F5D5D57-66C5-2A66-E268-CD38246E7675}"/>
          </ac:spMkLst>
        </pc:spChg>
        <pc:spChg chg="add mod">
          <ac:chgData name="Mario Apostolov" userId="4c57b289-bc03-4ccf-a20e-66ee62f4be40" providerId="ADAL" clId="{F72EB1F3-BF2B-4413-81DE-8806A0C673C0}" dt="2025-04-09T22:36:25.858" v="1201"/>
          <ac:spMkLst>
            <pc:docMk/>
            <pc:sldMk cId="2809266246" sldId="2147375006"/>
            <ac:spMk id="30" creationId="{F8F49E49-7B10-793C-05AA-26F05AC523D7}"/>
          </ac:spMkLst>
        </pc:spChg>
        <pc:spChg chg="add mod">
          <ac:chgData name="Mario Apostolov" userId="4c57b289-bc03-4ccf-a20e-66ee62f4be40" providerId="ADAL" clId="{F72EB1F3-BF2B-4413-81DE-8806A0C673C0}" dt="2025-04-09T22:36:25.858" v="1201"/>
          <ac:spMkLst>
            <pc:docMk/>
            <pc:sldMk cId="2809266246" sldId="2147375006"/>
            <ac:spMk id="33" creationId="{8B3BBDAC-7148-CB54-514C-FE17F1962544}"/>
          </ac:spMkLst>
        </pc:spChg>
        <pc:spChg chg="add mod">
          <ac:chgData name="Mario Apostolov" userId="4c57b289-bc03-4ccf-a20e-66ee62f4be40" providerId="ADAL" clId="{F72EB1F3-BF2B-4413-81DE-8806A0C673C0}" dt="2025-04-09T22:36:25.858" v="1201"/>
          <ac:spMkLst>
            <pc:docMk/>
            <pc:sldMk cId="2809266246" sldId="2147375006"/>
            <ac:spMk id="34" creationId="{ABCDFD4C-5CC1-D88C-F0EF-A7D05E3B7954}"/>
          </ac:spMkLst>
        </pc:spChg>
        <pc:spChg chg="add mod">
          <ac:chgData name="Mario Apostolov" userId="4c57b289-bc03-4ccf-a20e-66ee62f4be40" providerId="ADAL" clId="{F72EB1F3-BF2B-4413-81DE-8806A0C673C0}" dt="2025-04-09T22:36:25.858" v="1201"/>
          <ac:spMkLst>
            <pc:docMk/>
            <pc:sldMk cId="2809266246" sldId="2147375006"/>
            <ac:spMk id="35" creationId="{ED814087-149E-6F28-E8DF-5D62825A4F8A}"/>
          </ac:spMkLst>
        </pc:spChg>
        <pc:spChg chg="add mod">
          <ac:chgData name="Mario Apostolov" userId="4c57b289-bc03-4ccf-a20e-66ee62f4be40" providerId="ADAL" clId="{F72EB1F3-BF2B-4413-81DE-8806A0C673C0}" dt="2025-04-09T22:36:25.858" v="1201"/>
          <ac:spMkLst>
            <pc:docMk/>
            <pc:sldMk cId="2809266246" sldId="2147375006"/>
            <ac:spMk id="36" creationId="{A6ABE2B2-020D-DC00-45DF-0838E8363DF9}"/>
          </ac:spMkLst>
        </pc:spChg>
        <pc:spChg chg="add mod">
          <ac:chgData name="Mario Apostolov" userId="4c57b289-bc03-4ccf-a20e-66ee62f4be40" providerId="ADAL" clId="{F72EB1F3-BF2B-4413-81DE-8806A0C673C0}" dt="2025-04-09T22:36:25.858" v="1201"/>
          <ac:spMkLst>
            <pc:docMk/>
            <pc:sldMk cId="2809266246" sldId="2147375006"/>
            <ac:spMk id="37" creationId="{14EDF7CE-58F9-91C5-AEAE-E8A13CB8A6C8}"/>
          </ac:spMkLst>
        </pc:spChg>
        <pc:spChg chg="add mod">
          <ac:chgData name="Mario Apostolov" userId="4c57b289-bc03-4ccf-a20e-66ee62f4be40" providerId="ADAL" clId="{F72EB1F3-BF2B-4413-81DE-8806A0C673C0}" dt="2025-04-09T22:36:25.858" v="1201"/>
          <ac:spMkLst>
            <pc:docMk/>
            <pc:sldMk cId="2809266246" sldId="2147375006"/>
            <ac:spMk id="38" creationId="{D8C7164A-317C-0AB2-CF08-602824AD19DE}"/>
          </ac:spMkLst>
        </pc:spChg>
        <pc:spChg chg="add mod">
          <ac:chgData name="Mario Apostolov" userId="4c57b289-bc03-4ccf-a20e-66ee62f4be40" providerId="ADAL" clId="{F72EB1F3-BF2B-4413-81DE-8806A0C673C0}" dt="2025-04-09T22:36:25.858" v="1201"/>
          <ac:spMkLst>
            <pc:docMk/>
            <pc:sldMk cId="2809266246" sldId="2147375006"/>
            <ac:spMk id="39" creationId="{06A36402-8F6E-8368-4737-90E2A965CDE4}"/>
          </ac:spMkLst>
        </pc:spChg>
        <pc:spChg chg="add mod">
          <ac:chgData name="Mario Apostolov" userId="4c57b289-bc03-4ccf-a20e-66ee62f4be40" providerId="ADAL" clId="{F72EB1F3-BF2B-4413-81DE-8806A0C673C0}" dt="2025-04-09T22:36:25.858" v="1201"/>
          <ac:spMkLst>
            <pc:docMk/>
            <pc:sldMk cId="2809266246" sldId="2147375006"/>
            <ac:spMk id="40" creationId="{35885854-7BF1-B701-C0D9-7554B9DB36FB}"/>
          </ac:spMkLst>
        </pc:spChg>
        <pc:spChg chg="add mod">
          <ac:chgData name="Mario Apostolov" userId="4c57b289-bc03-4ccf-a20e-66ee62f4be40" providerId="ADAL" clId="{F72EB1F3-BF2B-4413-81DE-8806A0C673C0}" dt="2025-04-09T22:36:25.858" v="1201"/>
          <ac:spMkLst>
            <pc:docMk/>
            <pc:sldMk cId="2809266246" sldId="2147375006"/>
            <ac:spMk id="42" creationId="{29756E99-8D23-5450-E93A-B4796FDFD753}"/>
          </ac:spMkLst>
        </pc:spChg>
        <pc:spChg chg="add mod">
          <ac:chgData name="Mario Apostolov" userId="4c57b289-bc03-4ccf-a20e-66ee62f4be40" providerId="ADAL" clId="{F72EB1F3-BF2B-4413-81DE-8806A0C673C0}" dt="2025-04-09T22:36:25.858" v="1201"/>
          <ac:spMkLst>
            <pc:docMk/>
            <pc:sldMk cId="2809266246" sldId="2147375006"/>
            <ac:spMk id="43" creationId="{1FBBA5E0-5A4E-3507-BE30-18EF11248A18}"/>
          </ac:spMkLst>
        </pc:spChg>
        <pc:spChg chg="add mod">
          <ac:chgData name="Mario Apostolov" userId="4c57b289-bc03-4ccf-a20e-66ee62f4be40" providerId="ADAL" clId="{F72EB1F3-BF2B-4413-81DE-8806A0C673C0}" dt="2025-04-09T22:36:25.858" v="1201"/>
          <ac:spMkLst>
            <pc:docMk/>
            <pc:sldMk cId="2809266246" sldId="2147375006"/>
            <ac:spMk id="44" creationId="{A1F7D946-B078-C3E1-9D43-9AB303CA726C}"/>
          </ac:spMkLst>
        </pc:spChg>
        <pc:spChg chg="add mod">
          <ac:chgData name="Mario Apostolov" userId="4c57b289-bc03-4ccf-a20e-66ee62f4be40" providerId="ADAL" clId="{F72EB1F3-BF2B-4413-81DE-8806A0C673C0}" dt="2025-04-09T22:36:25.858" v="1201"/>
          <ac:spMkLst>
            <pc:docMk/>
            <pc:sldMk cId="2809266246" sldId="2147375006"/>
            <ac:spMk id="45" creationId="{1CB5685E-70D4-3CA9-0AA7-26898D6DE77D}"/>
          </ac:spMkLst>
        </pc:spChg>
        <pc:spChg chg="add mod">
          <ac:chgData name="Mario Apostolov" userId="4c57b289-bc03-4ccf-a20e-66ee62f4be40" providerId="ADAL" clId="{F72EB1F3-BF2B-4413-81DE-8806A0C673C0}" dt="2025-04-09T22:36:25.858" v="1201"/>
          <ac:spMkLst>
            <pc:docMk/>
            <pc:sldMk cId="2809266246" sldId="2147375006"/>
            <ac:spMk id="46" creationId="{99C0BB97-E04A-3E79-0A11-AD8983EE655D}"/>
          </ac:spMkLst>
        </pc:spChg>
        <pc:spChg chg="add mod">
          <ac:chgData name="Mario Apostolov" userId="4c57b289-bc03-4ccf-a20e-66ee62f4be40" providerId="ADAL" clId="{F72EB1F3-BF2B-4413-81DE-8806A0C673C0}" dt="2025-04-09T22:36:25.858" v="1201"/>
          <ac:spMkLst>
            <pc:docMk/>
            <pc:sldMk cId="2809266246" sldId="2147375006"/>
            <ac:spMk id="47" creationId="{46F07E01-1CEA-01A5-CCED-BE691E427170}"/>
          </ac:spMkLst>
        </pc:spChg>
        <pc:spChg chg="add mod">
          <ac:chgData name="Mario Apostolov" userId="4c57b289-bc03-4ccf-a20e-66ee62f4be40" providerId="ADAL" clId="{F72EB1F3-BF2B-4413-81DE-8806A0C673C0}" dt="2025-04-09T22:36:25.858" v="1201"/>
          <ac:spMkLst>
            <pc:docMk/>
            <pc:sldMk cId="2809266246" sldId="2147375006"/>
            <ac:spMk id="48" creationId="{EBC0E7A0-4C64-DBFB-D0EB-BC8BB49A0F61}"/>
          </ac:spMkLst>
        </pc:spChg>
        <pc:spChg chg="add mod">
          <ac:chgData name="Mario Apostolov" userId="4c57b289-bc03-4ccf-a20e-66ee62f4be40" providerId="ADAL" clId="{F72EB1F3-BF2B-4413-81DE-8806A0C673C0}" dt="2025-04-09T22:36:25.858" v="1201"/>
          <ac:spMkLst>
            <pc:docMk/>
            <pc:sldMk cId="2809266246" sldId="2147375006"/>
            <ac:spMk id="49" creationId="{327E0B9D-7256-DADC-E057-3C0F0993DF4F}"/>
          </ac:spMkLst>
        </pc:spChg>
        <pc:spChg chg="add mod">
          <ac:chgData name="Mario Apostolov" userId="4c57b289-bc03-4ccf-a20e-66ee62f4be40" providerId="ADAL" clId="{F72EB1F3-BF2B-4413-81DE-8806A0C673C0}" dt="2025-04-09T22:36:25.858" v="1201"/>
          <ac:spMkLst>
            <pc:docMk/>
            <pc:sldMk cId="2809266246" sldId="2147375006"/>
            <ac:spMk id="50" creationId="{B3E64F02-05DE-3D10-B9CE-92E69FACFBC6}"/>
          </ac:spMkLst>
        </pc:spChg>
        <pc:spChg chg="add mod">
          <ac:chgData name="Mario Apostolov" userId="4c57b289-bc03-4ccf-a20e-66ee62f4be40" providerId="ADAL" clId="{F72EB1F3-BF2B-4413-81DE-8806A0C673C0}" dt="2025-04-09T22:36:25.858" v="1201"/>
          <ac:spMkLst>
            <pc:docMk/>
            <pc:sldMk cId="2809266246" sldId="2147375006"/>
            <ac:spMk id="51" creationId="{EB975150-AF7F-70F8-48C2-6F25218234B6}"/>
          </ac:spMkLst>
        </pc:spChg>
        <pc:spChg chg="add mod">
          <ac:chgData name="Mario Apostolov" userId="4c57b289-bc03-4ccf-a20e-66ee62f4be40" providerId="ADAL" clId="{F72EB1F3-BF2B-4413-81DE-8806A0C673C0}" dt="2025-04-09T22:36:38.538" v="1202"/>
          <ac:spMkLst>
            <pc:docMk/>
            <pc:sldMk cId="2809266246" sldId="2147375006"/>
            <ac:spMk id="52" creationId="{C8FC53FD-35EF-FD23-42BA-150D740AD8B6}"/>
          </ac:spMkLst>
        </pc:spChg>
        <pc:spChg chg="add mod">
          <ac:chgData name="Mario Apostolov" userId="4c57b289-bc03-4ccf-a20e-66ee62f4be40" providerId="ADAL" clId="{F72EB1F3-BF2B-4413-81DE-8806A0C673C0}" dt="2025-04-09T22:36:38.538" v="1202"/>
          <ac:spMkLst>
            <pc:docMk/>
            <pc:sldMk cId="2809266246" sldId="2147375006"/>
            <ac:spMk id="55" creationId="{7FB2368F-DB2F-2D89-F1F0-9BD121952EB7}"/>
          </ac:spMkLst>
        </pc:spChg>
        <pc:spChg chg="add mod">
          <ac:chgData name="Mario Apostolov" userId="4c57b289-bc03-4ccf-a20e-66ee62f4be40" providerId="ADAL" clId="{F72EB1F3-BF2B-4413-81DE-8806A0C673C0}" dt="2025-04-09T22:36:38.538" v="1202"/>
          <ac:spMkLst>
            <pc:docMk/>
            <pc:sldMk cId="2809266246" sldId="2147375006"/>
            <ac:spMk id="57" creationId="{30231CA4-651B-DC1F-A942-C903DA481C64}"/>
          </ac:spMkLst>
        </pc:spChg>
        <pc:spChg chg="add mod">
          <ac:chgData name="Mario Apostolov" userId="4c57b289-bc03-4ccf-a20e-66ee62f4be40" providerId="ADAL" clId="{F72EB1F3-BF2B-4413-81DE-8806A0C673C0}" dt="2025-04-09T22:36:38.538" v="1202"/>
          <ac:spMkLst>
            <pc:docMk/>
            <pc:sldMk cId="2809266246" sldId="2147375006"/>
            <ac:spMk id="58" creationId="{EE4A46F6-1B89-AED1-E77E-95E580F69DA2}"/>
          </ac:spMkLst>
        </pc:spChg>
        <pc:spChg chg="add mod">
          <ac:chgData name="Mario Apostolov" userId="4c57b289-bc03-4ccf-a20e-66ee62f4be40" providerId="ADAL" clId="{F72EB1F3-BF2B-4413-81DE-8806A0C673C0}" dt="2025-04-09T22:36:38.538" v="1202"/>
          <ac:spMkLst>
            <pc:docMk/>
            <pc:sldMk cId="2809266246" sldId="2147375006"/>
            <ac:spMk id="59" creationId="{15AA4BC5-324C-2F42-F1C9-CB0385CC21E3}"/>
          </ac:spMkLst>
        </pc:spChg>
        <pc:spChg chg="add mod">
          <ac:chgData name="Mario Apostolov" userId="4c57b289-bc03-4ccf-a20e-66ee62f4be40" providerId="ADAL" clId="{F72EB1F3-BF2B-4413-81DE-8806A0C673C0}" dt="2025-04-09T22:36:38.538" v="1202"/>
          <ac:spMkLst>
            <pc:docMk/>
            <pc:sldMk cId="2809266246" sldId="2147375006"/>
            <ac:spMk id="60" creationId="{686F0579-896B-5861-55BB-24EF8032596D}"/>
          </ac:spMkLst>
        </pc:spChg>
        <pc:spChg chg="add mod">
          <ac:chgData name="Mario Apostolov" userId="4c57b289-bc03-4ccf-a20e-66ee62f4be40" providerId="ADAL" clId="{F72EB1F3-BF2B-4413-81DE-8806A0C673C0}" dt="2025-04-09T22:36:38.538" v="1202"/>
          <ac:spMkLst>
            <pc:docMk/>
            <pc:sldMk cId="2809266246" sldId="2147375006"/>
            <ac:spMk id="61" creationId="{6E490A12-6FE5-2FB6-5453-4550A40CE817}"/>
          </ac:spMkLst>
        </pc:spChg>
        <pc:spChg chg="add mod">
          <ac:chgData name="Mario Apostolov" userId="4c57b289-bc03-4ccf-a20e-66ee62f4be40" providerId="ADAL" clId="{F72EB1F3-BF2B-4413-81DE-8806A0C673C0}" dt="2025-04-09T22:36:38.538" v="1202"/>
          <ac:spMkLst>
            <pc:docMk/>
            <pc:sldMk cId="2809266246" sldId="2147375006"/>
            <ac:spMk id="63" creationId="{6FFEF176-A912-8F27-0100-269D89DF3241}"/>
          </ac:spMkLst>
        </pc:spChg>
        <pc:spChg chg="add mod">
          <ac:chgData name="Mario Apostolov" userId="4c57b289-bc03-4ccf-a20e-66ee62f4be40" providerId="ADAL" clId="{F72EB1F3-BF2B-4413-81DE-8806A0C673C0}" dt="2025-04-09T22:36:38.538" v="1202"/>
          <ac:spMkLst>
            <pc:docMk/>
            <pc:sldMk cId="2809266246" sldId="2147375006"/>
            <ac:spMk id="64" creationId="{CC65139D-37A1-1023-858E-6A4319344347}"/>
          </ac:spMkLst>
        </pc:spChg>
        <pc:spChg chg="add mod">
          <ac:chgData name="Mario Apostolov" userId="4c57b289-bc03-4ccf-a20e-66ee62f4be40" providerId="ADAL" clId="{F72EB1F3-BF2B-4413-81DE-8806A0C673C0}" dt="2025-04-09T22:36:38.538" v="1202"/>
          <ac:spMkLst>
            <pc:docMk/>
            <pc:sldMk cId="2809266246" sldId="2147375006"/>
            <ac:spMk id="72" creationId="{C26CF24F-317D-D07C-B1EB-98B74CC5B03D}"/>
          </ac:spMkLst>
        </pc:spChg>
        <pc:spChg chg="add mod">
          <ac:chgData name="Mario Apostolov" userId="4c57b289-bc03-4ccf-a20e-66ee62f4be40" providerId="ADAL" clId="{F72EB1F3-BF2B-4413-81DE-8806A0C673C0}" dt="2025-04-09T22:36:38.538" v="1202"/>
          <ac:spMkLst>
            <pc:docMk/>
            <pc:sldMk cId="2809266246" sldId="2147375006"/>
            <ac:spMk id="73" creationId="{E4580605-B6A4-8DAE-119E-F55F105480EB}"/>
          </ac:spMkLst>
        </pc:spChg>
        <pc:spChg chg="add mod">
          <ac:chgData name="Mario Apostolov" userId="4c57b289-bc03-4ccf-a20e-66ee62f4be40" providerId="ADAL" clId="{F72EB1F3-BF2B-4413-81DE-8806A0C673C0}" dt="2025-04-09T22:36:38.538" v="1202"/>
          <ac:spMkLst>
            <pc:docMk/>
            <pc:sldMk cId="2809266246" sldId="2147375006"/>
            <ac:spMk id="74" creationId="{D9070C48-B2F0-7EFE-57F5-11F3E464BC3B}"/>
          </ac:spMkLst>
        </pc:spChg>
        <pc:spChg chg="add mod">
          <ac:chgData name="Mario Apostolov" userId="4c57b289-bc03-4ccf-a20e-66ee62f4be40" providerId="ADAL" clId="{F72EB1F3-BF2B-4413-81DE-8806A0C673C0}" dt="2025-04-09T22:36:38.538" v="1202"/>
          <ac:spMkLst>
            <pc:docMk/>
            <pc:sldMk cId="2809266246" sldId="2147375006"/>
            <ac:spMk id="77" creationId="{32AF2D05-D999-315A-60BB-46A3104E9FAE}"/>
          </ac:spMkLst>
        </pc:spChg>
        <pc:spChg chg="add mod">
          <ac:chgData name="Mario Apostolov" userId="4c57b289-bc03-4ccf-a20e-66ee62f4be40" providerId="ADAL" clId="{F72EB1F3-BF2B-4413-81DE-8806A0C673C0}" dt="2025-04-09T22:36:38.538" v="1202"/>
          <ac:spMkLst>
            <pc:docMk/>
            <pc:sldMk cId="2809266246" sldId="2147375006"/>
            <ac:spMk id="78" creationId="{5B5CE5A7-52B3-9547-77C9-A300C1777C63}"/>
          </ac:spMkLst>
        </pc:spChg>
        <pc:spChg chg="add mod">
          <ac:chgData name="Mario Apostolov" userId="4c57b289-bc03-4ccf-a20e-66ee62f4be40" providerId="ADAL" clId="{F72EB1F3-BF2B-4413-81DE-8806A0C673C0}" dt="2025-04-09T22:36:38.538" v="1202"/>
          <ac:spMkLst>
            <pc:docMk/>
            <pc:sldMk cId="2809266246" sldId="2147375006"/>
            <ac:spMk id="79" creationId="{710BC779-C04F-8C3D-1511-F1770A55A4A6}"/>
          </ac:spMkLst>
        </pc:spChg>
        <pc:spChg chg="add mod">
          <ac:chgData name="Mario Apostolov" userId="4c57b289-bc03-4ccf-a20e-66ee62f4be40" providerId="ADAL" clId="{F72EB1F3-BF2B-4413-81DE-8806A0C673C0}" dt="2025-04-09T22:36:38.538" v="1202"/>
          <ac:spMkLst>
            <pc:docMk/>
            <pc:sldMk cId="2809266246" sldId="2147375006"/>
            <ac:spMk id="80" creationId="{9C2084B6-1A1D-13D3-F470-927BAB29F395}"/>
          </ac:spMkLst>
        </pc:spChg>
        <pc:spChg chg="add mod">
          <ac:chgData name="Mario Apostolov" userId="4c57b289-bc03-4ccf-a20e-66ee62f4be40" providerId="ADAL" clId="{F72EB1F3-BF2B-4413-81DE-8806A0C673C0}" dt="2025-04-09T22:36:38.538" v="1202"/>
          <ac:spMkLst>
            <pc:docMk/>
            <pc:sldMk cId="2809266246" sldId="2147375006"/>
            <ac:spMk id="81" creationId="{AFE99C32-D0BF-DDE0-700B-99E73ACC4169}"/>
          </ac:spMkLst>
        </pc:spChg>
        <pc:spChg chg="add mod">
          <ac:chgData name="Mario Apostolov" userId="4c57b289-bc03-4ccf-a20e-66ee62f4be40" providerId="ADAL" clId="{F72EB1F3-BF2B-4413-81DE-8806A0C673C0}" dt="2025-04-09T22:36:38.538" v="1202"/>
          <ac:spMkLst>
            <pc:docMk/>
            <pc:sldMk cId="2809266246" sldId="2147375006"/>
            <ac:spMk id="82" creationId="{F7A453D1-4A4B-B90B-936A-7AF331061326}"/>
          </ac:spMkLst>
        </pc:spChg>
        <pc:spChg chg="add mod">
          <ac:chgData name="Mario Apostolov" userId="4c57b289-bc03-4ccf-a20e-66ee62f4be40" providerId="ADAL" clId="{F72EB1F3-BF2B-4413-81DE-8806A0C673C0}" dt="2025-04-09T22:36:38.538" v="1202"/>
          <ac:spMkLst>
            <pc:docMk/>
            <pc:sldMk cId="2809266246" sldId="2147375006"/>
            <ac:spMk id="83" creationId="{E8EBCCCF-BF1D-5B15-2877-5E8D0872B107}"/>
          </ac:spMkLst>
        </pc:spChg>
        <pc:spChg chg="add mod">
          <ac:chgData name="Mario Apostolov" userId="4c57b289-bc03-4ccf-a20e-66ee62f4be40" providerId="ADAL" clId="{F72EB1F3-BF2B-4413-81DE-8806A0C673C0}" dt="2025-04-09T22:36:38.538" v="1202"/>
          <ac:spMkLst>
            <pc:docMk/>
            <pc:sldMk cId="2809266246" sldId="2147375006"/>
            <ac:spMk id="85" creationId="{52BC3860-27D2-EDA6-FF8A-26CF680632BD}"/>
          </ac:spMkLst>
        </pc:spChg>
        <pc:spChg chg="add mod">
          <ac:chgData name="Mario Apostolov" userId="4c57b289-bc03-4ccf-a20e-66ee62f4be40" providerId="ADAL" clId="{F72EB1F3-BF2B-4413-81DE-8806A0C673C0}" dt="2025-04-09T22:36:38.538" v="1202"/>
          <ac:spMkLst>
            <pc:docMk/>
            <pc:sldMk cId="2809266246" sldId="2147375006"/>
            <ac:spMk id="86" creationId="{797D6633-B61D-3E1B-C842-396A3BB98C02}"/>
          </ac:spMkLst>
        </pc:spChg>
        <pc:spChg chg="add mod">
          <ac:chgData name="Mario Apostolov" userId="4c57b289-bc03-4ccf-a20e-66ee62f4be40" providerId="ADAL" clId="{F72EB1F3-BF2B-4413-81DE-8806A0C673C0}" dt="2025-04-09T22:36:38.538" v="1202"/>
          <ac:spMkLst>
            <pc:docMk/>
            <pc:sldMk cId="2809266246" sldId="2147375006"/>
            <ac:spMk id="87" creationId="{62CE95E5-DDA2-AD7F-3689-29BF3AE408D5}"/>
          </ac:spMkLst>
        </pc:spChg>
        <pc:spChg chg="add mod">
          <ac:chgData name="Mario Apostolov" userId="4c57b289-bc03-4ccf-a20e-66ee62f4be40" providerId="ADAL" clId="{F72EB1F3-BF2B-4413-81DE-8806A0C673C0}" dt="2025-04-09T22:36:38.538" v="1202"/>
          <ac:spMkLst>
            <pc:docMk/>
            <pc:sldMk cId="2809266246" sldId="2147375006"/>
            <ac:spMk id="88" creationId="{7B03FF03-C866-8E81-8623-4727D755625C}"/>
          </ac:spMkLst>
        </pc:spChg>
        <pc:spChg chg="add mod">
          <ac:chgData name="Mario Apostolov" userId="4c57b289-bc03-4ccf-a20e-66ee62f4be40" providerId="ADAL" clId="{F72EB1F3-BF2B-4413-81DE-8806A0C673C0}" dt="2025-04-09T22:36:38.538" v="1202"/>
          <ac:spMkLst>
            <pc:docMk/>
            <pc:sldMk cId="2809266246" sldId="2147375006"/>
            <ac:spMk id="89" creationId="{BC81292D-54D7-1040-30B0-FD70635B5D65}"/>
          </ac:spMkLst>
        </pc:spChg>
        <pc:spChg chg="add mod">
          <ac:chgData name="Mario Apostolov" userId="4c57b289-bc03-4ccf-a20e-66ee62f4be40" providerId="ADAL" clId="{F72EB1F3-BF2B-4413-81DE-8806A0C673C0}" dt="2025-04-09T22:36:38.538" v="1202"/>
          <ac:spMkLst>
            <pc:docMk/>
            <pc:sldMk cId="2809266246" sldId="2147375006"/>
            <ac:spMk id="90" creationId="{7655CAD9-6F2C-A07A-91BD-E51A17FC03B6}"/>
          </ac:spMkLst>
        </pc:spChg>
        <pc:spChg chg="add mod">
          <ac:chgData name="Mario Apostolov" userId="4c57b289-bc03-4ccf-a20e-66ee62f4be40" providerId="ADAL" clId="{F72EB1F3-BF2B-4413-81DE-8806A0C673C0}" dt="2025-04-09T22:36:38.538" v="1202"/>
          <ac:spMkLst>
            <pc:docMk/>
            <pc:sldMk cId="2809266246" sldId="2147375006"/>
            <ac:spMk id="91" creationId="{2987AFEE-759D-3747-EE95-AFE966B2A27D}"/>
          </ac:spMkLst>
        </pc:spChg>
        <pc:spChg chg="add mod">
          <ac:chgData name="Mario Apostolov" userId="4c57b289-bc03-4ccf-a20e-66ee62f4be40" providerId="ADAL" clId="{F72EB1F3-BF2B-4413-81DE-8806A0C673C0}" dt="2025-04-09T22:36:38.538" v="1202"/>
          <ac:spMkLst>
            <pc:docMk/>
            <pc:sldMk cId="2809266246" sldId="2147375006"/>
            <ac:spMk id="92" creationId="{903DE53D-B07A-5E32-5AA4-AC6E769C6607}"/>
          </ac:spMkLst>
        </pc:spChg>
        <pc:spChg chg="add mod">
          <ac:chgData name="Mario Apostolov" userId="4c57b289-bc03-4ccf-a20e-66ee62f4be40" providerId="ADAL" clId="{F72EB1F3-BF2B-4413-81DE-8806A0C673C0}" dt="2025-04-09T22:36:25.858" v="1201"/>
          <ac:spMkLst>
            <pc:docMk/>
            <pc:sldMk cId="2809266246" sldId="2147375006"/>
            <ac:spMk id="93" creationId="{29228AF2-6ACF-9604-9ACE-27B2185358BB}"/>
          </ac:spMkLst>
        </pc:spChg>
        <pc:spChg chg="add mod">
          <ac:chgData name="Mario Apostolov" userId="4c57b289-bc03-4ccf-a20e-66ee62f4be40" providerId="ADAL" clId="{F72EB1F3-BF2B-4413-81DE-8806A0C673C0}" dt="2025-04-09T22:36:38.538" v="1202"/>
          <ac:spMkLst>
            <pc:docMk/>
            <pc:sldMk cId="2809266246" sldId="2147375006"/>
            <ac:spMk id="94" creationId="{C96F11EB-57EB-2A8F-626F-5214DEEBC3B4}"/>
          </ac:spMkLst>
        </pc:spChg>
        <pc:spChg chg="add mod">
          <ac:chgData name="Mario Apostolov" userId="4c57b289-bc03-4ccf-a20e-66ee62f4be40" providerId="ADAL" clId="{F72EB1F3-BF2B-4413-81DE-8806A0C673C0}" dt="2025-04-09T22:36:38.538" v="1202"/>
          <ac:spMkLst>
            <pc:docMk/>
            <pc:sldMk cId="2809266246" sldId="2147375006"/>
            <ac:spMk id="98" creationId="{EB36913E-4F0D-F17B-575A-4504467461D9}"/>
          </ac:spMkLst>
        </pc:spChg>
        <pc:spChg chg="add mod">
          <ac:chgData name="Mario Apostolov" userId="4c57b289-bc03-4ccf-a20e-66ee62f4be40" providerId="ADAL" clId="{F72EB1F3-BF2B-4413-81DE-8806A0C673C0}" dt="2025-04-09T22:36:38.538" v="1202"/>
          <ac:spMkLst>
            <pc:docMk/>
            <pc:sldMk cId="2809266246" sldId="2147375006"/>
            <ac:spMk id="99" creationId="{9E179BB7-67C6-05BE-0DD5-D2E8EFDF78A1}"/>
          </ac:spMkLst>
        </pc:spChg>
        <pc:spChg chg="add mod">
          <ac:chgData name="Mario Apostolov" userId="4c57b289-bc03-4ccf-a20e-66ee62f4be40" providerId="ADAL" clId="{F72EB1F3-BF2B-4413-81DE-8806A0C673C0}" dt="2025-04-09T22:36:38.538" v="1202"/>
          <ac:spMkLst>
            <pc:docMk/>
            <pc:sldMk cId="2809266246" sldId="2147375006"/>
            <ac:spMk id="100" creationId="{46CBC815-9849-981E-8CC4-D4F163527E37}"/>
          </ac:spMkLst>
        </pc:spChg>
        <pc:spChg chg="add mod">
          <ac:chgData name="Mario Apostolov" userId="4c57b289-bc03-4ccf-a20e-66ee62f4be40" providerId="ADAL" clId="{F72EB1F3-BF2B-4413-81DE-8806A0C673C0}" dt="2025-04-09T22:36:38.538" v="1202"/>
          <ac:spMkLst>
            <pc:docMk/>
            <pc:sldMk cId="2809266246" sldId="2147375006"/>
            <ac:spMk id="101" creationId="{DD9B4030-7A17-8642-26DF-A4E8D47095A3}"/>
          </ac:spMkLst>
        </pc:spChg>
        <pc:spChg chg="add mod">
          <ac:chgData name="Mario Apostolov" userId="4c57b289-bc03-4ccf-a20e-66ee62f4be40" providerId="ADAL" clId="{F72EB1F3-BF2B-4413-81DE-8806A0C673C0}" dt="2025-04-09T22:36:38.538" v="1202"/>
          <ac:spMkLst>
            <pc:docMk/>
            <pc:sldMk cId="2809266246" sldId="2147375006"/>
            <ac:spMk id="102" creationId="{805BC288-3414-2881-53E0-0D44AF5B1033}"/>
          </ac:spMkLst>
        </pc:spChg>
        <pc:spChg chg="add mod">
          <ac:chgData name="Mario Apostolov" userId="4c57b289-bc03-4ccf-a20e-66ee62f4be40" providerId="ADAL" clId="{F72EB1F3-BF2B-4413-81DE-8806A0C673C0}" dt="2025-04-09T22:36:50.508" v="1204"/>
          <ac:spMkLst>
            <pc:docMk/>
            <pc:sldMk cId="2809266246" sldId="2147375006"/>
            <ac:spMk id="106" creationId="{6D0AABBB-ADEE-2651-568C-0D8F3103494E}"/>
          </ac:spMkLst>
        </pc:spChg>
        <pc:picChg chg="add mod">
          <ac:chgData name="Mario Apostolov" userId="4c57b289-bc03-4ccf-a20e-66ee62f4be40" providerId="ADAL" clId="{F72EB1F3-BF2B-4413-81DE-8806A0C673C0}" dt="2025-04-09T22:36:25.858" v="1201"/>
          <ac:picMkLst>
            <pc:docMk/>
            <pc:sldMk cId="2809266246" sldId="2147375006"/>
            <ac:picMk id="12" creationId="{AE9243FB-F101-476F-2554-AD372B9704F1}"/>
          </ac:picMkLst>
        </pc:picChg>
        <pc:picChg chg="add mod">
          <ac:chgData name="Mario Apostolov" userId="4c57b289-bc03-4ccf-a20e-66ee62f4be40" providerId="ADAL" clId="{F72EB1F3-BF2B-4413-81DE-8806A0C673C0}" dt="2025-04-09T22:36:25.858" v="1201"/>
          <ac:picMkLst>
            <pc:docMk/>
            <pc:sldMk cId="2809266246" sldId="2147375006"/>
            <ac:picMk id="21" creationId="{488444AD-EC03-2ABD-4555-C905DBFD71E0}"/>
          </ac:picMkLst>
        </pc:picChg>
        <pc:picChg chg="add mod">
          <ac:chgData name="Mario Apostolov" userId="4c57b289-bc03-4ccf-a20e-66ee62f4be40" providerId="ADAL" clId="{F72EB1F3-BF2B-4413-81DE-8806A0C673C0}" dt="2025-04-09T22:36:25.858" v="1201"/>
          <ac:picMkLst>
            <pc:docMk/>
            <pc:sldMk cId="2809266246" sldId="2147375006"/>
            <ac:picMk id="23" creationId="{EB1DC308-2209-554F-5CF5-0C07613344FA}"/>
          </ac:picMkLst>
        </pc:picChg>
        <pc:picChg chg="add mod">
          <ac:chgData name="Mario Apostolov" userId="4c57b289-bc03-4ccf-a20e-66ee62f4be40" providerId="ADAL" clId="{F72EB1F3-BF2B-4413-81DE-8806A0C673C0}" dt="2025-04-09T22:36:25.858" v="1201"/>
          <ac:picMkLst>
            <pc:docMk/>
            <pc:sldMk cId="2809266246" sldId="2147375006"/>
            <ac:picMk id="24" creationId="{8AF6863E-BD9C-A4FB-FEBF-45FCC8CCF8B2}"/>
          </ac:picMkLst>
        </pc:picChg>
        <pc:picChg chg="add mod">
          <ac:chgData name="Mario Apostolov" userId="4c57b289-bc03-4ccf-a20e-66ee62f4be40" providerId="ADAL" clId="{F72EB1F3-BF2B-4413-81DE-8806A0C673C0}" dt="2025-04-09T22:36:25.858" v="1201"/>
          <ac:picMkLst>
            <pc:docMk/>
            <pc:sldMk cId="2809266246" sldId="2147375006"/>
            <ac:picMk id="26" creationId="{A570F996-48AE-F79E-7D1B-AA56EA80C68D}"/>
          </ac:picMkLst>
        </pc:picChg>
        <pc:picChg chg="add mod">
          <ac:chgData name="Mario Apostolov" userId="4c57b289-bc03-4ccf-a20e-66ee62f4be40" providerId="ADAL" clId="{F72EB1F3-BF2B-4413-81DE-8806A0C673C0}" dt="2025-04-09T22:36:38.538" v="1202"/>
          <ac:picMkLst>
            <pc:docMk/>
            <pc:sldMk cId="2809266246" sldId="2147375006"/>
            <ac:picMk id="56" creationId="{50EBFF79-DD79-1DA7-48FF-1AA65DAC47FA}"/>
          </ac:picMkLst>
        </pc:picChg>
        <pc:picChg chg="add mod">
          <ac:chgData name="Mario Apostolov" userId="4c57b289-bc03-4ccf-a20e-66ee62f4be40" providerId="ADAL" clId="{F72EB1F3-BF2B-4413-81DE-8806A0C673C0}" dt="2025-04-09T22:36:25.858" v="1201"/>
          <ac:picMkLst>
            <pc:docMk/>
            <pc:sldMk cId="2809266246" sldId="2147375006"/>
            <ac:picMk id="62" creationId="{7730CA5C-5CD4-B85C-839B-3D19899A67F0}"/>
          </ac:picMkLst>
        </pc:picChg>
        <pc:picChg chg="add mod">
          <ac:chgData name="Mario Apostolov" userId="4c57b289-bc03-4ccf-a20e-66ee62f4be40" providerId="ADAL" clId="{F72EB1F3-BF2B-4413-81DE-8806A0C673C0}" dt="2025-04-09T22:36:38.538" v="1202"/>
          <ac:picMkLst>
            <pc:docMk/>
            <pc:sldMk cId="2809266246" sldId="2147375006"/>
            <ac:picMk id="65" creationId="{F1914651-F6DF-1978-D9E2-70E47FCC1D97}"/>
          </ac:picMkLst>
        </pc:picChg>
        <pc:picChg chg="add mod">
          <ac:chgData name="Mario Apostolov" userId="4c57b289-bc03-4ccf-a20e-66ee62f4be40" providerId="ADAL" clId="{F72EB1F3-BF2B-4413-81DE-8806A0C673C0}" dt="2025-04-09T22:36:38.538" v="1202"/>
          <ac:picMkLst>
            <pc:docMk/>
            <pc:sldMk cId="2809266246" sldId="2147375006"/>
            <ac:picMk id="66" creationId="{88E8613F-5B34-74B3-1EB1-C5B531DA9036}"/>
          </ac:picMkLst>
        </pc:picChg>
        <pc:picChg chg="add mod">
          <ac:chgData name="Mario Apostolov" userId="4c57b289-bc03-4ccf-a20e-66ee62f4be40" providerId="ADAL" clId="{F72EB1F3-BF2B-4413-81DE-8806A0C673C0}" dt="2025-04-09T22:36:25.858" v="1201"/>
          <ac:picMkLst>
            <pc:docMk/>
            <pc:sldMk cId="2809266246" sldId="2147375006"/>
            <ac:picMk id="67" creationId="{B167A70F-9506-9735-8500-435F4674882C}"/>
          </ac:picMkLst>
        </pc:picChg>
        <pc:picChg chg="add mod">
          <ac:chgData name="Mario Apostolov" userId="4c57b289-bc03-4ccf-a20e-66ee62f4be40" providerId="ADAL" clId="{F72EB1F3-BF2B-4413-81DE-8806A0C673C0}" dt="2025-04-09T22:36:25.858" v="1201"/>
          <ac:picMkLst>
            <pc:docMk/>
            <pc:sldMk cId="2809266246" sldId="2147375006"/>
            <ac:picMk id="68" creationId="{1169068A-D3AF-F644-360C-AE6818F786C2}"/>
          </ac:picMkLst>
        </pc:picChg>
        <pc:picChg chg="add mod">
          <ac:chgData name="Mario Apostolov" userId="4c57b289-bc03-4ccf-a20e-66ee62f4be40" providerId="ADAL" clId="{F72EB1F3-BF2B-4413-81DE-8806A0C673C0}" dt="2025-04-09T22:36:25.858" v="1201"/>
          <ac:picMkLst>
            <pc:docMk/>
            <pc:sldMk cId="2809266246" sldId="2147375006"/>
            <ac:picMk id="69" creationId="{44AED4C8-394B-C724-FADF-9AAA895530E4}"/>
          </ac:picMkLst>
        </pc:picChg>
        <pc:picChg chg="add mod">
          <ac:chgData name="Mario Apostolov" userId="4c57b289-bc03-4ccf-a20e-66ee62f4be40" providerId="ADAL" clId="{F72EB1F3-BF2B-4413-81DE-8806A0C673C0}" dt="2025-04-09T22:36:38.538" v="1202"/>
          <ac:picMkLst>
            <pc:docMk/>
            <pc:sldMk cId="2809266246" sldId="2147375006"/>
            <ac:picMk id="70" creationId="{6DC2FEE7-E9D6-0D5D-231B-045E118DED95}"/>
          </ac:picMkLst>
        </pc:picChg>
        <pc:picChg chg="add mod">
          <ac:chgData name="Mario Apostolov" userId="4c57b289-bc03-4ccf-a20e-66ee62f4be40" providerId="ADAL" clId="{F72EB1F3-BF2B-4413-81DE-8806A0C673C0}" dt="2025-04-09T22:36:38.538" v="1202"/>
          <ac:picMkLst>
            <pc:docMk/>
            <pc:sldMk cId="2809266246" sldId="2147375006"/>
            <ac:picMk id="71" creationId="{67C2FE5C-16E2-32EE-E145-F92F7A19C5F1}"/>
          </ac:picMkLst>
        </pc:picChg>
        <pc:picChg chg="add mod">
          <ac:chgData name="Mario Apostolov" userId="4c57b289-bc03-4ccf-a20e-66ee62f4be40" providerId="ADAL" clId="{F72EB1F3-BF2B-4413-81DE-8806A0C673C0}" dt="2025-04-09T22:36:38.538" v="1202"/>
          <ac:picMkLst>
            <pc:docMk/>
            <pc:sldMk cId="2809266246" sldId="2147375006"/>
            <ac:picMk id="95" creationId="{291E9510-A4BD-4110-1958-AB72863E2E7D}"/>
          </ac:picMkLst>
        </pc:picChg>
        <pc:picChg chg="add mod">
          <ac:chgData name="Mario Apostolov" userId="4c57b289-bc03-4ccf-a20e-66ee62f4be40" providerId="ADAL" clId="{F72EB1F3-BF2B-4413-81DE-8806A0C673C0}" dt="2025-04-09T22:36:38.538" v="1202"/>
          <ac:picMkLst>
            <pc:docMk/>
            <pc:sldMk cId="2809266246" sldId="2147375006"/>
            <ac:picMk id="103" creationId="{7B406C83-76B6-E9B3-F5B2-C3DBC11B9CDF}"/>
          </ac:picMkLst>
        </pc:picChg>
        <pc:picChg chg="add mod">
          <ac:chgData name="Mario Apostolov" userId="4c57b289-bc03-4ccf-a20e-66ee62f4be40" providerId="ADAL" clId="{F72EB1F3-BF2B-4413-81DE-8806A0C673C0}" dt="2025-04-09T22:36:38.538" v="1202"/>
          <ac:picMkLst>
            <pc:docMk/>
            <pc:sldMk cId="2809266246" sldId="2147375006"/>
            <ac:picMk id="104" creationId="{E0072FAC-D78E-50A0-9BB3-627FA7C3BC9F}"/>
          </ac:picMkLst>
        </pc:picChg>
        <pc:picChg chg="add mod">
          <ac:chgData name="Mario Apostolov" userId="4c57b289-bc03-4ccf-a20e-66ee62f4be40" providerId="ADAL" clId="{F72EB1F3-BF2B-4413-81DE-8806A0C673C0}" dt="2025-04-09T22:36:38.538" v="1202"/>
          <ac:picMkLst>
            <pc:docMk/>
            <pc:sldMk cId="2809266246" sldId="2147375006"/>
            <ac:picMk id="105" creationId="{D14E9D5E-0C30-493F-647F-93FD42D30C78}"/>
          </ac:picMkLst>
        </pc:picChg>
        <pc:cxnChg chg="add mod">
          <ac:chgData name="Mario Apostolov" userId="4c57b289-bc03-4ccf-a20e-66ee62f4be40" providerId="ADAL" clId="{F72EB1F3-BF2B-4413-81DE-8806A0C673C0}" dt="2025-04-09T22:36:38.538" v="1202"/>
          <ac:cxnSpMkLst>
            <pc:docMk/>
            <pc:sldMk cId="2809266246" sldId="2147375006"/>
            <ac:cxnSpMk id="4" creationId="{C3116943-9FF3-05A9-FD16-A322C8770138}"/>
          </ac:cxnSpMkLst>
        </pc:cxnChg>
        <pc:cxnChg chg="add mod">
          <ac:chgData name="Mario Apostolov" userId="4c57b289-bc03-4ccf-a20e-66ee62f4be40" providerId="ADAL" clId="{F72EB1F3-BF2B-4413-81DE-8806A0C673C0}" dt="2025-04-09T22:36:25.858" v="1201"/>
          <ac:cxnSpMkLst>
            <pc:docMk/>
            <pc:sldMk cId="2809266246" sldId="2147375006"/>
            <ac:cxnSpMk id="5" creationId="{A0661BF4-F8D1-D5B7-D3AC-8598B69842D0}"/>
          </ac:cxnSpMkLst>
        </pc:cxnChg>
        <pc:cxnChg chg="add mod">
          <ac:chgData name="Mario Apostolov" userId="4c57b289-bc03-4ccf-a20e-66ee62f4be40" providerId="ADAL" clId="{F72EB1F3-BF2B-4413-81DE-8806A0C673C0}" dt="2025-04-09T22:36:25.858" v="1201"/>
          <ac:cxnSpMkLst>
            <pc:docMk/>
            <pc:sldMk cId="2809266246" sldId="2147375006"/>
            <ac:cxnSpMk id="6" creationId="{41820AE5-DF3F-59AA-A62C-917D167B875B}"/>
          </ac:cxnSpMkLst>
        </pc:cxnChg>
        <pc:cxnChg chg="add mod">
          <ac:chgData name="Mario Apostolov" userId="4c57b289-bc03-4ccf-a20e-66ee62f4be40" providerId="ADAL" clId="{F72EB1F3-BF2B-4413-81DE-8806A0C673C0}" dt="2025-04-09T22:36:25.858" v="1201"/>
          <ac:cxnSpMkLst>
            <pc:docMk/>
            <pc:sldMk cId="2809266246" sldId="2147375006"/>
            <ac:cxnSpMk id="7" creationId="{EA976C78-9F9B-F706-4018-38DC3BAD5BD1}"/>
          </ac:cxnSpMkLst>
        </pc:cxnChg>
        <pc:cxnChg chg="add mod">
          <ac:chgData name="Mario Apostolov" userId="4c57b289-bc03-4ccf-a20e-66ee62f4be40" providerId="ADAL" clId="{F72EB1F3-BF2B-4413-81DE-8806A0C673C0}" dt="2025-04-09T22:36:25.858" v="1201"/>
          <ac:cxnSpMkLst>
            <pc:docMk/>
            <pc:sldMk cId="2809266246" sldId="2147375006"/>
            <ac:cxnSpMk id="9" creationId="{928633B1-6DA2-17AA-5F45-38724EDBDC52}"/>
          </ac:cxnSpMkLst>
        </pc:cxnChg>
        <pc:cxnChg chg="add mod">
          <ac:chgData name="Mario Apostolov" userId="4c57b289-bc03-4ccf-a20e-66ee62f4be40" providerId="ADAL" clId="{F72EB1F3-BF2B-4413-81DE-8806A0C673C0}" dt="2025-04-09T22:36:25.858" v="1201"/>
          <ac:cxnSpMkLst>
            <pc:docMk/>
            <pc:sldMk cId="2809266246" sldId="2147375006"/>
            <ac:cxnSpMk id="10" creationId="{E6BBB350-32EF-10DA-ABD1-52C790C0F447}"/>
          </ac:cxnSpMkLst>
        </pc:cxnChg>
        <pc:cxnChg chg="add mod">
          <ac:chgData name="Mario Apostolov" userId="4c57b289-bc03-4ccf-a20e-66ee62f4be40" providerId="ADAL" clId="{F72EB1F3-BF2B-4413-81DE-8806A0C673C0}" dt="2025-04-09T22:36:38.538" v="1202"/>
          <ac:cxnSpMkLst>
            <pc:docMk/>
            <pc:sldMk cId="2809266246" sldId="2147375006"/>
            <ac:cxnSpMk id="22" creationId="{A140B8CE-6653-06DF-A4FC-BAA9C9CE5D05}"/>
          </ac:cxnSpMkLst>
        </pc:cxnChg>
        <pc:cxnChg chg="add mod">
          <ac:chgData name="Mario Apostolov" userId="4c57b289-bc03-4ccf-a20e-66ee62f4be40" providerId="ADAL" clId="{F72EB1F3-BF2B-4413-81DE-8806A0C673C0}" dt="2025-04-09T22:36:25.858" v="1201"/>
          <ac:cxnSpMkLst>
            <pc:docMk/>
            <pc:sldMk cId="2809266246" sldId="2147375006"/>
            <ac:cxnSpMk id="25" creationId="{082C0958-5744-7490-6C7A-D4C15C80927E}"/>
          </ac:cxnSpMkLst>
        </pc:cxnChg>
        <pc:cxnChg chg="add mod">
          <ac:chgData name="Mario Apostolov" userId="4c57b289-bc03-4ccf-a20e-66ee62f4be40" providerId="ADAL" clId="{F72EB1F3-BF2B-4413-81DE-8806A0C673C0}" dt="2025-04-09T22:36:25.858" v="1201"/>
          <ac:cxnSpMkLst>
            <pc:docMk/>
            <pc:sldMk cId="2809266246" sldId="2147375006"/>
            <ac:cxnSpMk id="31" creationId="{7D31D2CC-D6E6-FC5B-CFE8-9D15C1C9B4B7}"/>
          </ac:cxnSpMkLst>
        </pc:cxnChg>
        <pc:cxnChg chg="add mod">
          <ac:chgData name="Mario Apostolov" userId="4c57b289-bc03-4ccf-a20e-66ee62f4be40" providerId="ADAL" clId="{F72EB1F3-BF2B-4413-81DE-8806A0C673C0}" dt="2025-04-09T22:36:25.858" v="1201"/>
          <ac:cxnSpMkLst>
            <pc:docMk/>
            <pc:sldMk cId="2809266246" sldId="2147375006"/>
            <ac:cxnSpMk id="32" creationId="{00BF3F55-1CF0-4F71-7151-F3BA1AE25D1D}"/>
          </ac:cxnSpMkLst>
        </pc:cxnChg>
        <pc:cxnChg chg="add mod">
          <ac:chgData name="Mario Apostolov" userId="4c57b289-bc03-4ccf-a20e-66ee62f4be40" providerId="ADAL" clId="{F72EB1F3-BF2B-4413-81DE-8806A0C673C0}" dt="2025-04-09T22:36:25.858" v="1201"/>
          <ac:cxnSpMkLst>
            <pc:docMk/>
            <pc:sldMk cId="2809266246" sldId="2147375006"/>
            <ac:cxnSpMk id="41" creationId="{07FA0E01-B93F-F412-B73A-D7AC620D9DA8}"/>
          </ac:cxnSpMkLst>
        </pc:cxnChg>
        <pc:cxnChg chg="add mod">
          <ac:chgData name="Mario Apostolov" userId="4c57b289-bc03-4ccf-a20e-66ee62f4be40" providerId="ADAL" clId="{F72EB1F3-BF2B-4413-81DE-8806A0C673C0}" dt="2025-04-09T22:36:38.538" v="1202"/>
          <ac:cxnSpMkLst>
            <pc:docMk/>
            <pc:sldMk cId="2809266246" sldId="2147375006"/>
            <ac:cxnSpMk id="53" creationId="{3476CF72-ED7B-916A-5FD7-454DFCF7008A}"/>
          </ac:cxnSpMkLst>
        </pc:cxnChg>
        <pc:cxnChg chg="add mod">
          <ac:chgData name="Mario Apostolov" userId="4c57b289-bc03-4ccf-a20e-66ee62f4be40" providerId="ADAL" clId="{F72EB1F3-BF2B-4413-81DE-8806A0C673C0}" dt="2025-04-09T22:36:38.538" v="1202"/>
          <ac:cxnSpMkLst>
            <pc:docMk/>
            <pc:sldMk cId="2809266246" sldId="2147375006"/>
            <ac:cxnSpMk id="54" creationId="{FEC0870F-ADF8-DED5-6653-DCE6F090D37F}"/>
          </ac:cxnSpMkLst>
        </pc:cxnChg>
        <pc:cxnChg chg="add mod">
          <ac:chgData name="Mario Apostolov" userId="4c57b289-bc03-4ccf-a20e-66ee62f4be40" providerId="ADAL" clId="{F72EB1F3-BF2B-4413-81DE-8806A0C673C0}" dt="2025-04-09T22:36:38.538" v="1202"/>
          <ac:cxnSpMkLst>
            <pc:docMk/>
            <pc:sldMk cId="2809266246" sldId="2147375006"/>
            <ac:cxnSpMk id="75" creationId="{C585330C-95FD-6082-13DF-80B71418D746}"/>
          </ac:cxnSpMkLst>
        </pc:cxnChg>
        <pc:cxnChg chg="add mod">
          <ac:chgData name="Mario Apostolov" userId="4c57b289-bc03-4ccf-a20e-66ee62f4be40" providerId="ADAL" clId="{F72EB1F3-BF2B-4413-81DE-8806A0C673C0}" dt="2025-04-09T22:36:38.538" v="1202"/>
          <ac:cxnSpMkLst>
            <pc:docMk/>
            <pc:sldMk cId="2809266246" sldId="2147375006"/>
            <ac:cxnSpMk id="76" creationId="{9CF3E0BA-1CC3-8F9B-7726-E7C4776D0629}"/>
          </ac:cxnSpMkLst>
        </pc:cxnChg>
        <pc:cxnChg chg="add mod">
          <ac:chgData name="Mario Apostolov" userId="4c57b289-bc03-4ccf-a20e-66ee62f4be40" providerId="ADAL" clId="{F72EB1F3-BF2B-4413-81DE-8806A0C673C0}" dt="2025-04-09T22:36:38.538" v="1202"/>
          <ac:cxnSpMkLst>
            <pc:docMk/>
            <pc:sldMk cId="2809266246" sldId="2147375006"/>
            <ac:cxnSpMk id="84" creationId="{081BCC45-9EA9-4036-60DA-41E4ACDE2E0C}"/>
          </ac:cxnSpMkLst>
        </pc:cxnChg>
        <pc:cxnChg chg="add mod">
          <ac:chgData name="Mario Apostolov" userId="4c57b289-bc03-4ccf-a20e-66ee62f4be40" providerId="ADAL" clId="{F72EB1F3-BF2B-4413-81DE-8806A0C673C0}" dt="2025-04-09T22:36:38.538" v="1202"/>
          <ac:cxnSpMkLst>
            <pc:docMk/>
            <pc:sldMk cId="2809266246" sldId="2147375006"/>
            <ac:cxnSpMk id="96" creationId="{78537C50-1519-F4D0-C6D7-9F1728435E87}"/>
          </ac:cxnSpMkLst>
        </pc:cxnChg>
        <pc:cxnChg chg="add mod">
          <ac:chgData name="Mario Apostolov" userId="4c57b289-bc03-4ccf-a20e-66ee62f4be40" providerId="ADAL" clId="{F72EB1F3-BF2B-4413-81DE-8806A0C673C0}" dt="2025-04-09T22:36:38.538" v="1202"/>
          <ac:cxnSpMkLst>
            <pc:docMk/>
            <pc:sldMk cId="2809266246" sldId="2147375006"/>
            <ac:cxnSpMk id="97" creationId="{AE56D165-105B-7DAD-E44B-A26AE0B4B42B}"/>
          </ac:cxnSpMkLst>
        </pc:cxnChg>
      </pc:sldChg>
      <pc:sldChg chg="addSp delSp modSp new mod">
        <pc:chgData name="Mario Apostolov" userId="4c57b289-bc03-4ccf-a20e-66ee62f4be40" providerId="ADAL" clId="{F72EB1F3-BF2B-4413-81DE-8806A0C673C0}" dt="2025-04-09T22:37:34.357" v="1221" actId="1036"/>
        <pc:sldMkLst>
          <pc:docMk/>
          <pc:sldMk cId="1245713544" sldId="2147375007"/>
        </pc:sldMkLst>
        <pc:spChg chg="del">
          <ac:chgData name="Mario Apostolov" userId="4c57b289-bc03-4ccf-a20e-66ee62f4be40" providerId="ADAL" clId="{F72EB1F3-BF2B-4413-81DE-8806A0C673C0}" dt="2025-04-09T22:37:15.992" v="1209" actId="478"/>
          <ac:spMkLst>
            <pc:docMk/>
            <pc:sldMk cId="1245713544" sldId="2147375007"/>
            <ac:spMk id="2" creationId="{2ABDB5FA-C204-8B22-FACD-3038BD1EEDBD}"/>
          </ac:spMkLst>
        </pc:spChg>
        <pc:picChg chg="add mod">
          <ac:chgData name="Mario Apostolov" userId="4c57b289-bc03-4ccf-a20e-66ee62f4be40" providerId="ADAL" clId="{F72EB1F3-BF2B-4413-81DE-8806A0C673C0}" dt="2025-04-09T22:37:34.357" v="1221" actId="1036"/>
          <ac:picMkLst>
            <pc:docMk/>
            <pc:sldMk cId="1245713544" sldId="2147375007"/>
            <ac:picMk id="8" creationId="{2DC1D620-1095-A0C6-3B8E-5A42F217C434}"/>
          </ac:picMkLst>
        </pc:picChg>
      </pc:sldChg>
      <pc:sldChg chg="addSp delSp modSp new mod">
        <pc:chgData name="Mario Apostolov" userId="4c57b289-bc03-4ccf-a20e-66ee62f4be40" providerId="ADAL" clId="{F72EB1F3-BF2B-4413-81DE-8806A0C673C0}" dt="2025-04-09T22:40:17.197" v="1284" actId="1035"/>
        <pc:sldMkLst>
          <pc:docMk/>
          <pc:sldMk cId="160488008" sldId="2147375008"/>
        </pc:sldMkLst>
        <pc:spChg chg="del">
          <ac:chgData name="Mario Apostolov" userId="4c57b289-bc03-4ccf-a20e-66ee62f4be40" providerId="ADAL" clId="{F72EB1F3-BF2B-4413-81DE-8806A0C673C0}" dt="2025-04-09T22:39:07.530" v="1256" actId="478"/>
          <ac:spMkLst>
            <pc:docMk/>
            <pc:sldMk cId="160488008" sldId="2147375008"/>
            <ac:spMk id="2" creationId="{AF4A8907-9AA3-0D51-E9B9-71BDC14C010D}"/>
          </ac:spMkLst>
        </pc:spChg>
        <pc:spChg chg="add mod">
          <ac:chgData name="Mario Apostolov" userId="4c57b289-bc03-4ccf-a20e-66ee62f4be40" providerId="ADAL" clId="{F72EB1F3-BF2B-4413-81DE-8806A0C673C0}" dt="2025-04-09T22:39:27.931" v="1258" actId="255"/>
          <ac:spMkLst>
            <pc:docMk/>
            <pc:sldMk cId="160488008" sldId="2147375008"/>
            <ac:spMk id="3" creationId="{178ED786-054E-00E7-8107-9909AB7E8EEB}"/>
          </ac:spMkLst>
        </pc:spChg>
        <pc:spChg chg="add mod">
          <ac:chgData name="Mario Apostolov" userId="4c57b289-bc03-4ccf-a20e-66ee62f4be40" providerId="ADAL" clId="{F72EB1F3-BF2B-4413-81DE-8806A0C673C0}" dt="2025-04-09T22:40:17.197" v="1284" actId="1035"/>
          <ac:spMkLst>
            <pc:docMk/>
            <pc:sldMk cId="160488008" sldId="2147375008"/>
            <ac:spMk id="10" creationId="{D18F9A07-3B07-EC74-9A85-898E8983AE68}"/>
          </ac:spMkLst>
        </pc:spChg>
        <pc:spChg chg="add mod">
          <ac:chgData name="Mario Apostolov" userId="4c57b289-bc03-4ccf-a20e-66ee62f4be40" providerId="ADAL" clId="{F72EB1F3-BF2B-4413-81DE-8806A0C673C0}" dt="2025-04-09T22:38:18.336" v="1229" actId="122"/>
          <ac:spMkLst>
            <pc:docMk/>
            <pc:sldMk cId="160488008" sldId="2147375008"/>
            <ac:spMk id="13" creationId="{BE64EA16-9856-33AD-1E4E-34593EBFA0E0}"/>
          </ac:spMkLst>
        </pc:spChg>
        <pc:spChg chg="add mod">
          <ac:chgData name="Mario Apostolov" userId="4c57b289-bc03-4ccf-a20e-66ee62f4be40" providerId="ADAL" clId="{F72EB1F3-BF2B-4413-81DE-8806A0C673C0}" dt="2025-04-09T22:39:55.629" v="1265" actId="14100"/>
          <ac:spMkLst>
            <pc:docMk/>
            <pc:sldMk cId="160488008" sldId="2147375008"/>
            <ac:spMk id="16" creationId="{5FC6F985-1FAD-3CAF-7826-E82251379015}"/>
          </ac:spMkLst>
        </pc:spChg>
        <pc:picChg chg="add mod">
          <ac:chgData name="Mario Apostolov" userId="4c57b289-bc03-4ccf-a20e-66ee62f4be40" providerId="ADAL" clId="{F72EB1F3-BF2B-4413-81DE-8806A0C673C0}" dt="2025-04-09T22:38:34.318" v="1232" actId="14100"/>
          <ac:picMkLst>
            <pc:docMk/>
            <pc:sldMk cId="160488008" sldId="2147375008"/>
            <ac:picMk id="6" creationId="{F6E0D589-3C9E-2A53-8F99-5FC4F6BBB8FC}"/>
          </ac:picMkLst>
        </pc:picChg>
      </pc:sldChg>
      <pc:sldChg chg="addSp delSp modSp new mod">
        <pc:chgData name="Mario Apostolov" userId="4c57b289-bc03-4ccf-a20e-66ee62f4be40" providerId="ADAL" clId="{F72EB1F3-BF2B-4413-81DE-8806A0C673C0}" dt="2025-04-09T22:46:46.357" v="1379" actId="122"/>
        <pc:sldMkLst>
          <pc:docMk/>
          <pc:sldMk cId="501028715" sldId="2147375009"/>
        </pc:sldMkLst>
        <pc:spChg chg="del">
          <ac:chgData name="Mario Apostolov" userId="4c57b289-bc03-4ccf-a20e-66ee62f4be40" providerId="ADAL" clId="{F72EB1F3-BF2B-4413-81DE-8806A0C673C0}" dt="2025-04-09T22:40:50.126" v="1288" actId="478"/>
          <ac:spMkLst>
            <pc:docMk/>
            <pc:sldMk cId="501028715" sldId="2147375009"/>
            <ac:spMk id="2" creationId="{D81AFF83-0F97-9E8D-2950-BFDD501A4B2D}"/>
          </ac:spMkLst>
        </pc:spChg>
        <pc:spChg chg="add mod">
          <ac:chgData name="Mario Apostolov" userId="4c57b289-bc03-4ccf-a20e-66ee62f4be40" providerId="ADAL" clId="{F72EB1F3-BF2B-4413-81DE-8806A0C673C0}" dt="2025-04-09T22:41:10.136" v="1291" actId="1036"/>
          <ac:spMkLst>
            <pc:docMk/>
            <pc:sldMk cId="501028715" sldId="2147375009"/>
            <ac:spMk id="3" creationId="{3F50A18F-DD55-C79F-E515-5D47268AA02C}"/>
          </ac:spMkLst>
        </pc:spChg>
        <pc:spChg chg="add mod">
          <ac:chgData name="Mario Apostolov" userId="4c57b289-bc03-4ccf-a20e-66ee62f4be40" providerId="ADAL" clId="{F72EB1F3-BF2B-4413-81DE-8806A0C673C0}" dt="2025-04-09T22:41:10.136" v="1291" actId="1036"/>
          <ac:spMkLst>
            <pc:docMk/>
            <pc:sldMk cId="501028715" sldId="2147375009"/>
            <ac:spMk id="4" creationId="{CA3A2E5C-382B-AE03-CC74-98346E89EB79}"/>
          </ac:spMkLst>
        </pc:spChg>
        <pc:spChg chg="add mod">
          <ac:chgData name="Mario Apostolov" userId="4c57b289-bc03-4ccf-a20e-66ee62f4be40" providerId="ADAL" clId="{F72EB1F3-BF2B-4413-81DE-8806A0C673C0}" dt="2025-04-09T22:41:10.136" v="1291" actId="1036"/>
          <ac:spMkLst>
            <pc:docMk/>
            <pc:sldMk cId="501028715" sldId="2147375009"/>
            <ac:spMk id="5" creationId="{371F9C70-C616-CA5E-50B0-6F78694A37CC}"/>
          </ac:spMkLst>
        </pc:spChg>
        <pc:spChg chg="add mod">
          <ac:chgData name="Mario Apostolov" userId="4c57b289-bc03-4ccf-a20e-66ee62f4be40" providerId="ADAL" clId="{F72EB1F3-BF2B-4413-81DE-8806A0C673C0}" dt="2025-04-09T22:41:10.136" v="1291" actId="1036"/>
          <ac:spMkLst>
            <pc:docMk/>
            <pc:sldMk cId="501028715" sldId="2147375009"/>
            <ac:spMk id="6" creationId="{346A600E-DC92-A18F-A724-E7F06866B0CF}"/>
          </ac:spMkLst>
        </pc:spChg>
        <pc:spChg chg="add mod">
          <ac:chgData name="Mario Apostolov" userId="4c57b289-bc03-4ccf-a20e-66ee62f4be40" providerId="ADAL" clId="{F72EB1F3-BF2B-4413-81DE-8806A0C673C0}" dt="2025-04-09T22:41:10.136" v="1291" actId="1036"/>
          <ac:spMkLst>
            <pc:docMk/>
            <pc:sldMk cId="501028715" sldId="2147375009"/>
            <ac:spMk id="7" creationId="{D1E08BA0-54DA-E3C1-7A70-3C5240C9F98E}"/>
          </ac:spMkLst>
        </pc:spChg>
        <pc:spChg chg="add mod">
          <ac:chgData name="Mario Apostolov" userId="4c57b289-bc03-4ccf-a20e-66ee62f4be40" providerId="ADAL" clId="{F72EB1F3-BF2B-4413-81DE-8806A0C673C0}" dt="2025-04-09T22:41:10.136" v="1291" actId="1036"/>
          <ac:spMkLst>
            <pc:docMk/>
            <pc:sldMk cId="501028715" sldId="2147375009"/>
            <ac:spMk id="8" creationId="{5C3EABB9-501A-2831-F49B-A15F817BB953}"/>
          </ac:spMkLst>
        </pc:spChg>
        <pc:spChg chg="add mod">
          <ac:chgData name="Mario Apostolov" userId="4c57b289-bc03-4ccf-a20e-66ee62f4be40" providerId="ADAL" clId="{F72EB1F3-BF2B-4413-81DE-8806A0C673C0}" dt="2025-04-09T22:41:10.136" v="1291" actId="1036"/>
          <ac:spMkLst>
            <pc:docMk/>
            <pc:sldMk cId="501028715" sldId="2147375009"/>
            <ac:spMk id="9" creationId="{00284D20-5471-A02C-8F11-C395F5408E37}"/>
          </ac:spMkLst>
        </pc:spChg>
        <pc:spChg chg="add mod">
          <ac:chgData name="Mario Apostolov" userId="4c57b289-bc03-4ccf-a20e-66ee62f4be40" providerId="ADAL" clId="{F72EB1F3-BF2B-4413-81DE-8806A0C673C0}" dt="2025-04-09T22:41:10.136" v="1291" actId="1036"/>
          <ac:spMkLst>
            <pc:docMk/>
            <pc:sldMk cId="501028715" sldId="2147375009"/>
            <ac:spMk id="10" creationId="{9CDB2FAA-C3C3-2FCD-CD5D-CCAA8A917108}"/>
          </ac:spMkLst>
        </pc:spChg>
        <pc:spChg chg="add mod">
          <ac:chgData name="Mario Apostolov" userId="4c57b289-bc03-4ccf-a20e-66ee62f4be40" providerId="ADAL" clId="{F72EB1F3-BF2B-4413-81DE-8806A0C673C0}" dt="2025-04-09T22:41:10.136" v="1291" actId="1036"/>
          <ac:spMkLst>
            <pc:docMk/>
            <pc:sldMk cId="501028715" sldId="2147375009"/>
            <ac:spMk id="11" creationId="{C72FFC5E-897C-4F4A-DEB6-E91B1B8A67E8}"/>
          </ac:spMkLst>
        </pc:spChg>
        <pc:spChg chg="add mod">
          <ac:chgData name="Mario Apostolov" userId="4c57b289-bc03-4ccf-a20e-66ee62f4be40" providerId="ADAL" clId="{F72EB1F3-BF2B-4413-81DE-8806A0C673C0}" dt="2025-04-09T22:41:10.136" v="1291" actId="1036"/>
          <ac:spMkLst>
            <pc:docMk/>
            <pc:sldMk cId="501028715" sldId="2147375009"/>
            <ac:spMk id="12" creationId="{EBF27840-5BFF-567C-650B-EAF20BC4C9A4}"/>
          </ac:spMkLst>
        </pc:spChg>
        <pc:spChg chg="add mod">
          <ac:chgData name="Mario Apostolov" userId="4c57b289-bc03-4ccf-a20e-66ee62f4be40" providerId="ADAL" clId="{F72EB1F3-BF2B-4413-81DE-8806A0C673C0}" dt="2025-04-09T22:41:10.136" v="1291" actId="1036"/>
          <ac:spMkLst>
            <pc:docMk/>
            <pc:sldMk cId="501028715" sldId="2147375009"/>
            <ac:spMk id="13" creationId="{63AEE5DC-390D-FCE9-6897-028CC50F9C08}"/>
          </ac:spMkLst>
        </pc:spChg>
        <pc:spChg chg="add mod">
          <ac:chgData name="Mario Apostolov" userId="4c57b289-bc03-4ccf-a20e-66ee62f4be40" providerId="ADAL" clId="{F72EB1F3-BF2B-4413-81DE-8806A0C673C0}" dt="2025-04-09T22:41:10.136" v="1291" actId="1036"/>
          <ac:spMkLst>
            <pc:docMk/>
            <pc:sldMk cId="501028715" sldId="2147375009"/>
            <ac:spMk id="14" creationId="{5F1D7D23-F390-03D0-2DD1-D21CA94EE11E}"/>
          </ac:spMkLst>
        </pc:spChg>
        <pc:spChg chg="add mod">
          <ac:chgData name="Mario Apostolov" userId="4c57b289-bc03-4ccf-a20e-66ee62f4be40" providerId="ADAL" clId="{F72EB1F3-BF2B-4413-81DE-8806A0C673C0}" dt="2025-04-09T22:41:10.136" v="1291" actId="1036"/>
          <ac:spMkLst>
            <pc:docMk/>
            <pc:sldMk cId="501028715" sldId="2147375009"/>
            <ac:spMk id="15" creationId="{D863DDDB-DE4C-19F6-7BB1-AB906741506C}"/>
          </ac:spMkLst>
        </pc:spChg>
        <pc:spChg chg="add mod">
          <ac:chgData name="Mario Apostolov" userId="4c57b289-bc03-4ccf-a20e-66ee62f4be40" providerId="ADAL" clId="{F72EB1F3-BF2B-4413-81DE-8806A0C673C0}" dt="2025-04-09T22:41:10.136" v="1291" actId="1036"/>
          <ac:spMkLst>
            <pc:docMk/>
            <pc:sldMk cId="501028715" sldId="2147375009"/>
            <ac:spMk id="16" creationId="{393E69A6-C489-F8D3-F980-04F1327AC8B6}"/>
          </ac:spMkLst>
        </pc:spChg>
        <pc:spChg chg="add mod">
          <ac:chgData name="Mario Apostolov" userId="4c57b289-bc03-4ccf-a20e-66ee62f4be40" providerId="ADAL" clId="{F72EB1F3-BF2B-4413-81DE-8806A0C673C0}" dt="2025-04-09T22:41:10.136" v="1291" actId="1036"/>
          <ac:spMkLst>
            <pc:docMk/>
            <pc:sldMk cId="501028715" sldId="2147375009"/>
            <ac:spMk id="17" creationId="{D3A05C05-0811-9C62-A8A5-B07BE3F4C817}"/>
          </ac:spMkLst>
        </pc:spChg>
        <pc:spChg chg="add mod">
          <ac:chgData name="Mario Apostolov" userId="4c57b289-bc03-4ccf-a20e-66ee62f4be40" providerId="ADAL" clId="{F72EB1F3-BF2B-4413-81DE-8806A0C673C0}" dt="2025-04-09T22:41:10.136" v="1291" actId="1036"/>
          <ac:spMkLst>
            <pc:docMk/>
            <pc:sldMk cId="501028715" sldId="2147375009"/>
            <ac:spMk id="18" creationId="{AC3669A4-C2AE-6FC5-63C7-F53553E2AEDF}"/>
          </ac:spMkLst>
        </pc:spChg>
        <pc:spChg chg="add mod">
          <ac:chgData name="Mario Apostolov" userId="4c57b289-bc03-4ccf-a20e-66ee62f4be40" providerId="ADAL" clId="{F72EB1F3-BF2B-4413-81DE-8806A0C673C0}" dt="2025-04-09T22:41:10.136" v="1291" actId="1036"/>
          <ac:spMkLst>
            <pc:docMk/>
            <pc:sldMk cId="501028715" sldId="2147375009"/>
            <ac:spMk id="19" creationId="{42D0C06A-4FC2-FA08-91B8-C93D2DCAFD93}"/>
          </ac:spMkLst>
        </pc:spChg>
        <pc:spChg chg="add mod">
          <ac:chgData name="Mario Apostolov" userId="4c57b289-bc03-4ccf-a20e-66ee62f4be40" providerId="ADAL" clId="{F72EB1F3-BF2B-4413-81DE-8806A0C673C0}" dt="2025-04-09T22:41:10.136" v="1291" actId="1036"/>
          <ac:spMkLst>
            <pc:docMk/>
            <pc:sldMk cId="501028715" sldId="2147375009"/>
            <ac:spMk id="20" creationId="{BEA5C973-81A9-AFFD-47C4-11F84F309373}"/>
          </ac:spMkLst>
        </pc:spChg>
        <pc:spChg chg="add mod">
          <ac:chgData name="Mario Apostolov" userId="4c57b289-bc03-4ccf-a20e-66ee62f4be40" providerId="ADAL" clId="{F72EB1F3-BF2B-4413-81DE-8806A0C673C0}" dt="2025-04-09T22:41:10.136" v="1291" actId="1036"/>
          <ac:spMkLst>
            <pc:docMk/>
            <pc:sldMk cId="501028715" sldId="2147375009"/>
            <ac:spMk id="21" creationId="{2638127F-4DFD-6B64-ACC7-32E4A3E76AFA}"/>
          </ac:spMkLst>
        </pc:spChg>
        <pc:spChg chg="add mod">
          <ac:chgData name="Mario Apostolov" userId="4c57b289-bc03-4ccf-a20e-66ee62f4be40" providerId="ADAL" clId="{F72EB1F3-BF2B-4413-81DE-8806A0C673C0}" dt="2025-04-09T22:41:10.136" v="1291" actId="1036"/>
          <ac:spMkLst>
            <pc:docMk/>
            <pc:sldMk cId="501028715" sldId="2147375009"/>
            <ac:spMk id="22" creationId="{FAAA0631-1B94-476D-1C91-4E13F7D16A86}"/>
          </ac:spMkLst>
        </pc:spChg>
        <pc:spChg chg="add mod">
          <ac:chgData name="Mario Apostolov" userId="4c57b289-bc03-4ccf-a20e-66ee62f4be40" providerId="ADAL" clId="{F72EB1F3-BF2B-4413-81DE-8806A0C673C0}" dt="2025-04-09T22:41:10.136" v="1291" actId="1036"/>
          <ac:spMkLst>
            <pc:docMk/>
            <pc:sldMk cId="501028715" sldId="2147375009"/>
            <ac:spMk id="23" creationId="{84C09187-423E-A72B-0EC0-97C0A74B0428}"/>
          </ac:spMkLst>
        </pc:spChg>
        <pc:spChg chg="add mod">
          <ac:chgData name="Mario Apostolov" userId="4c57b289-bc03-4ccf-a20e-66ee62f4be40" providerId="ADAL" clId="{F72EB1F3-BF2B-4413-81DE-8806A0C673C0}" dt="2025-04-09T22:41:10.136" v="1291" actId="1036"/>
          <ac:spMkLst>
            <pc:docMk/>
            <pc:sldMk cId="501028715" sldId="2147375009"/>
            <ac:spMk id="24" creationId="{CFE235CC-5F3A-94D5-D345-E6884EB43931}"/>
          </ac:spMkLst>
        </pc:spChg>
        <pc:spChg chg="add mod">
          <ac:chgData name="Mario Apostolov" userId="4c57b289-bc03-4ccf-a20e-66ee62f4be40" providerId="ADAL" clId="{F72EB1F3-BF2B-4413-81DE-8806A0C673C0}" dt="2025-04-09T22:41:10.136" v="1291" actId="1036"/>
          <ac:spMkLst>
            <pc:docMk/>
            <pc:sldMk cId="501028715" sldId="2147375009"/>
            <ac:spMk id="25" creationId="{50AA424D-97CA-CB09-A6B2-B69278F916AE}"/>
          </ac:spMkLst>
        </pc:spChg>
        <pc:spChg chg="add mod">
          <ac:chgData name="Mario Apostolov" userId="4c57b289-bc03-4ccf-a20e-66ee62f4be40" providerId="ADAL" clId="{F72EB1F3-BF2B-4413-81DE-8806A0C673C0}" dt="2025-04-09T22:41:10.136" v="1291" actId="1036"/>
          <ac:spMkLst>
            <pc:docMk/>
            <pc:sldMk cId="501028715" sldId="2147375009"/>
            <ac:spMk id="26" creationId="{4DE89A59-DCA4-6EA1-ACEC-0C1267086AAD}"/>
          </ac:spMkLst>
        </pc:spChg>
        <pc:spChg chg="add mod">
          <ac:chgData name="Mario Apostolov" userId="4c57b289-bc03-4ccf-a20e-66ee62f4be40" providerId="ADAL" clId="{F72EB1F3-BF2B-4413-81DE-8806A0C673C0}" dt="2025-04-09T22:41:10.136" v="1291" actId="1036"/>
          <ac:spMkLst>
            <pc:docMk/>
            <pc:sldMk cId="501028715" sldId="2147375009"/>
            <ac:spMk id="27" creationId="{05189F94-6BD3-C7E7-005A-47FD897216B0}"/>
          </ac:spMkLst>
        </pc:spChg>
        <pc:spChg chg="add mod">
          <ac:chgData name="Mario Apostolov" userId="4c57b289-bc03-4ccf-a20e-66ee62f4be40" providerId="ADAL" clId="{F72EB1F3-BF2B-4413-81DE-8806A0C673C0}" dt="2025-04-09T22:41:10.136" v="1291" actId="1036"/>
          <ac:spMkLst>
            <pc:docMk/>
            <pc:sldMk cId="501028715" sldId="2147375009"/>
            <ac:spMk id="31" creationId="{D012BF69-0973-ADAF-4101-BC856A61A271}"/>
          </ac:spMkLst>
        </pc:spChg>
        <pc:spChg chg="add mod">
          <ac:chgData name="Mario Apostolov" userId="4c57b289-bc03-4ccf-a20e-66ee62f4be40" providerId="ADAL" clId="{F72EB1F3-BF2B-4413-81DE-8806A0C673C0}" dt="2025-04-09T22:41:10.136" v="1291" actId="1036"/>
          <ac:spMkLst>
            <pc:docMk/>
            <pc:sldMk cId="501028715" sldId="2147375009"/>
            <ac:spMk id="32" creationId="{75144D1C-811E-F57F-B5DA-322790F0A3BE}"/>
          </ac:spMkLst>
        </pc:spChg>
        <pc:spChg chg="add mod">
          <ac:chgData name="Mario Apostolov" userId="4c57b289-bc03-4ccf-a20e-66ee62f4be40" providerId="ADAL" clId="{F72EB1F3-BF2B-4413-81DE-8806A0C673C0}" dt="2025-04-09T22:41:10.136" v="1291" actId="1036"/>
          <ac:spMkLst>
            <pc:docMk/>
            <pc:sldMk cId="501028715" sldId="2147375009"/>
            <ac:spMk id="36" creationId="{4017D3EE-E7B1-D943-0CEA-0400ACA7F60B}"/>
          </ac:spMkLst>
        </pc:spChg>
        <pc:spChg chg="add mod">
          <ac:chgData name="Mario Apostolov" userId="4c57b289-bc03-4ccf-a20e-66ee62f4be40" providerId="ADAL" clId="{F72EB1F3-BF2B-4413-81DE-8806A0C673C0}" dt="2025-04-09T22:41:10.136" v="1291" actId="1036"/>
          <ac:spMkLst>
            <pc:docMk/>
            <pc:sldMk cId="501028715" sldId="2147375009"/>
            <ac:spMk id="37" creationId="{5A2CEAE6-14D5-18F1-6622-716E1C0839DC}"/>
          </ac:spMkLst>
        </pc:spChg>
        <pc:spChg chg="add mod">
          <ac:chgData name="Mario Apostolov" userId="4c57b289-bc03-4ccf-a20e-66ee62f4be40" providerId="ADAL" clId="{F72EB1F3-BF2B-4413-81DE-8806A0C673C0}" dt="2025-04-09T22:41:10.136" v="1291" actId="1036"/>
          <ac:spMkLst>
            <pc:docMk/>
            <pc:sldMk cId="501028715" sldId="2147375009"/>
            <ac:spMk id="38" creationId="{E752EA5D-3993-CE08-3653-F96B62729EBC}"/>
          </ac:spMkLst>
        </pc:spChg>
        <pc:spChg chg="add mod">
          <ac:chgData name="Mario Apostolov" userId="4c57b289-bc03-4ccf-a20e-66ee62f4be40" providerId="ADAL" clId="{F72EB1F3-BF2B-4413-81DE-8806A0C673C0}" dt="2025-04-09T22:41:10.136" v="1291" actId="1036"/>
          <ac:spMkLst>
            <pc:docMk/>
            <pc:sldMk cId="501028715" sldId="2147375009"/>
            <ac:spMk id="39" creationId="{89F20C80-577E-38D1-A870-A9A83C569FFA}"/>
          </ac:spMkLst>
        </pc:spChg>
        <pc:spChg chg="add mod">
          <ac:chgData name="Mario Apostolov" userId="4c57b289-bc03-4ccf-a20e-66ee62f4be40" providerId="ADAL" clId="{F72EB1F3-BF2B-4413-81DE-8806A0C673C0}" dt="2025-04-09T22:41:10.136" v="1291" actId="1036"/>
          <ac:spMkLst>
            <pc:docMk/>
            <pc:sldMk cId="501028715" sldId="2147375009"/>
            <ac:spMk id="40" creationId="{676165BB-317D-91D6-59B5-3B740883C14D}"/>
          </ac:spMkLst>
        </pc:spChg>
        <pc:spChg chg="add mod">
          <ac:chgData name="Mario Apostolov" userId="4c57b289-bc03-4ccf-a20e-66ee62f4be40" providerId="ADAL" clId="{F72EB1F3-BF2B-4413-81DE-8806A0C673C0}" dt="2025-04-09T22:41:10.136" v="1291" actId="1036"/>
          <ac:spMkLst>
            <pc:docMk/>
            <pc:sldMk cId="501028715" sldId="2147375009"/>
            <ac:spMk id="41" creationId="{46AF3835-4B20-D53A-AD76-0BF922A248D7}"/>
          </ac:spMkLst>
        </pc:spChg>
        <pc:spChg chg="add mod">
          <ac:chgData name="Mario Apostolov" userId="4c57b289-bc03-4ccf-a20e-66ee62f4be40" providerId="ADAL" clId="{F72EB1F3-BF2B-4413-81DE-8806A0C673C0}" dt="2025-04-09T22:41:10.136" v="1291" actId="1036"/>
          <ac:spMkLst>
            <pc:docMk/>
            <pc:sldMk cId="501028715" sldId="2147375009"/>
            <ac:spMk id="42" creationId="{6E7E36AC-C07A-2BDA-54F2-596A83A29D45}"/>
          </ac:spMkLst>
        </pc:spChg>
        <pc:spChg chg="add mod">
          <ac:chgData name="Mario Apostolov" userId="4c57b289-bc03-4ccf-a20e-66ee62f4be40" providerId="ADAL" clId="{F72EB1F3-BF2B-4413-81DE-8806A0C673C0}" dt="2025-04-09T22:41:35.356" v="1294" actId="14100"/>
          <ac:spMkLst>
            <pc:docMk/>
            <pc:sldMk cId="501028715" sldId="2147375009"/>
            <ac:spMk id="43" creationId="{245969E8-3FFD-D0E2-D59A-F73BB2490284}"/>
          </ac:spMkLst>
        </pc:spChg>
        <pc:spChg chg="add mod">
          <ac:chgData name="Mario Apostolov" userId="4c57b289-bc03-4ccf-a20e-66ee62f4be40" providerId="ADAL" clId="{F72EB1F3-BF2B-4413-81DE-8806A0C673C0}" dt="2025-04-09T22:41:10.136" v="1291" actId="1036"/>
          <ac:spMkLst>
            <pc:docMk/>
            <pc:sldMk cId="501028715" sldId="2147375009"/>
            <ac:spMk id="44" creationId="{11B332F7-6CD5-BCE7-598D-10CB19A43623}"/>
          </ac:spMkLst>
        </pc:spChg>
        <pc:spChg chg="add mod">
          <ac:chgData name="Mario Apostolov" userId="4c57b289-bc03-4ccf-a20e-66ee62f4be40" providerId="ADAL" clId="{F72EB1F3-BF2B-4413-81DE-8806A0C673C0}" dt="2025-04-09T22:41:10.136" v="1291" actId="1036"/>
          <ac:spMkLst>
            <pc:docMk/>
            <pc:sldMk cId="501028715" sldId="2147375009"/>
            <ac:spMk id="45" creationId="{53F85261-9904-E823-6321-0BE08039275D}"/>
          </ac:spMkLst>
        </pc:spChg>
        <pc:spChg chg="add mod">
          <ac:chgData name="Mario Apostolov" userId="4c57b289-bc03-4ccf-a20e-66ee62f4be40" providerId="ADAL" clId="{F72EB1F3-BF2B-4413-81DE-8806A0C673C0}" dt="2025-04-09T22:41:10.136" v="1291" actId="1036"/>
          <ac:spMkLst>
            <pc:docMk/>
            <pc:sldMk cId="501028715" sldId="2147375009"/>
            <ac:spMk id="46" creationId="{DFF0D31E-F1AD-9218-F947-B955B77CA5DB}"/>
          </ac:spMkLst>
        </pc:spChg>
        <pc:spChg chg="add mod">
          <ac:chgData name="Mario Apostolov" userId="4c57b289-bc03-4ccf-a20e-66ee62f4be40" providerId="ADAL" clId="{F72EB1F3-BF2B-4413-81DE-8806A0C673C0}" dt="2025-04-09T22:41:10.136" v="1291" actId="1036"/>
          <ac:spMkLst>
            <pc:docMk/>
            <pc:sldMk cId="501028715" sldId="2147375009"/>
            <ac:spMk id="47" creationId="{52F2649D-03A6-4474-5F6C-475B4F80A239}"/>
          </ac:spMkLst>
        </pc:spChg>
        <pc:spChg chg="add mod">
          <ac:chgData name="Mario Apostolov" userId="4c57b289-bc03-4ccf-a20e-66ee62f4be40" providerId="ADAL" clId="{F72EB1F3-BF2B-4413-81DE-8806A0C673C0}" dt="2025-04-09T22:41:10.136" v="1291" actId="1036"/>
          <ac:spMkLst>
            <pc:docMk/>
            <pc:sldMk cId="501028715" sldId="2147375009"/>
            <ac:spMk id="48" creationId="{8FDD4875-93B8-70C9-7E61-C431373755D6}"/>
          </ac:spMkLst>
        </pc:spChg>
        <pc:spChg chg="add mod">
          <ac:chgData name="Mario Apostolov" userId="4c57b289-bc03-4ccf-a20e-66ee62f4be40" providerId="ADAL" clId="{F72EB1F3-BF2B-4413-81DE-8806A0C673C0}" dt="2025-04-09T22:41:10.136" v="1291" actId="1036"/>
          <ac:spMkLst>
            <pc:docMk/>
            <pc:sldMk cId="501028715" sldId="2147375009"/>
            <ac:spMk id="49" creationId="{BE891CBA-5925-F47E-E73E-314C42765F59}"/>
          </ac:spMkLst>
        </pc:spChg>
        <pc:spChg chg="add mod">
          <ac:chgData name="Mario Apostolov" userId="4c57b289-bc03-4ccf-a20e-66ee62f4be40" providerId="ADAL" clId="{F72EB1F3-BF2B-4413-81DE-8806A0C673C0}" dt="2025-04-09T22:41:10.136" v="1291" actId="1036"/>
          <ac:spMkLst>
            <pc:docMk/>
            <pc:sldMk cId="501028715" sldId="2147375009"/>
            <ac:spMk id="50" creationId="{C156FF3F-2AB2-B4E8-35D6-3C5532997FAF}"/>
          </ac:spMkLst>
        </pc:spChg>
        <pc:spChg chg="add mod">
          <ac:chgData name="Mario Apostolov" userId="4c57b289-bc03-4ccf-a20e-66ee62f4be40" providerId="ADAL" clId="{F72EB1F3-BF2B-4413-81DE-8806A0C673C0}" dt="2025-04-09T22:41:10.136" v="1291" actId="1036"/>
          <ac:spMkLst>
            <pc:docMk/>
            <pc:sldMk cId="501028715" sldId="2147375009"/>
            <ac:spMk id="51" creationId="{B1AD4226-BC4D-A978-448B-79F2CA74E91C}"/>
          </ac:spMkLst>
        </pc:spChg>
        <pc:spChg chg="add mod">
          <ac:chgData name="Mario Apostolov" userId="4c57b289-bc03-4ccf-a20e-66ee62f4be40" providerId="ADAL" clId="{F72EB1F3-BF2B-4413-81DE-8806A0C673C0}" dt="2025-04-09T22:41:10.136" v="1291" actId="1036"/>
          <ac:spMkLst>
            <pc:docMk/>
            <pc:sldMk cId="501028715" sldId="2147375009"/>
            <ac:spMk id="52" creationId="{B8BFE651-8AA7-AD6F-F6A9-ED6C95A96760}"/>
          </ac:spMkLst>
        </pc:spChg>
        <pc:spChg chg="add mod">
          <ac:chgData name="Mario Apostolov" userId="4c57b289-bc03-4ccf-a20e-66ee62f4be40" providerId="ADAL" clId="{F72EB1F3-BF2B-4413-81DE-8806A0C673C0}" dt="2025-04-09T22:41:10.136" v="1291" actId="1036"/>
          <ac:spMkLst>
            <pc:docMk/>
            <pc:sldMk cId="501028715" sldId="2147375009"/>
            <ac:spMk id="53" creationId="{57FE5557-4427-FCBE-9B92-52C857C76833}"/>
          </ac:spMkLst>
        </pc:spChg>
        <pc:spChg chg="add mod">
          <ac:chgData name="Mario Apostolov" userId="4c57b289-bc03-4ccf-a20e-66ee62f4be40" providerId="ADAL" clId="{F72EB1F3-BF2B-4413-81DE-8806A0C673C0}" dt="2025-04-09T22:41:10.136" v="1291" actId="1036"/>
          <ac:spMkLst>
            <pc:docMk/>
            <pc:sldMk cId="501028715" sldId="2147375009"/>
            <ac:spMk id="54" creationId="{3890FB39-1649-C42B-B737-6A75E965E25A}"/>
          </ac:spMkLst>
        </pc:spChg>
        <pc:spChg chg="add mod">
          <ac:chgData name="Mario Apostolov" userId="4c57b289-bc03-4ccf-a20e-66ee62f4be40" providerId="ADAL" clId="{F72EB1F3-BF2B-4413-81DE-8806A0C673C0}" dt="2025-04-09T22:41:10.136" v="1291" actId="1036"/>
          <ac:spMkLst>
            <pc:docMk/>
            <pc:sldMk cId="501028715" sldId="2147375009"/>
            <ac:spMk id="55" creationId="{99AE7D33-0EC5-5AF2-CF53-C4A911ED694D}"/>
          </ac:spMkLst>
        </pc:spChg>
        <pc:spChg chg="add mod">
          <ac:chgData name="Mario Apostolov" userId="4c57b289-bc03-4ccf-a20e-66ee62f4be40" providerId="ADAL" clId="{F72EB1F3-BF2B-4413-81DE-8806A0C673C0}" dt="2025-04-09T22:41:10.136" v="1291" actId="1036"/>
          <ac:spMkLst>
            <pc:docMk/>
            <pc:sldMk cId="501028715" sldId="2147375009"/>
            <ac:spMk id="56" creationId="{476AABFA-7BA5-A1ED-607C-F8E10005478E}"/>
          </ac:spMkLst>
        </pc:spChg>
        <pc:spChg chg="add mod">
          <ac:chgData name="Mario Apostolov" userId="4c57b289-bc03-4ccf-a20e-66ee62f4be40" providerId="ADAL" clId="{F72EB1F3-BF2B-4413-81DE-8806A0C673C0}" dt="2025-04-09T22:41:10.136" v="1291" actId="1036"/>
          <ac:spMkLst>
            <pc:docMk/>
            <pc:sldMk cId="501028715" sldId="2147375009"/>
            <ac:spMk id="57" creationId="{0A8F3060-A078-08C3-3AF2-CEE937D3A63A}"/>
          </ac:spMkLst>
        </pc:spChg>
        <pc:spChg chg="add mod">
          <ac:chgData name="Mario Apostolov" userId="4c57b289-bc03-4ccf-a20e-66ee62f4be40" providerId="ADAL" clId="{F72EB1F3-BF2B-4413-81DE-8806A0C673C0}" dt="2025-04-09T22:41:10.136" v="1291" actId="1036"/>
          <ac:spMkLst>
            <pc:docMk/>
            <pc:sldMk cId="501028715" sldId="2147375009"/>
            <ac:spMk id="58" creationId="{F272777D-0ABC-CF00-BE6D-FEA2C78FC3D8}"/>
          </ac:spMkLst>
        </pc:spChg>
        <pc:spChg chg="add mod">
          <ac:chgData name="Mario Apostolov" userId="4c57b289-bc03-4ccf-a20e-66ee62f4be40" providerId="ADAL" clId="{F72EB1F3-BF2B-4413-81DE-8806A0C673C0}" dt="2025-04-09T22:41:10.136" v="1291" actId="1036"/>
          <ac:spMkLst>
            <pc:docMk/>
            <pc:sldMk cId="501028715" sldId="2147375009"/>
            <ac:spMk id="59" creationId="{0FAE5F7C-6FAF-F143-92F7-FC442FFB14E1}"/>
          </ac:spMkLst>
        </pc:spChg>
        <pc:spChg chg="add mod">
          <ac:chgData name="Mario Apostolov" userId="4c57b289-bc03-4ccf-a20e-66ee62f4be40" providerId="ADAL" clId="{F72EB1F3-BF2B-4413-81DE-8806A0C673C0}" dt="2025-04-09T22:41:10.136" v="1291" actId="1036"/>
          <ac:spMkLst>
            <pc:docMk/>
            <pc:sldMk cId="501028715" sldId="2147375009"/>
            <ac:spMk id="60" creationId="{F4903E6D-9664-BDDA-A856-23E4878D5935}"/>
          </ac:spMkLst>
        </pc:spChg>
        <pc:spChg chg="add mod">
          <ac:chgData name="Mario Apostolov" userId="4c57b289-bc03-4ccf-a20e-66ee62f4be40" providerId="ADAL" clId="{F72EB1F3-BF2B-4413-81DE-8806A0C673C0}" dt="2025-04-09T22:41:10.136" v="1291" actId="1036"/>
          <ac:spMkLst>
            <pc:docMk/>
            <pc:sldMk cId="501028715" sldId="2147375009"/>
            <ac:spMk id="61" creationId="{54F47EAD-6D32-6AC5-1071-9D6A0145A72E}"/>
          </ac:spMkLst>
        </pc:spChg>
        <pc:spChg chg="add mod">
          <ac:chgData name="Mario Apostolov" userId="4c57b289-bc03-4ccf-a20e-66ee62f4be40" providerId="ADAL" clId="{F72EB1F3-BF2B-4413-81DE-8806A0C673C0}" dt="2025-04-09T22:41:10.136" v="1291" actId="1036"/>
          <ac:spMkLst>
            <pc:docMk/>
            <pc:sldMk cId="501028715" sldId="2147375009"/>
            <ac:spMk id="62" creationId="{D04AC11A-5625-0381-4000-A22BDC0FAF37}"/>
          </ac:spMkLst>
        </pc:spChg>
        <pc:spChg chg="add mod">
          <ac:chgData name="Mario Apostolov" userId="4c57b289-bc03-4ccf-a20e-66ee62f4be40" providerId="ADAL" clId="{F72EB1F3-BF2B-4413-81DE-8806A0C673C0}" dt="2025-04-09T22:41:10.136" v="1291" actId="1036"/>
          <ac:spMkLst>
            <pc:docMk/>
            <pc:sldMk cId="501028715" sldId="2147375009"/>
            <ac:spMk id="63" creationId="{20A6C073-AECC-196E-8CF1-CCE54D3FD611}"/>
          </ac:spMkLst>
        </pc:spChg>
        <pc:spChg chg="add mod">
          <ac:chgData name="Mario Apostolov" userId="4c57b289-bc03-4ccf-a20e-66ee62f4be40" providerId="ADAL" clId="{F72EB1F3-BF2B-4413-81DE-8806A0C673C0}" dt="2025-04-09T22:41:10.136" v="1291" actId="1036"/>
          <ac:spMkLst>
            <pc:docMk/>
            <pc:sldMk cId="501028715" sldId="2147375009"/>
            <ac:spMk id="64" creationId="{F1AEFE1F-4AA5-000F-0958-33F895646764}"/>
          </ac:spMkLst>
        </pc:spChg>
        <pc:spChg chg="add mod">
          <ac:chgData name="Mario Apostolov" userId="4c57b289-bc03-4ccf-a20e-66ee62f4be40" providerId="ADAL" clId="{F72EB1F3-BF2B-4413-81DE-8806A0C673C0}" dt="2025-04-09T22:41:10.136" v="1291" actId="1036"/>
          <ac:spMkLst>
            <pc:docMk/>
            <pc:sldMk cId="501028715" sldId="2147375009"/>
            <ac:spMk id="65" creationId="{F46B4AC1-6E71-16DC-8BCC-BD00E88623A5}"/>
          </ac:spMkLst>
        </pc:spChg>
        <pc:spChg chg="add mod">
          <ac:chgData name="Mario Apostolov" userId="4c57b289-bc03-4ccf-a20e-66ee62f4be40" providerId="ADAL" clId="{F72EB1F3-BF2B-4413-81DE-8806A0C673C0}" dt="2025-04-09T22:46:46.357" v="1379" actId="122"/>
          <ac:spMkLst>
            <pc:docMk/>
            <pc:sldMk cId="501028715" sldId="2147375009"/>
            <ac:spMk id="66" creationId="{B802A95A-73B4-4552-8EE1-34044DDC6A10}"/>
          </ac:spMkLst>
        </pc:spChg>
        <pc:spChg chg="add mod">
          <ac:chgData name="Mario Apostolov" userId="4c57b289-bc03-4ccf-a20e-66ee62f4be40" providerId="ADAL" clId="{F72EB1F3-BF2B-4413-81DE-8806A0C673C0}" dt="2025-04-09T22:41:10.136" v="1291" actId="1036"/>
          <ac:spMkLst>
            <pc:docMk/>
            <pc:sldMk cId="501028715" sldId="2147375009"/>
            <ac:spMk id="67" creationId="{A9BEE7CA-E48F-6A32-18E6-3D13488CCDB9}"/>
          </ac:spMkLst>
        </pc:spChg>
        <pc:cxnChg chg="add mod">
          <ac:chgData name="Mario Apostolov" userId="4c57b289-bc03-4ccf-a20e-66ee62f4be40" providerId="ADAL" clId="{F72EB1F3-BF2B-4413-81DE-8806A0C673C0}" dt="2025-04-09T22:41:10.136" v="1291" actId="1036"/>
          <ac:cxnSpMkLst>
            <pc:docMk/>
            <pc:sldMk cId="501028715" sldId="2147375009"/>
            <ac:cxnSpMk id="28" creationId="{56273054-E2B3-BF29-0153-72975D4FC9C6}"/>
          </ac:cxnSpMkLst>
        </pc:cxnChg>
        <pc:cxnChg chg="add mod">
          <ac:chgData name="Mario Apostolov" userId="4c57b289-bc03-4ccf-a20e-66ee62f4be40" providerId="ADAL" clId="{F72EB1F3-BF2B-4413-81DE-8806A0C673C0}" dt="2025-04-09T22:41:10.136" v="1291" actId="1036"/>
          <ac:cxnSpMkLst>
            <pc:docMk/>
            <pc:sldMk cId="501028715" sldId="2147375009"/>
            <ac:cxnSpMk id="29" creationId="{B95E6A7B-7496-7DE3-D92F-B5BAB9445FAE}"/>
          </ac:cxnSpMkLst>
        </pc:cxnChg>
        <pc:cxnChg chg="add mod">
          <ac:chgData name="Mario Apostolov" userId="4c57b289-bc03-4ccf-a20e-66ee62f4be40" providerId="ADAL" clId="{F72EB1F3-BF2B-4413-81DE-8806A0C673C0}" dt="2025-04-09T22:41:10.136" v="1291" actId="1036"/>
          <ac:cxnSpMkLst>
            <pc:docMk/>
            <pc:sldMk cId="501028715" sldId="2147375009"/>
            <ac:cxnSpMk id="30" creationId="{8C376EBA-2F3F-57E8-0DD7-74C06A0F52BB}"/>
          </ac:cxnSpMkLst>
        </pc:cxnChg>
        <pc:cxnChg chg="add mod">
          <ac:chgData name="Mario Apostolov" userId="4c57b289-bc03-4ccf-a20e-66ee62f4be40" providerId="ADAL" clId="{F72EB1F3-BF2B-4413-81DE-8806A0C673C0}" dt="2025-04-09T22:41:10.136" v="1291" actId="1036"/>
          <ac:cxnSpMkLst>
            <pc:docMk/>
            <pc:sldMk cId="501028715" sldId="2147375009"/>
            <ac:cxnSpMk id="33" creationId="{133AD7F4-7278-36A2-15A0-56EDB12475A2}"/>
          </ac:cxnSpMkLst>
        </pc:cxnChg>
        <pc:cxnChg chg="add mod">
          <ac:chgData name="Mario Apostolov" userId="4c57b289-bc03-4ccf-a20e-66ee62f4be40" providerId="ADAL" clId="{F72EB1F3-BF2B-4413-81DE-8806A0C673C0}" dt="2025-04-09T22:41:10.136" v="1291" actId="1036"/>
          <ac:cxnSpMkLst>
            <pc:docMk/>
            <pc:sldMk cId="501028715" sldId="2147375009"/>
            <ac:cxnSpMk id="34" creationId="{8A3E5F2D-4462-A49E-33EA-4BD81EEC4A5F}"/>
          </ac:cxnSpMkLst>
        </pc:cxnChg>
        <pc:cxnChg chg="add mod">
          <ac:chgData name="Mario Apostolov" userId="4c57b289-bc03-4ccf-a20e-66ee62f4be40" providerId="ADAL" clId="{F72EB1F3-BF2B-4413-81DE-8806A0C673C0}" dt="2025-04-09T22:41:10.136" v="1291" actId="1036"/>
          <ac:cxnSpMkLst>
            <pc:docMk/>
            <pc:sldMk cId="501028715" sldId="2147375009"/>
            <ac:cxnSpMk id="35" creationId="{F9962553-15C4-5995-7191-39AB5CD04C4E}"/>
          </ac:cxnSpMkLst>
        </pc:cxnChg>
      </pc:sldChg>
      <pc:sldChg chg="addSp delSp modSp new mod">
        <pc:chgData name="Mario Apostolov" userId="4c57b289-bc03-4ccf-a20e-66ee62f4be40" providerId="ADAL" clId="{F72EB1F3-BF2B-4413-81DE-8806A0C673C0}" dt="2025-04-09T22:45:57.875" v="1363" actId="1036"/>
        <pc:sldMkLst>
          <pc:docMk/>
          <pc:sldMk cId="4010343930" sldId="2147375010"/>
        </pc:sldMkLst>
        <pc:spChg chg="del">
          <ac:chgData name="Mario Apostolov" userId="4c57b289-bc03-4ccf-a20e-66ee62f4be40" providerId="ADAL" clId="{F72EB1F3-BF2B-4413-81DE-8806A0C673C0}" dt="2025-04-09T22:43:36.677" v="1312" actId="478"/>
          <ac:spMkLst>
            <pc:docMk/>
            <pc:sldMk cId="4010343930" sldId="2147375010"/>
            <ac:spMk id="2" creationId="{6DD85E1A-BBF4-865A-E5A0-84DED96F1641}"/>
          </ac:spMkLst>
        </pc:spChg>
        <pc:spChg chg="add mod">
          <ac:chgData name="Mario Apostolov" userId="4c57b289-bc03-4ccf-a20e-66ee62f4be40" providerId="ADAL" clId="{F72EB1F3-BF2B-4413-81DE-8806A0C673C0}" dt="2025-04-09T22:45:50.997" v="1336" actId="255"/>
          <ac:spMkLst>
            <pc:docMk/>
            <pc:sldMk cId="4010343930" sldId="2147375010"/>
            <ac:spMk id="3" creationId="{000C348F-3308-F84C-B209-9034DE42F86D}"/>
          </ac:spMkLst>
        </pc:spChg>
        <pc:spChg chg="add mod">
          <ac:chgData name="Mario Apostolov" userId="4c57b289-bc03-4ccf-a20e-66ee62f4be40" providerId="ADAL" clId="{F72EB1F3-BF2B-4413-81DE-8806A0C673C0}" dt="2025-04-09T22:45:57.875" v="1363" actId="1036"/>
          <ac:spMkLst>
            <pc:docMk/>
            <pc:sldMk cId="4010343930" sldId="2147375010"/>
            <ac:spMk id="4" creationId="{E494D6BD-92F8-BA84-D546-BCD0BD53BADA}"/>
          </ac:spMkLst>
        </pc:spChg>
        <pc:spChg chg="add mod">
          <ac:chgData name="Mario Apostolov" userId="4c57b289-bc03-4ccf-a20e-66ee62f4be40" providerId="ADAL" clId="{F72EB1F3-BF2B-4413-81DE-8806A0C673C0}" dt="2025-04-09T22:45:32.100" v="1334"/>
          <ac:spMkLst>
            <pc:docMk/>
            <pc:sldMk cId="4010343930" sldId="2147375010"/>
            <ac:spMk id="6" creationId="{9D7B7440-1766-4AFC-B3D7-143D8643E736}"/>
          </ac:spMkLst>
        </pc:spChg>
      </pc:sldChg>
      <pc:sldMasterChg chg="delSldLayout">
        <pc:chgData name="Mario Apostolov" userId="4c57b289-bc03-4ccf-a20e-66ee62f4be40" providerId="ADAL" clId="{F72EB1F3-BF2B-4413-81DE-8806A0C673C0}" dt="2025-04-09T22:46:03.323" v="1364" actId="47"/>
        <pc:sldMasterMkLst>
          <pc:docMk/>
          <pc:sldMasterMk cId="2675302569" sldId="2147483648"/>
        </pc:sldMasterMkLst>
        <pc:sldLayoutChg chg="del">
          <pc:chgData name="Mario Apostolov" userId="4c57b289-bc03-4ccf-a20e-66ee62f4be40" providerId="ADAL" clId="{F72EB1F3-BF2B-4413-81DE-8806A0C673C0}" dt="2025-04-09T22:46:03.323" v="1364" actId="47"/>
          <pc:sldLayoutMkLst>
            <pc:docMk/>
            <pc:sldMasterMk cId="2675302569" sldId="2147483648"/>
            <pc:sldLayoutMk cId="1191554022" sldId="2147483667"/>
          </pc:sldLayoutMkLst>
        </pc:sldLayoutChg>
        <pc:sldLayoutChg chg="del">
          <pc:chgData name="Mario Apostolov" userId="4c57b289-bc03-4ccf-a20e-66ee62f4be40" providerId="ADAL" clId="{F72EB1F3-BF2B-4413-81DE-8806A0C673C0}" dt="2025-04-09T22:23:34.463" v="646" actId="47"/>
          <pc:sldLayoutMkLst>
            <pc:docMk/>
            <pc:sldMasterMk cId="2675302569" sldId="2147483648"/>
            <pc:sldLayoutMk cId="2471075623" sldId="2147483667"/>
          </pc:sldLayoutMkLst>
        </pc:sldLayoutChg>
        <pc:sldLayoutChg chg="del">
          <pc:chgData name="Mario Apostolov" userId="4c57b289-bc03-4ccf-a20e-66ee62f4be40" providerId="ADAL" clId="{F72EB1F3-BF2B-4413-81DE-8806A0C673C0}" dt="2025-04-09T22:25:01.644" v="659" actId="47"/>
          <pc:sldLayoutMkLst>
            <pc:docMk/>
            <pc:sldMasterMk cId="2675302569" sldId="2147483648"/>
            <pc:sldLayoutMk cId="3966103672" sldId="214748366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3E94A8-7D22-4B0B-AD37-0765106385AD}" type="datetimeFigureOut">
              <a:rPr lang="fr-CH" smtClean="0"/>
              <a:t>09.04.2025</a:t>
            </a:fld>
            <a:endParaRPr lang="fr-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8B53F-D546-4A77-B90D-9C86ED65A1E1}" type="slidenum">
              <a:rPr lang="fr-CH" smtClean="0"/>
              <a:t>‹#›</a:t>
            </a:fld>
            <a:endParaRPr lang="fr-CH"/>
          </a:p>
        </p:txBody>
      </p:sp>
    </p:spTree>
    <p:extLst>
      <p:ext uri="{BB962C8B-B14F-4D97-AF65-F5344CB8AC3E}">
        <p14:creationId xmlns:p14="http://schemas.microsoft.com/office/powerpoint/2010/main" val="496938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CAO Cov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567D6F-E172-1EAC-AAFA-F533DF64312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119" y="0"/>
            <a:ext cx="12180231" cy="6857999"/>
          </a:xfrm>
          <a:prstGeom prst="rect">
            <a:avLst/>
          </a:prstGeom>
        </p:spPr>
      </p:pic>
    </p:spTree>
    <p:extLst>
      <p:ext uri="{BB962C8B-B14F-4D97-AF65-F5344CB8AC3E}">
        <p14:creationId xmlns:p14="http://schemas.microsoft.com/office/powerpoint/2010/main" val="703090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7" name="Rectangle 36"/>
          <p:cNvSpPr/>
          <p:nvPr userDrawn="1"/>
        </p:nvSpPr>
        <p:spPr>
          <a:xfrm>
            <a:off x="0" y="0"/>
            <a:ext cx="5908431" cy="6858000"/>
          </a:xfrm>
          <a:prstGeom prst="rect">
            <a:avLst/>
          </a:prstGeom>
          <a:solidFill>
            <a:srgbClr val="006E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itle 1"/>
          <p:cNvSpPr>
            <a:spLocks noGrp="1"/>
          </p:cNvSpPr>
          <p:nvPr>
            <p:ph type="title" hasCustomPrompt="1"/>
          </p:nvPr>
        </p:nvSpPr>
        <p:spPr>
          <a:xfrm>
            <a:off x="6839065" y="898783"/>
            <a:ext cx="3895668" cy="497166"/>
          </a:xfrm>
          <a:prstGeom prst="rect">
            <a:avLst/>
          </a:prstGeom>
        </p:spPr>
        <p:txBody>
          <a:bodyPr/>
          <a:lstStyle>
            <a:lvl1pPr>
              <a:defRPr sz="2800" baseline="0">
                <a:solidFill>
                  <a:schemeClr val="tx2"/>
                </a:solidFill>
              </a:defRPr>
            </a:lvl1pPr>
          </a:lstStyle>
          <a:p>
            <a:r>
              <a:rPr lang="en-US" sz="2800" dirty="0"/>
              <a:t>Title 2</a:t>
            </a:r>
            <a:endParaRPr lang="en-CA" sz="2800" dirty="0"/>
          </a:p>
        </p:txBody>
      </p:sp>
      <p:sp>
        <p:nvSpPr>
          <p:cNvPr id="31" name="Content Placeholder 3"/>
          <p:cNvSpPr>
            <a:spLocks noGrp="1"/>
          </p:cNvSpPr>
          <p:nvPr>
            <p:ph sz="half" idx="14" hasCustomPrompt="1"/>
          </p:nvPr>
        </p:nvSpPr>
        <p:spPr>
          <a:xfrm>
            <a:off x="2474090" y="2549873"/>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38" name="Line"/>
          <p:cNvSpPr/>
          <p:nvPr userDrawn="1"/>
        </p:nvSpPr>
        <p:spPr>
          <a:xfrm>
            <a:off x="605545" y="6193103"/>
            <a:ext cx="0" cy="664897"/>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40" name="Content Placeholder 3"/>
          <p:cNvSpPr>
            <a:spLocks noGrp="1"/>
          </p:cNvSpPr>
          <p:nvPr>
            <p:ph sz="half" idx="15" hasCustomPrompt="1"/>
          </p:nvPr>
        </p:nvSpPr>
        <p:spPr>
          <a:xfrm>
            <a:off x="2474090" y="3800091"/>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1" name="Content Placeholder 3"/>
          <p:cNvSpPr>
            <a:spLocks noGrp="1"/>
          </p:cNvSpPr>
          <p:nvPr>
            <p:ph sz="half" idx="16" hasCustomPrompt="1"/>
          </p:nvPr>
        </p:nvSpPr>
        <p:spPr>
          <a:xfrm>
            <a:off x="2474090" y="5050309"/>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2" name="Content Placeholder 3"/>
          <p:cNvSpPr>
            <a:spLocks noGrp="1"/>
          </p:cNvSpPr>
          <p:nvPr>
            <p:ph sz="half" idx="17" hasCustomPrompt="1"/>
          </p:nvPr>
        </p:nvSpPr>
        <p:spPr>
          <a:xfrm>
            <a:off x="7657589" y="2552729"/>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3" name="Content Placeholder 3"/>
          <p:cNvSpPr>
            <a:spLocks noGrp="1"/>
          </p:cNvSpPr>
          <p:nvPr>
            <p:ph sz="half" idx="18" hasCustomPrompt="1"/>
          </p:nvPr>
        </p:nvSpPr>
        <p:spPr>
          <a:xfrm>
            <a:off x="7657589" y="3802947"/>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4" name="Content Placeholder 3"/>
          <p:cNvSpPr>
            <a:spLocks noGrp="1"/>
          </p:cNvSpPr>
          <p:nvPr>
            <p:ph sz="half" idx="19" hasCustomPrompt="1"/>
          </p:nvPr>
        </p:nvSpPr>
        <p:spPr>
          <a:xfrm>
            <a:off x="7657589" y="5053165"/>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51" name="Text Placeholder 12"/>
          <p:cNvSpPr>
            <a:spLocks noGrp="1"/>
          </p:cNvSpPr>
          <p:nvPr>
            <p:ph type="body" sz="quarter" idx="22" hasCustomPrompt="1"/>
          </p:nvPr>
        </p:nvSpPr>
        <p:spPr>
          <a:xfrm>
            <a:off x="1694340" y="898783"/>
            <a:ext cx="3895670" cy="507736"/>
          </a:xfrm>
          <a:prstGeom prst="rect">
            <a:avLst/>
          </a:prstGeom>
        </p:spPr>
        <p:txBody>
          <a:bodyPr/>
          <a:lstStyle>
            <a:lvl1pPr marL="0" indent="0" algn="l">
              <a:buNone/>
              <a:defRPr sz="2800" b="1" baseline="0">
                <a:solidFill>
                  <a:schemeClr val="bg1"/>
                </a:solidFill>
                <a:latin typeface="+mj-lt"/>
              </a:defRPr>
            </a:lvl1pPr>
          </a:lstStyle>
          <a:p>
            <a:pPr lvl="0"/>
            <a:r>
              <a:rPr lang="en-US" dirty="0"/>
              <a:t>Title 1</a:t>
            </a:r>
            <a:endParaRPr lang="en-CA" dirty="0"/>
          </a:p>
        </p:txBody>
      </p:sp>
      <p:sp>
        <p:nvSpPr>
          <p:cNvPr id="53" name="Text Placeholder 12"/>
          <p:cNvSpPr>
            <a:spLocks noGrp="1"/>
          </p:cNvSpPr>
          <p:nvPr>
            <p:ph type="body" sz="quarter" idx="23"/>
          </p:nvPr>
        </p:nvSpPr>
        <p:spPr>
          <a:xfrm>
            <a:off x="1694340" y="1458537"/>
            <a:ext cx="3895670" cy="283041"/>
          </a:xfrm>
          <a:prstGeom prst="rect">
            <a:avLst/>
          </a:prstGeom>
        </p:spPr>
        <p:txBody>
          <a:bodyPr/>
          <a:lstStyle>
            <a:lvl1pPr marL="0" indent="0" algn="l">
              <a:buNone/>
              <a:defRPr sz="1800" b="1" baseline="0">
                <a:solidFill>
                  <a:schemeClr val="bg1"/>
                </a:solidFill>
                <a:latin typeface="+mn-lt"/>
              </a:defRPr>
            </a:lvl1pPr>
          </a:lstStyle>
          <a:p>
            <a:pPr lvl="0"/>
            <a:endParaRPr lang="en-CA" dirty="0"/>
          </a:p>
        </p:txBody>
      </p:sp>
      <p:sp>
        <p:nvSpPr>
          <p:cNvPr id="54" name="Text Placeholder 12"/>
          <p:cNvSpPr>
            <a:spLocks noGrp="1"/>
          </p:cNvSpPr>
          <p:nvPr>
            <p:ph type="body" sz="quarter" idx="24"/>
          </p:nvPr>
        </p:nvSpPr>
        <p:spPr>
          <a:xfrm>
            <a:off x="6845283" y="1458537"/>
            <a:ext cx="3889450" cy="283041"/>
          </a:xfrm>
          <a:prstGeom prst="rect">
            <a:avLst/>
          </a:prstGeom>
        </p:spPr>
        <p:txBody>
          <a:bodyPr/>
          <a:lstStyle>
            <a:lvl1pPr marL="0" indent="0" algn="l">
              <a:buNone/>
              <a:defRPr sz="1800" b="1" baseline="0">
                <a:solidFill>
                  <a:schemeClr val="tx2"/>
                </a:solidFill>
                <a:latin typeface="+mn-lt"/>
              </a:defRPr>
            </a:lvl1pPr>
          </a:lstStyle>
          <a:p>
            <a:pPr lvl="0"/>
            <a:endParaRPr lang="en-CA" dirty="0"/>
          </a:p>
        </p:txBody>
      </p:sp>
      <p:sp>
        <p:nvSpPr>
          <p:cNvPr id="16" name="Subtitle 2">
            <a:extLst>
              <a:ext uri="{FF2B5EF4-FFF2-40B4-BE49-F238E27FC236}">
                <a16:creationId xmlns:a16="http://schemas.microsoft.com/office/drawing/2014/main" id="{0CE66117-72BF-1E45-B9D0-9AE888C6F446}"/>
              </a:ext>
            </a:extLst>
          </p:cNvPr>
          <p:cNvSpPr txBox="1">
            <a:spLocks/>
          </p:cNvSpPr>
          <p:nvPr userDrawn="1"/>
        </p:nvSpPr>
        <p:spPr>
          <a:xfrm rot="16200000">
            <a:off x="-1881261" y="2455089"/>
            <a:ext cx="5037110" cy="28993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dirty="0">
                <a:solidFill>
                  <a:schemeClr val="bg1"/>
                </a:solidFill>
              </a:rPr>
              <a:t>First ICAO Global Air Cargo Summit 2025</a:t>
            </a:r>
          </a:p>
        </p:txBody>
      </p:sp>
      <p:pic>
        <p:nvPicPr>
          <p:cNvPr id="2" name="Picture 1">
            <a:extLst>
              <a:ext uri="{FF2B5EF4-FFF2-40B4-BE49-F238E27FC236}">
                <a16:creationId xmlns:a16="http://schemas.microsoft.com/office/drawing/2014/main" id="{314688AB-C025-F480-2032-DAF28FE6B09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rot="16200000">
            <a:off x="202142" y="5568496"/>
            <a:ext cx="750269" cy="264800"/>
          </a:xfrm>
          <a:prstGeom prst="rect">
            <a:avLst/>
          </a:prstGeom>
        </p:spPr>
      </p:pic>
    </p:spTree>
    <p:extLst>
      <p:ext uri="{BB962C8B-B14F-4D97-AF65-F5344CB8AC3E}">
        <p14:creationId xmlns:p14="http://schemas.microsoft.com/office/powerpoint/2010/main" val="13470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Image 1">
    <p:spTree>
      <p:nvGrpSpPr>
        <p:cNvPr id="1" name=""/>
        <p:cNvGrpSpPr/>
        <p:nvPr/>
      </p:nvGrpSpPr>
      <p:grpSpPr>
        <a:xfrm>
          <a:off x="0" y="0"/>
          <a:ext cx="0" cy="0"/>
          <a:chOff x="0" y="0"/>
          <a:chExt cx="0" cy="0"/>
        </a:xfrm>
      </p:grpSpPr>
      <p:sp>
        <p:nvSpPr>
          <p:cNvPr id="7" name="Title 1"/>
          <p:cNvSpPr>
            <a:spLocks noGrp="1"/>
          </p:cNvSpPr>
          <p:nvPr>
            <p:ph type="ctrTitle"/>
          </p:nvPr>
        </p:nvSpPr>
        <p:spPr>
          <a:xfrm>
            <a:off x="5302434" y="2194371"/>
            <a:ext cx="5554934" cy="566569"/>
          </a:xfrm>
          <a:prstGeom prst="rect">
            <a:avLst/>
          </a:prstGeom>
        </p:spPr>
        <p:txBody>
          <a:bodyPr anchor="b">
            <a:normAutofit/>
          </a:bodyPr>
          <a:lstStyle>
            <a:lvl1pPr algn="l">
              <a:defRPr sz="2800"/>
            </a:lvl1pPr>
          </a:lstStyle>
          <a:p>
            <a:r>
              <a:rPr lang="en-US" dirty="0"/>
              <a:t>Click to edit Master title style</a:t>
            </a:r>
            <a:endParaRPr lang="en-CA" dirty="0"/>
          </a:p>
        </p:txBody>
      </p:sp>
      <p:sp>
        <p:nvSpPr>
          <p:cNvPr id="9" name="Line"/>
          <p:cNvSpPr/>
          <p:nvPr userDrawn="1"/>
        </p:nvSpPr>
        <p:spPr>
          <a:xfrm>
            <a:off x="5302434" y="1921137"/>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 name="Picture Placeholder 2"/>
          <p:cNvSpPr>
            <a:spLocks noGrp="1"/>
          </p:cNvSpPr>
          <p:nvPr>
            <p:ph type="pic" idx="10"/>
          </p:nvPr>
        </p:nvSpPr>
        <p:spPr>
          <a:xfrm>
            <a:off x="1415787" y="0"/>
            <a:ext cx="3459209" cy="5257798"/>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3" name="Content Placeholder 3"/>
          <p:cNvSpPr>
            <a:spLocks noGrp="1"/>
          </p:cNvSpPr>
          <p:nvPr>
            <p:ph sz="half" idx="2" hasCustomPrompt="1"/>
          </p:nvPr>
        </p:nvSpPr>
        <p:spPr>
          <a:xfrm>
            <a:off x="5302434" y="3451994"/>
            <a:ext cx="5554934" cy="180580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4" name="Subtitle 2"/>
          <p:cNvSpPr>
            <a:spLocks noGrp="1"/>
          </p:cNvSpPr>
          <p:nvPr>
            <p:ph type="subTitle" idx="1"/>
          </p:nvPr>
        </p:nvSpPr>
        <p:spPr>
          <a:xfrm>
            <a:off x="5302434" y="2825610"/>
            <a:ext cx="5554934"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Tree>
    <p:extLst>
      <p:ext uri="{BB962C8B-B14F-4D97-AF65-F5344CB8AC3E}">
        <p14:creationId xmlns:p14="http://schemas.microsoft.com/office/powerpoint/2010/main" val="3021320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2">
    <p:spTree>
      <p:nvGrpSpPr>
        <p:cNvPr id="1" name=""/>
        <p:cNvGrpSpPr/>
        <p:nvPr/>
      </p:nvGrpSpPr>
      <p:grpSpPr>
        <a:xfrm>
          <a:off x="0" y="0"/>
          <a:ext cx="0" cy="0"/>
          <a:chOff x="0" y="0"/>
          <a:chExt cx="0" cy="0"/>
        </a:xfrm>
      </p:grpSpPr>
      <p:sp>
        <p:nvSpPr>
          <p:cNvPr id="5" name="Picture Placeholder 2"/>
          <p:cNvSpPr>
            <a:spLocks noGrp="1"/>
          </p:cNvSpPr>
          <p:nvPr>
            <p:ph type="pic" idx="10"/>
          </p:nvPr>
        </p:nvSpPr>
        <p:spPr>
          <a:xfrm>
            <a:off x="7206987" y="0"/>
            <a:ext cx="4985013" cy="6858000"/>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6" name="Content Placeholder 3"/>
          <p:cNvSpPr>
            <a:spLocks noGrp="1"/>
          </p:cNvSpPr>
          <p:nvPr>
            <p:ph sz="half" idx="2" hasCustomPrompt="1"/>
          </p:nvPr>
        </p:nvSpPr>
        <p:spPr>
          <a:xfrm>
            <a:off x="1493114" y="1942425"/>
            <a:ext cx="5005077" cy="40038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7" name="Title 1"/>
          <p:cNvSpPr>
            <a:spLocks noGrp="1"/>
          </p:cNvSpPr>
          <p:nvPr>
            <p:ph type="title"/>
          </p:nvPr>
        </p:nvSpPr>
        <p:spPr>
          <a:xfrm>
            <a:off x="1493114" y="893372"/>
            <a:ext cx="5005077" cy="421416"/>
          </a:xfrm>
          <a:prstGeom prst="rect">
            <a:avLst/>
          </a:prstGeom>
        </p:spPr>
        <p:txBody>
          <a:bodyPr/>
          <a:lstStyle>
            <a:lvl1pPr>
              <a:defRPr sz="2800"/>
            </a:lvl1pPr>
          </a:lstStyle>
          <a:p>
            <a:endParaRPr lang="en-CA" sz="2800" dirty="0"/>
          </a:p>
        </p:txBody>
      </p:sp>
      <p:sp>
        <p:nvSpPr>
          <p:cNvPr id="8" name="Subtitle 2"/>
          <p:cNvSpPr>
            <a:spLocks noGrp="1"/>
          </p:cNvSpPr>
          <p:nvPr>
            <p:ph type="subTitle" idx="1"/>
          </p:nvPr>
        </p:nvSpPr>
        <p:spPr>
          <a:xfrm>
            <a:off x="1493114" y="1394489"/>
            <a:ext cx="5005077"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Tree>
    <p:extLst>
      <p:ext uri="{BB962C8B-B14F-4D97-AF65-F5344CB8AC3E}">
        <p14:creationId xmlns:p14="http://schemas.microsoft.com/office/powerpoint/2010/main" val="2138163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8" name="Picture Placeholder 2"/>
          <p:cNvSpPr>
            <a:spLocks noGrp="1"/>
          </p:cNvSpPr>
          <p:nvPr>
            <p:ph type="pic" idx="10"/>
          </p:nvPr>
        </p:nvSpPr>
        <p:spPr>
          <a:xfrm>
            <a:off x="1239941" y="894110"/>
            <a:ext cx="9712119" cy="5069780"/>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Tree>
    <p:extLst>
      <p:ext uri="{BB962C8B-B14F-4D97-AF65-F5344CB8AC3E}">
        <p14:creationId xmlns:p14="http://schemas.microsoft.com/office/powerpoint/2010/main" val="2944423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3" name="Freeform 1089"/>
          <p:cNvSpPr>
            <a:spLocks noEditPoints="1"/>
          </p:cNvSpPr>
          <p:nvPr userDrawn="1"/>
        </p:nvSpPr>
        <p:spPr bwMode="auto">
          <a:xfrm>
            <a:off x="6588429" y="938242"/>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Freeform 1089"/>
          <p:cNvSpPr>
            <a:spLocks noEditPoints="1"/>
          </p:cNvSpPr>
          <p:nvPr userDrawn="1"/>
        </p:nvSpPr>
        <p:spPr bwMode="auto">
          <a:xfrm>
            <a:off x="6588429" y="2300298"/>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1089"/>
          <p:cNvSpPr>
            <a:spLocks noEditPoints="1"/>
          </p:cNvSpPr>
          <p:nvPr userDrawn="1"/>
        </p:nvSpPr>
        <p:spPr bwMode="auto">
          <a:xfrm>
            <a:off x="6588429" y="3701123"/>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1089"/>
          <p:cNvSpPr>
            <a:spLocks noEditPoints="1"/>
          </p:cNvSpPr>
          <p:nvPr userDrawn="1"/>
        </p:nvSpPr>
        <p:spPr bwMode="auto">
          <a:xfrm>
            <a:off x="6588429" y="5070551"/>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Title 1"/>
          <p:cNvSpPr>
            <a:spLocks noGrp="1"/>
          </p:cNvSpPr>
          <p:nvPr>
            <p:ph type="title"/>
          </p:nvPr>
        </p:nvSpPr>
        <p:spPr>
          <a:xfrm>
            <a:off x="1493114" y="933066"/>
            <a:ext cx="3912125" cy="421416"/>
          </a:xfrm>
          <a:prstGeom prst="rect">
            <a:avLst/>
          </a:prstGeom>
        </p:spPr>
        <p:txBody>
          <a:bodyPr/>
          <a:lstStyle>
            <a:lvl1pPr>
              <a:defRPr sz="2800"/>
            </a:lvl1pPr>
          </a:lstStyle>
          <a:p>
            <a:endParaRPr lang="en-CA" sz="2800" dirty="0"/>
          </a:p>
        </p:txBody>
      </p:sp>
      <p:sp>
        <p:nvSpPr>
          <p:cNvPr id="9" name="Subtitle 2"/>
          <p:cNvSpPr>
            <a:spLocks noGrp="1"/>
          </p:cNvSpPr>
          <p:nvPr>
            <p:ph type="subTitle" idx="1"/>
          </p:nvPr>
        </p:nvSpPr>
        <p:spPr>
          <a:xfrm>
            <a:off x="1493114" y="2757274"/>
            <a:ext cx="3868841"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10" name="Content Placeholder 3"/>
          <p:cNvSpPr>
            <a:spLocks noGrp="1"/>
          </p:cNvSpPr>
          <p:nvPr>
            <p:ph sz="half" idx="2" hasCustomPrompt="1"/>
          </p:nvPr>
        </p:nvSpPr>
        <p:spPr>
          <a:xfrm>
            <a:off x="1493115" y="3257212"/>
            <a:ext cx="3868840" cy="268909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1" name="Content Placeholder 3"/>
          <p:cNvSpPr>
            <a:spLocks noGrp="1"/>
          </p:cNvSpPr>
          <p:nvPr>
            <p:ph sz="half" idx="10" hasCustomPrompt="1"/>
          </p:nvPr>
        </p:nvSpPr>
        <p:spPr>
          <a:xfrm>
            <a:off x="7363671" y="914016"/>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2" name="Content Placeholder 3"/>
          <p:cNvSpPr>
            <a:spLocks noGrp="1"/>
          </p:cNvSpPr>
          <p:nvPr>
            <p:ph sz="half" idx="11" hasCustomPrompt="1"/>
          </p:nvPr>
        </p:nvSpPr>
        <p:spPr>
          <a:xfrm>
            <a:off x="7363671" y="2295122"/>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3" name="Content Placeholder 3"/>
          <p:cNvSpPr>
            <a:spLocks noGrp="1"/>
          </p:cNvSpPr>
          <p:nvPr>
            <p:ph sz="half" idx="12" hasCustomPrompt="1"/>
          </p:nvPr>
        </p:nvSpPr>
        <p:spPr>
          <a:xfrm>
            <a:off x="7363671" y="3695947"/>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4" name="Content Placeholder 3"/>
          <p:cNvSpPr>
            <a:spLocks noGrp="1"/>
          </p:cNvSpPr>
          <p:nvPr>
            <p:ph sz="half" idx="13" hasCustomPrompt="1"/>
          </p:nvPr>
        </p:nvSpPr>
        <p:spPr>
          <a:xfrm>
            <a:off x="7363671" y="5065374"/>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Tree>
    <p:extLst>
      <p:ext uri="{BB962C8B-B14F-4D97-AF65-F5344CB8AC3E}">
        <p14:creationId xmlns:p14="http://schemas.microsoft.com/office/powerpoint/2010/main" val="3313372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grpSp>
        <p:nvGrpSpPr>
          <p:cNvPr id="14" name="Group 13"/>
          <p:cNvGrpSpPr/>
          <p:nvPr userDrawn="1"/>
        </p:nvGrpSpPr>
        <p:grpSpPr>
          <a:xfrm>
            <a:off x="6007843" y="2093922"/>
            <a:ext cx="176314" cy="4807634"/>
            <a:chOff x="6007843" y="2104743"/>
            <a:chExt cx="176314" cy="4807634"/>
          </a:xfrm>
        </p:grpSpPr>
        <p:sp>
          <p:nvSpPr>
            <p:cNvPr id="7" name="Line">
              <a:extLst>
                <a:ext uri="{FF2B5EF4-FFF2-40B4-BE49-F238E27FC236}">
                  <a16:creationId xmlns:a16="http://schemas.microsoft.com/office/drawing/2014/main" id="{ED0CA709-B4DA-42A4-A65A-DD90CC70944F}"/>
                </a:ext>
              </a:extLst>
            </p:cNvPr>
            <p:cNvSpPr/>
            <p:nvPr userDrawn="1"/>
          </p:nvSpPr>
          <p:spPr>
            <a:xfrm flipH="1" flipV="1">
              <a:off x="6096000" y="2298688"/>
              <a:ext cx="0" cy="1355412"/>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Line">
              <a:extLst>
                <a:ext uri="{FF2B5EF4-FFF2-40B4-BE49-F238E27FC236}">
                  <a16:creationId xmlns:a16="http://schemas.microsoft.com/office/drawing/2014/main" id="{4C6F293B-B127-4661-AFF9-E2A26C4EA91A}"/>
                </a:ext>
              </a:extLst>
            </p:cNvPr>
            <p:cNvSpPr/>
            <p:nvPr userDrawn="1"/>
          </p:nvSpPr>
          <p:spPr>
            <a:xfrm flipH="1" flipV="1">
              <a:off x="6096000" y="3856420"/>
              <a:ext cx="0" cy="1373924"/>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 name="Circle">
              <a:extLst>
                <a:ext uri="{FF2B5EF4-FFF2-40B4-BE49-F238E27FC236}">
                  <a16:creationId xmlns:a16="http://schemas.microsoft.com/office/drawing/2014/main" id="{BDFF0B1B-931C-4414-AA34-39D4A346322F}"/>
                </a:ext>
              </a:extLst>
            </p:cNvPr>
            <p:cNvSpPr/>
            <p:nvPr userDrawn="1"/>
          </p:nvSpPr>
          <p:spPr>
            <a:xfrm flipH="1">
              <a:off x="6007843" y="2104743"/>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 name="Circle">
              <a:extLst>
                <a:ext uri="{FF2B5EF4-FFF2-40B4-BE49-F238E27FC236}">
                  <a16:creationId xmlns:a16="http://schemas.microsoft.com/office/drawing/2014/main" id="{40232A07-956E-4919-BB59-458C85A4695F}"/>
                </a:ext>
              </a:extLst>
            </p:cNvPr>
            <p:cNvSpPr/>
            <p:nvPr userDrawn="1"/>
          </p:nvSpPr>
          <p:spPr>
            <a:xfrm flipH="1">
              <a:off x="6007843" y="3671731"/>
              <a:ext cx="176314" cy="176314"/>
            </a:xfrm>
            <a:prstGeom prst="ellips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Circle">
              <a:extLst>
                <a:ext uri="{FF2B5EF4-FFF2-40B4-BE49-F238E27FC236}">
                  <a16:creationId xmlns:a16="http://schemas.microsoft.com/office/drawing/2014/main" id="{092E8249-2175-4D1D-8844-3827F3997C3B}"/>
                </a:ext>
              </a:extLst>
            </p:cNvPr>
            <p:cNvSpPr/>
            <p:nvPr userDrawn="1"/>
          </p:nvSpPr>
          <p:spPr>
            <a:xfrm flipH="1">
              <a:off x="6007843" y="5238719"/>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Line">
              <a:extLst>
                <a:ext uri="{FF2B5EF4-FFF2-40B4-BE49-F238E27FC236}">
                  <a16:creationId xmlns:a16="http://schemas.microsoft.com/office/drawing/2014/main" id="{C2451783-88C0-4D58-8C3F-407E9FF913BE}"/>
                </a:ext>
              </a:extLst>
            </p:cNvPr>
            <p:cNvSpPr/>
            <p:nvPr userDrawn="1"/>
          </p:nvSpPr>
          <p:spPr>
            <a:xfrm flipH="1" flipV="1">
              <a:off x="6096000" y="5442068"/>
              <a:ext cx="0" cy="1470309"/>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sp>
        <p:nvSpPr>
          <p:cNvPr id="17" name="Content Placeholder 3"/>
          <p:cNvSpPr>
            <a:spLocks noGrp="1"/>
          </p:cNvSpPr>
          <p:nvPr>
            <p:ph sz="half" idx="10" hasCustomPrompt="1"/>
          </p:nvPr>
        </p:nvSpPr>
        <p:spPr>
          <a:xfrm>
            <a:off x="2522039" y="3631448"/>
            <a:ext cx="3100279" cy="697973"/>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9" name="Content Placeholder 3"/>
          <p:cNvSpPr>
            <a:spLocks noGrp="1"/>
          </p:cNvSpPr>
          <p:nvPr>
            <p:ph sz="half" idx="11" hasCustomPrompt="1"/>
          </p:nvPr>
        </p:nvSpPr>
        <p:spPr>
          <a:xfrm>
            <a:off x="6562894" y="5335798"/>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30" name="Text Placeholder 12"/>
          <p:cNvSpPr>
            <a:spLocks noGrp="1"/>
          </p:cNvSpPr>
          <p:nvPr>
            <p:ph type="body" sz="quarter" idx="13" hasCustomPrompt="1"/>
          </p:nvPr>
        </p:nvSpPr>
        <p:spPr>
          <a:xfrm>
            <a:off x="6562893" y="4890981"/>
            <a:ext cx="3100279" cy="353150"/>
          </a:xfrm>
          <a:prstGeom prst="rect">
            <a:avLst/>
          </a:prstGeom>
        </p:spPr>
        <p:txBody>
          <a:bodyPr/>
          <a:lstStyle>
            <a:lvl1pPr marL="0" indent="0">
              <a:buNone/>
              <a:defRPr sz="2000" b="0">
                <a:solidFill>
                  <a:schemeClr val="tx1"/>
                </a:solidFill>
              </a:defRPr>
            </a:lvl1pPr>
          </a:lstStyle>
          <a:p>
            <a:pPr lvl="0"/>
            <a:r>
              <a:rPr lang="en-US" dirty="0"/>
              <a:t>2017</a:t>
            </a:r>
            <a:endParaRPr lang="en-CA" dirty="0"/>
          </a:p>
        </p:txBody>
      </p:sp>
      <p:sp>
        <p:nvSpPr>
          <p:cNvPr id="32" name="Text Placeholder 12"/>
          <p:cNvSpPr>
            <a:spLocks noGrp="1"/>
          </p:cNvSpPr>
          <p:nvPr>
            <p:ph type="body" sz="quarter" idx="14" hasCustomPrompt="1"/>
          </p:nvPr>
        </p:nvSpPr>
        <p:spPr>
          <a:xfrm>
            <a:off x="2522038" y="3186317"/>
            <a:ext cx="3100279" cy="353150"/>
          </a:xfrm>
          <a:prstGeom prst="rect">
            <a:avLst/>
          </a:prstGeom>
        </p:spPr>
        <p:txBody>
          <a:bodyPr/>
          <a:lstStyle>
            <a:lvl1pPr marL="0" indent="0" algn="r">
              <a:buNone/>
              <a:defRPr sz="2000" b="0">
                <a:solidFill>
                  <a:schemeClr val="tx2"/>
                </a:solidFill>
              </a:defRPr>
            </a:lvl1pPr>
          </a:lstStyle>
          <a:p>
            <a:pPr lvl="0"/>
            <a:r>
              <a:rPr lang="en-US" dirty="0"/>
              <a:t>2016</a:t>
            </a:r>
            <a:endParaRPr lang="en-CA" dirty="0"/>
          </a:p>
        </p:txBody>
      </p:sp>
      <p:sp>
        <p:nvSpPr>
          <p:cNvPr id="34" name="Content Placeholder 3"/>
          <p:cNvSpPr>
            <a:spLocks noGrp="1"/>
          </p:cNvSpPr>
          <p:nvPr>
            <p:ph sz="half" idx="15" hasCustomPrompt="1"/>
          </p:nvPr>
        </p:nvSpPr>
        <p:spPr>
          <a:xfrm>
            <a:off x="6562893" y="1987506"/>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35" name="Text Placeholder 12"/>
          <p:cNvSpPr>
            <a:spLocks noGrp="1"/>
          </p:cNvSpPr>
          <p:nvPr>
            <p:ph type="body" sz="quarter" idx="16" hasCustomPrompt="1"/>
          </p:nvPr>
        </p:nvSpPr>
        <p:spPr>
          <a:xfrm>
            <a:off x="6562892" y="1542689"/>
            <a:ext cx="3100279" cy="353150"/>
          </a:xfrm>
          <a:prstGeom prst="rect">
            <a:avLst/>
          </a:prstGeom>
        </p:spPr>
        <p:txBody>
          <a:bodyPr/>
          <a:lstStyle>
            <a:lvl1pPr marL="0" indent="0">
              <a:buNone/>
              <a:defRPr sz="2000" b="0">
                <a:solidFill>
                  <a:schemeClr val="tx1"/>
                </a:solidFill>
              </a:defRPr>
            </a:lvl1pPr>
          </a:lstStyle>
          <a:p>
            <a:pPr lvl="0"/>
            <a:r>
              <a:rPr lang="en-US" dirty="0"/>
              <a:t>2015</a:t>
            </a:r>
            <a:endParaRPr lang="en-CA" dirty="0"/>
          </a:p>
        </p:txBody>
      </p:sp>
      <p:sp>
        <p:nvSpPr>
          <p:cNvPr id="36" name="Title 1"/>
          <p:cNvSpPr>
            <a:spLocks noGrp="1"/>
          </p:cNvSpPr>
          <p:nvPr>
            <p:ph type="title"/>
          </p:nvPr>
        </p:nvSpPr>
        <p:spPr>
          <a:xfrm>
            <a:off x="1493114" y="933066"/>
            <a:ext cx="3912125" cy="421416"/>
          </a:xfrm>
          <a:prstGeom prst="rect">
            <a:avLst/>
          </a:prstGeom>
        </p:spPr>
        <p:txBody>
          <a:bodyPr/>
          <a:lstStyle>
            <a:lvl1pPr>
              <a:defRPr sz="2800"/>
            </a:lvl1pPr>
          </a:lstStyle>
          <a:p>
            <a:endParaRPr lang="en-CA" sz="2800" dirty="0"/>
          </a:p>
        </p:txBody>
      </p:sp>
    </p:spTree>
    <p:extLst>
      <p:ext uri="{BB962C8B-B14F-4D97-AF65-F5344CB8AC3E}">
        <p14:creationId xmlns:p14="http://schemas.microsoft.com/office/powerpoint/2010/main" val="1836956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grpSp>
        <p:nvGrpSpPr>
          <p:cNvPr id="14" name="Group 13"/>
          <p:cNvGrpSpPr/>
          <p:nvPr userDrawn="1"/>
        </p:nvGrpSpPr>
        <p:grpSpPr>
          <a:xfrm>
            <a:off x="6007843" y="-200194"/>
            <a:ext cx="176314" cy="4807634"/>
            <a:chOff x="6007843" y="-200194"/>
            <a:chExt cx="176314" cy="4807634"/>
          </a:xfrm>
        </p:grpSpPr>
        <p:sp>
          <p:nvSpPr>
            <p:cNvPr id="8" name="Line">
              <a:extLst>
                <a:ext uri="{FF2B5EF4-FFF2-40B4-BE49-F238E27FC236}">
                  <a16:creationId xmlns:a16="http://schemas.microsoft.com/office/drawing/2014/main" id="{ED0CA709-B4DA-42A4-A65A-DD90CC70944F}"/>
                </a:ext>
              </a:extLst>
            </p:cNvPr>
            <p:cNvSpPr/>
            <p:nvPr userDrawn="1"/>
          </p:nvSpPr>
          <p:spPr>
            <a:xfrm flipH="1">
              <a:off x="6096000" y="3058083"/>
              <a:ext cx="0" cy="1355412"/>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 name="Line">
              <a:extLst>
                <a:ext uri="{FF2B5EF4-FFF2-40B4-BE49-F238E27FC236}">
                  <a16:creationId xmlns:a16="http://schemas.microsoft.com/office/drawing/2014/main" id="{4C6F293B-B127-4661-AFF9-E2A26C4EA91A}"/>
                </a:ext>
              </a:extLst>
            </p:cNvPr>
            <p:cNvSpPr/>
            <p:nvPr userDrawn="1"/>
          </p:nvSpPr>
          <p:spPr>
            <a:xfrm flipH="1">
              <a:off x="6096000" y="1481839"/>
              <a:ext cx="0" cy="1373924"/>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 name="Circle">
              <a:extLst>
                <a:ext uri="{FF2B5EF4-FFF2-40B4-BE49-F238E27FC236}">
                  <a16:creationId xmlns:a16="http://schemas.microsoft.com/office/drawing/2014/main" id="{BDFF0B1B-931C-4414-AA34-39D4A346322F}"/>
                </a:ext>
              </a:extLst>
            </p:cNvPr>
            <p:cNvSpPr/>
            <p:nvPr userDrawn="1"/>
          </p:nvSpPr>
          <p:spPr>
            <a:xfrm flipH="1" flipV="1">
              <a:off x="6007843" y="4431126"/>
              <a:ext cx="176314" cy="176314"/>
            </a:xfrm>
            <a:prstGeom prst="ellips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Circle">
              <a:extLst>
                <a:ext uri="{FF2B5EF4-FFF2-40B4-BE49-F238E27FC236}">
                  <a16:creationId xmlns:a16="http://schemas.microsoft.com/office/drawing/2014/main" id="{40232A07-956E-4919-BB59-458C85A4695F}"/>
                </a:ext>
              </a:extLst>
            </p:cNvPr>
            <p:cNvSpPr/>
            <p:nvPr userDrawn="1"/>
          </p:nvSpPr>
          <p:spPr>
            <a:xfrm flipH="1" flipV="1">
              <a:off x="6007843" y="2864138"/>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Circle">
              <a:extLst>
                <a:ext uri="{FF2B5EF4-FFF2-40B4-BE49-F238E27FC236}">
                  <a16:creationId xmlns:a16="http://schemas.microsoft.com/office/drawing/2014/main" id="{092E8249-2175-4D1D-8844-3827F3997C3B}"/>
                </a:ext>
              </a:extLst>
            </p:cNvPr>
            <p:cNvSpPr/>
            <p:nvPr userDrawn="1"/>
          </p:nvSpPr>
          <p:spPr>
            <a:xfrm flipH="1" flipV="1">
              <a:off x="6007843" y="1291739"/>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 name="Line">
              <a:extLst>
                <a:ext uri="{FF2B5EF4-FFF2-40B4-BE49-F238E27FC236}">
                  <a16:creationId xmlns:a16="http://schemas.microsoft.com/office/drawing/2014/main" id="{C2451783-88C0-4D58-8C3F-407E9FF913BE}"/>
                </a:ext>
              </a:extLst>
            </p:cNvPr>
            <p:cNvSpPr/>
            <p:nvPr userDrawn="1"/>
          </p:nvSpPr>
          <p:spPr>
            <a:xfrm flipH="1">
              <a:off x="6096000" y="-200194"/>
              <a:ext cx="0" cy="1470309"/>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sp>
        <p:nvSpPr>
          <p:cNvPr id="22" name="Content Placeholder 3"/>
          <p:cNvSpPr>
            <a:spLocks noGrp="1"/>
          </p:cNvSpPr>
          <p:nvPr>
            <p:ph sz="half" idx="10" hasCustomPrompt="1"/>
          </p:nvPr>
        </p:nvSpPr>
        <p:spPr>
          <a:xfrm>
            <a:off x="2522039" y="2906420"/>
            <a:ext cx="3100279" cy="697973"/>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3" name="Content Placeholder 3"/>
          <p:cNvSpPr>
            <a:spLocks noGrp="1"/>
          </p:cNvSpPr>
          <p:nvPr>
            <p:ph sz="half" idx="11" hasCustomPrompt="1"/>
          </p:nvPr>
        </p:nvSpPr>
        <p:spPr>
          <a:xfrm>
            <a:off x="6562894" y="4610770"/>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4" name="Text Placeholder 12"/>
          <p:cNvSpPr>
            <a:spLocks noGrp="1"/>
          </p:cNvSpPr>
          <p:nvPr>
            <p:ph type="body" sz="quarter" idx="13" hasCustomPrompt="1"/>
          </p:nvPr>
        </p:nvSpPr>
        <p:spPr>
          <a:xfrm>
            <a:off x="6562893" y="4165953"/>
            <a:ext cx="3100279" cy="353150"/>
          </a:xfrm>
          <a:prstGeom prst="rect">
            <a:avLst/>
          </a:prstGeom>
        </p:spPr>
        <p:txBody>
          <a:bodyPr/>
          <a:lstStyle>
            <a:lvl1pPr marL="0" indent="0">
              <a:buNone/>
              <a:defRPr sz="2000" b="0">
                <a:solidFill>
                  <a:schemeClr val="tx2"/>
                </a:solidFill>
              </a:defRPr>
            </a:lvl1pPr>
          </a:lstStyle>
          <a:p>
            <a:pPr lvl="0"/>
            <a:r>
              <a:rPr lang="en-US" dirty="0"/>
              <a:t>2020</a:t>
            </a:r>
            <a:endParaRPr lang="en-CA" dirty="0"/>
          </a:p>
        </p:txBody>
      </p:sp>
      <p:sp>
        <p:nvSpPr>
          <p:cNvPr id="25" name="Text Placeholder 12"/>
          <p:cNvSpPr>
            <a:spLocks noGrp="1"/>
          </p:cNvSpPr>
          <p:nvPr>
            <p:ph type="body" sz="quarter" idx="14" hasCustomPrompt="1"/>
          </p:nvPr>
        </p:nvSpPr>
        <p:spPr>
          <a:xfrm>
            <a:off x="2522038" y="2461289"/>
            <a:ext cx="3100279" cy="353150"/>
          </a:xfrm>
          <a:prstGeom prst="rect">
            <a:avLst/>
          </a:prstGeom>
        </p:spPr>
        <p:txBody>
          <a:bodyPr/>
          <a:lstStyle>
            <a:lvl1pPr marL="0" indent="0" algn="r">
              <a:buNone/>
              <a:defRPr sz="2000" b="0">
                <a:solidFill>
                  <a:schemeClr val="tx1"/>
                </a:solidFill>
              </a:defRPr>
            </a:lvl1pPr>
          </a:lstStyle>
          <a:p>
            <a:pPr lvl="0"/>
            <a:r>
              <a:rPr lang="en-US" dirty="0"/>
              <a:t>2019</a:t>
            </a:r>
            <a:endParaRPr lang="en-CA" dirty="0"/>
          </a:p>
        </p:txBody>
      </p:sp>
      <p:sp>
        <p:nvSpPr>
          <p:cNvPr id="26" name="Content Placeholder 3"/>
          <p:cNvSpPr>
            <a:spLocks noGrp="1"/>
          </p:cNvSpPr>
          <p:nvPr>
            <p:ph sz="half" idx="15" hasCustomPrompt="1"/>
          </p:nvPr>
        </p:nvSpPr>
        <p:spPr>
          <a:xfrm>
            <a:off x="6562893" y="1262478"/>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7" name="Text Placeholder 12"/>
          <p:cNvSpPr>
            <a:spLocks noGrp="1"/>
          </p:cNvSpPr>
          <p:nvPr>
            <p:ph type="body" sz="quarter" idx="16" hasCustomPrompt="1"/>
          </p:nvPr>
        </p:nvSpPr>
        <p:spPr>
          <a:xfrm>
            <a:off x="6562892" y="817661"/>
            <a:ext cx="3100279" cy="353150"/>
          </a:xfrm>
          <a:prstGeom prst="rect">
            <a:avLst/>
          </a:prstGeom>
        </p:spPr>
        <p:txBody>
          <a:bodyPr/>
          <a:lstStyle>
            <a:lvl1pPr marL="0" indent="0">
              <a:buNone/>
              <a:defRPr sz="2000" b="0">
                <a:solidFill>
                  <a:schemeClr val="tx1"/>
                </a:solidFill>
              </a:defRPr>
            </a:lvl1pPr>
          </a:lstStyle>
          <a:p>
            <a:pPr lvl="0"/>
            <a:r>
              <a:rPr lang="en-US" dirty="0"/>
              <a:t>2018</a:t>
            </a:r>
            <a:endParaRPr lang="en-CA" dirty="0"/>
          </a:p>
        </p:txBody>
      </p:sp>
    </p:spTree>
    <p:extLst>
      <p:ext uri="{BB962C8B-B14F-4D97-AF65-F5344CB8AC3E}">
        <p14:creationId xmlns:p14="http://schemas.microsoft.com/office/powerpoint/2010/main" val="2384807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fographic Layout">
    <p:spTree>
      <p:nvGrpSpPr>
        <p:cNvPr id="1" name=""/>
        <p:cNvGrpSpPr/>
        <p:nvPr/>
      </p:nvGrpSpPr>
      <p:grpSpPr>
        <a:xfrm>
          <a:off x="0" y="0"/>
          <a:ext cx="0" cy="0"/>
          <a:chOff x="0" y="0"/>
          <a:chExt cx="0" cy="0"/>
        </a:xfrm>
      </p:grpSpPr>
      <p:sp>
        <p:nvSpPr>
          <p:cNvPr id="3" name="Title 1"/>
          <p:cNvSpPr>
            <a:spLocks noGrp="1"/>
          </p:cNvSpPr>
          <p:nvPr>
            <p:ph type="title"/>
          </p:nvPr>
        </p:nvSpPr>
        <p:spPr>
          <a:xfrm>
            <a:off x="1493114" y="933066"/>
            <a:ext cx="3047677" cy="421416"/>
          </a:xfrm>
          <a:prstGeom prst="rect">
            <a:avLst/>
          </a:prstGeom>
        </p:spPr>
        <p:txBody>
          <a:bodyPr/>
          <a:lstStyle>
            <a:lvl1pPr>
              <a:defRPr sz="2800"/>
            </a:lvl1pPr>
          </a:lstStyle>
          <a:p>
            <a:endParaRPr lang="en-CA" sz="2800" dirty="0"/>
          </a:p>
        </p:txBody>
      </p:sp>
      <p:sp>
        <p:nvSpPr>
          <p:cNvPr id="11" name="Content Placeholder 3"/>
          <p:cNvSpPr>
            <a:spLocks noGrp="1"/>
          </p:cNvSpPr>
          <p:nvPr>
            <p:ph sz="half" idx="15" hasCustomPrompt="1"/>
          </p:nvPr>
        </p:nvSpPr>
        <p:spPr>
          <a:xfrm>
            <a:off x="1493114" y="1446441"/>
            <a:ext cx="3047677" cy="159975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2" name="Line"/>
          <p:cNvSpPr/>
          <p:nvPr userDrawn="1"/>
        </p:nvSpPr>
        <p:spPr>
          <a:xfrm>
            <a:off x="1590505" y="890388"/>
            <a:ext cx="483351"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2571272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a:extLst>
              <a:ext uri="{FF2B5EF4-FFF2-40B4-BE49-F238E27FC236}">
                <a16:creationId xmlns:a16="http://schemas.microsoft.com/office/drawing/2014/main" id="{C9B0A47D-9907-BFB8-806A-6047E793AE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64625"/>
          </a:xfrm>
          <a:prstGeom prst="rect">
            <a:avLst/>
          </a:prstGeom>
        </p:spPr>
      </p:pic>
      <p:sp>
        <p:nvSpPr>
          <p:cNvPr id="5" name="Line"/>
          <p:cNvSpPr/>
          <p:nvPr userDrawn="1"/>
        </p:nvSpPr>
        <p:spPr>
          <a:xfrm>
            <a:off x="5854325" y="817606"/>
            <a:ext cx="483351" cy="0"/>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Line"/>
          <p:cNvSpPr/>
          <p:nvPr userDrawn="1"/>
        </p:nvSpPr>
        <p:spPr>
          <a:xfrm>
            <a:off x="605545" y="6193103"/>
            <a:ext cx="0" cy="664897"/>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TextBox 11"/>
          <p:cNvSpPr txBox="1"/>
          <p:nvPr userDrawn="1"/>
        </p:nvSpPr>
        <p:spPr>
          <a:xfrm>
            <a:off x="3417727" y="901287"/>
            <a:ext cx="5356545" cy="584775"/>
          </a:xfrm>
          <a:prstGeom prst="rect">
            <a:avLst/>
          </a:prstGeom>
          <a:noFill/>
        </p:spPr>
        <p:txBody>
          <a:bodyPr wrap="square" rtlCol="0">
            <a:spAutoFit/>
          </a:bodyPr>
          <a:lstStyle/>
          <a:p>
            <a:pPr algn="ctr"/>
            <a:r>
              <a:rPr lang="en-US" sz="3200" dirty="0">
                <a:solidFill>
                  <a:schemeClr val="bg1"/>
                </a:solidFill>
                <a:latin typeface="+mj-lt"/>
              </a:rPr>
              <a:t>Thank You</a:t>
            </a:r>
            <a:endParaRPr lang="en-CA" sz="3200" dirty="0">
              <a:solidFill>
                <a:schemeClr val="bg1"/>
              </a:solidFill>
              <a:latin typeface="+mj-lt"/>
            </a:endParaRPr>
          </a:p>
        </p:txBody>
      </p:sp>
      <p:sp>
        <p:nvSpPr>
          <p:cNvPr id="6" name="Subtitle 2">
            <a:extLst>
              <a:ext uri="{FF2B5EF4-FFF2-40B4-BE49-F238E27FC236}">
                <a16:creationId xmlns:a16="http://schemas.microsoft.com/office/drawing/2014/main" id="{C99D7C2A-880B-01CF-A12D-F8F096A7E8C3}"/>
              </a:ext>
            </a:extLst>
          </p:cNvPr>
          <p:cNvSpPr txBox="1">
            <a:spLocks/>
          </p:cNvSpPr>
          <p:nvPr userDrawn="1"/>
        </p:nvSpPr>
        <p:spPr>
          <a:xfrm rot="16200000">
            <a:off x="-1901139" y="2465028"/>
            <a:ext cx="5037110" cy="28993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dirty="0">
                <a:solidFill>
                  <a:schemeClr val="bg1"/>
                </a:solidFill>
              </a:rPr>
              <a:t>First ICAO Global Air Cargo Summit 2025</a:t>
            </a:r>
          </a:p>
        </p:txBody>
      </p:sp>
      <p:pic>
        <p:nvPicPr>
          <p:cNvPr id="7" name="Picture 6">
            <a:extLst>
              <a:ext uri="{FF2B5EF4-FFF2-40B4-BE49-F238E27FC236}">
                <a16:creationId xmlns:a16="http://schemas.microsoft.com/office/drawing/2014/main" id="{C6E6CDA1-0DD5-57DF-89B3-BBF93463C8A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rot="16200000">
            <a:off x="202142" y="5568496"/>
            <a:ext cx="750269" cy="264800"/>
          </a:xfrm>
          <a:prstGeom prst="rect">
            <a:avLst/>
          </a:prstGeom>
        </p:spPr>
      </p:pic>
    </p:spTree>
    <p:extLst>
      <p:ext uri="{BB962C8B-B14F-4D97-AF65-F5344CB8AC3E}">
        <p14:creationId xmlns:p14="http://schemas.microsoft.com/office/powerpoint/2010/main" val="2801803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70031" y="2683986"/>
            <a:ext cx="5251938" cy="533496"/>
          </a:xfrm>
          <a:prstGeom prst="rect">
            <a:avLst/>
          </a:prstGeom>
        </p:spPr>
        <p:txBody>
          <a:bodyPr anchor="b">
            <a:normAutofit/>
          </a:bodyPr>
          <a:lstStyle>
            <a:lvl1pPr algn="ctr">
              <a:defRPr sz="3200">
                <a:solidFill>
                  <a:schemeClr val="tx2"/>
                </a:solidFill>
              </a:defRPr>
            </a:lvl1pPr>
          </a:lstStyle>
          <a:p>
            <a:r>
              <a:rPr lang="en-US" dirty="0"/>
              <a:t>Presenter Name</a:t>
            </a:r>
            <a:endParaRPr lang="en-CA" dirty="0"/>
          </a:p>
        </p:txBody>
      </p:sp>
      <p:sp>
        <p:nvSpPr>
          <p:cNvPr id="8" name="Line"/>
          <p:cNvSpPr/>
          <p:nvPr userDrawn="1"/>
        </p:nvSpPr>
        <p:spPr>
          <a:xfrm>
            <a:off x="5854325" y="2440813"/>
            <a:ext cx="483351"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 name="Text Placeholder 8"/>
          <p:cNvSpPr>
            <a:spLocks noGrp="1"/>
          </p:cNvSpPr>
          <p:nvPr>
            <p:ph type="body" sz="quarter" idx="10" hasCustomPrompt="1"/>
          </p:nvPr>
        </p:nvSpPr>
        <p:spPr>
          <a:xfrm>
            <a:off x="3470031" y="3370551"/>
            <a:ext cx="5251937" cy="657225"/>
          </a:xfrm>
          <a:prstGeom prst="rect">
            <a:avLst/>
          </a:prstGeom>
        </p:spPr>
        <p:txBody>
          <a:bodyPr/>
          <a:lstStyle>
            <a:lvl1pPr marL="0" indent="0" algn="ctr">
              <a:buNone/>
              <a:defRPr baseline="0">
                <a:solidFill>
                  <a:schemeClr val="bg1">
                    <a:lumMod val="50000"/>
                  </a:schemeClr>
                </a:solidFill>
              </a:defRPr>
            </a:lvl1pPr>
          </a:lstStyle>
          <a:p>
            <a:pPr lvl="0"/>
            <a:r>
              <a:rPr lang="en-US" dirty="0"/>
              <a:t>Presenter title and/or company name</a:t>
            </a:r>
            <a:endParaRPr lang="en-CA" dirty="0"/>
          </a:p>
        </p:txBody>
      </p:sp>
      <p:pic>
        <p:nvPicPr>
          <p:cNvPr id="3" name="Picture 2">
            <a:extLst>
              <a:ext uri="{FF2B5EF4-FFF2-40B4-BE49-F238E27FC236}">
                <a16:creationId xmlns:a16="http://schemas.microsoft.com/office/drawing/2014/main" id="{5FCA9AB2-1F37-ED2C-C73E-30CCE29B8C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 y="0"/>
            <a:ext cx="12191993" cy="1272208"/>
          </a:xfrm>
          <a:prstGeom prst="rect">
            <a:avLst/>
          </a:prstGeom>
        </p:spPr>
      </p:pic>
    </p:spTree>
    <p:extLst>
      <p:ext uri="{BB962C8B-B14F-4D97-AF65-F5344CB8AC3E}">
        <p14:creationId xmlns:p14="http://schemas.microsoft.com/office/powerpoint/2010/main" val="407090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Line"/>
          <p:cNvSpPr/>
          <p:nvPr userDrawn="1"/>
        </p:nvSpPr>
        <p:spPr>
          <a:xfrm>
            <a:off x="5854325" y="1854404"/>
            <a:ext cx="483351"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 name="Content Placeholder 3">
            <a:extLst>
              <a:ext uri="{FF2B5EF4-FFF2-40B4-BE49-F238E27FC236}">
                <a16:creationId xmlns:a16="http://schemas.microsoft.com/office/drawing/2014/main" id="{0F739710-8D5D-AA6E-76D5-55428F9F610F}"/>
              </a:ext>
            </a:extLst>
          </p:cNvPr>
          <p:cNvSpPr>
            <a:spLocks noGrp="1"/>
          </p:cNvSpPr>
          <p:nvPr>
            <p:ph sz="half" idx="2" hasCustomPrompt="1"/>
          </p:nvPr>
        </p:nvSpPr>
        <p:spPr>
          <a:xfrm>
            <a:off x="1286386" y="2988372"/>
            <a:ext cx="9865318" cy="304850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4" name="Subtitle 2">
            <a:extLst>
              <a:ext uri="{FF2B5EF4-FFF2-40B4-BE49-F238E27FC236}">
                <a16:creationId xmlns:a16="http://schemas.microsoft.com/office/drawing/2014/main" id="{34E99200-9956-9056-E031-88AAFE5B0C07}"/>
              </a:ext>
            </a:extLst>
          </p:cNvPr>
          <p:cNvSpPr>
            <a:spLocks noGrp="1"/>
          </p:cNvSpPr>
          <p:nvPr>
            <p:ph type="subTitle" idx="1"/>
          </p:nvPr>
        </p:nvSpPr>
        <p:spPr>
          <a:xfrm>
            <a:off x="1286386" y="2506374"/>
            <a:ext cx="9865318" cy="410712"/>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5" name="Title 1">
            <a:extLst>
              <a:ext uri="{FF2B5EF4-FFF2-40B4-BE49-F238E27FC236}">
                <a16:creationId xmlns:a16="http://schemas.microsoft.com/office/drawing/2014/main" id="{5266FFA2-36EA-86F1-7329-DDB07AAB9C42}"/>
              </a:ext>
            </a:extLst>
          </p:cNvPr>
          <p:cNvSpPr>
            <a:spLocks noGrp="1"/>
          </p:cNvSpPr>
          <p:nvPr>
            <p:ph type="title"/>
          </p:nvPr>
        </p:nvSpPr>
        <p:spPr>
          <a:xfrm>
            <a:off x="1286386" y="2024376"/>
            <a:ext cx="9865318" cy="410712"/>
          </a:xfrm>
          <a:prstGeom prst="rect">
            <a:avLst/>
          </a:prstGeom>
        </p:spPr>
        <p:txBody>
          <a:bodyPr/>
          <a:lstStyle>
            <a:lvl1pPr>
              <a:defRPr sz="2800"/>
            </a:lvl1pPr>
          </a:lstStyle>
          <a:p>
            <a:endParaRPr lang="en-CA" sz="2800" dirty="0"/>
          </a:p>
        </p:txBody>
      </p:sp>
      <p:pic>
        <p:nvPicPr>
          <p:cNvPr id="2" name="Picture 1">
            <a:extLst>
              <a:ext uri="{FF2B5EF4-FFF2-40B4-BE49-F238E27FC236}">
                <a16:creationId xmlns:a16="http://schemas.microsoft.com/office/drawing/2014/main" id="{5EB54254-C468-54CC-9AED-1213C93616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1272208"/>
          </a:xfrm>
          <a:prstGeom prst="rect">
            <a:avLst/>
          </a:prstGeom>
        </p:spPr>
      </p:pic>
    </p:spTree>
    <p:extLst>
      <p:ext uri="{BB962C8B-B14F-4D97-AF65-F5344CB8AC3E}">
        <p14:creationId xmlns:p14="http://schemas.microsoft.com/office/powerpoint/2010/main" val="1907567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1493114" y="893372"/>
            <a:ext cx="9205772" cy="594557"/>
          </a:xfrm>
          <a:prstGeom prst="rect">
            <a:avLst/>
          </a:prstGeom>
        </p:spPr>
        <p:txBody>
          <a:bodyPr vert="horz" lIns="91440" tIns="45720" rIns="91440" bIns="45720" rtlCol="0" anchor="ctr">
            <a:normAutofit/>
          </a:bodyPr>
          <a:lstStyle>
            <a:lvl1pPr>
              <a:defRPr sz="2800" baseline="0"/>
            </a:lvl1pPr>
          </a:lstStyle>
          <a:p>
            <a:r>
              <a:rPr lang="en-US" dirty="0"/>
              <a:t>Presentation Overview</a:t>
            </a:r>
            <a:endParaRPr lang="en-CA" dirty="0"/>
          </a:p>
        </p:txBody>
      </p:sp>
      <p:sp>
        <p:nvSpPr>
          <p:cNvPr id="5" name="Text Placeholder 12"/>
          <p:cNvSpPr>
            <a:spLocks noGrp="1"/>
          </p:cNvSpPr>
          <p:nvPr>
            <p:ph type="body" sz="quarter" idx="11" hasCustomPrompt="1"/>
          </p:nvPr>
        </p:nvSpPr>
        <p:spPr>
          <a:xfrm>
            <a:off x="1493113" y="2217842"/>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01</a:t>
            </a:r>
            <a:endParaRPr lang="en-CA" dirty="0"/>
          </a:p>
        </p:txBody>
      </p:sp>
      <p:sp>
        <p:nvSpPr>
          <p:cNvPr id="6" name="Content Placeholder 3"/>
          <p:cNvSpPr>
            <a:spLocks noGrp="1"/>
          </p:cNvSpPr>
          <p:nvPr>
            <p:ph sz="half" idx="2" hasCustomPrompt="1"/>
          </p:nvPr>
        </p:nvSpPr>
        <p:spPr>
          <a:xfrm>
            <a:off x="2635777" y="2596210"/>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8" name="Text Placeholder 12"/>
          <p:cNvSpPr>
            <a:spLocks noGrp="1"/>
          </p:cNvSpPr>
          <p:nvPr>
            <p:ph type="body" sz="quarter" idx="12" hasCustomPrompt="1"/>
          </p:nvPr>
        </p:nvSpPr>
        <p:spPr>
          <a:xfrm>
            <a:off x="1493113" y="3652567"/>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03</a:t>
            </a:r>
            <a:endParaRPr lang="en-CA" dirty="0"/>
          </a:p>
        </p:txBody>
      </p:sp>
      <p:sp>
        <p:nvSpPr>
          <p:cNvPr id="9" name="Content Placeholder 3"/>
          <p:cNvSpPr>
            <a:spLocks noGrp="1"/>
          </p:cNvSpPr>
          <p:nvPr>
            <p:ph sz="half" idx="13" hasCustomPrompt="1"/>
          </p:nvPr>
        </p:nvSpPr>
        <p:spPr>
          <a:xfrm>
            <a:off x="2635777" y="4030935"/>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4" name="Text Placeholder 12"/>
          <p:cNvSpPr>
            <a:spLocks noGrp="1"/>
          </p:cNvSpPr>
          <p:nvPr>
            <p:ph type="body" sz="quarter" idx="14" hasCustomPrompt="1"/>
          </p:nvPr>
        </p:nvSpPr>
        <p:spPr>
          <a:xfrm>
            <a:off x="6445888" y="2122515"/>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02</a:t>
            </a:r>
            <a:endParaRPr lang="en-CA" dirty="0"/>
          </a:p>
        </p:txBody>
      </p:sp>
      <p:sp>
        <p:nvSpPr>
          <p:cNvPr id="15" name="Content Placeholder 3"/>
          <p:cNvSpPr>
            <a:spLocks noGrp="1"/>
          </p:cNvSpPr>
          <p:nvPr>
            <p:ph sz="half" idx="15" hasCustomPrompt="1"/>
          </p:nvPr>
        </p:nvSpPr>
        <p:spPr>
          <a:xfrm>
            <a:off x="7588552" y="2500883"/>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7" name="Text Placeholder 12"/>
          <p:cNvSpPr>
            <a:spLocks noGrp="1"/>
          </p:cNvSpPr>
          <p:nvPr>
            <p:ph type="body" sz="quarter" idx="16" hasCustomPrompt="1"/>
          </p:nvPr>
        </p:nvSpPr>
        <p:spPr>
          <a:xfrm>
            <a:off x="6445888" y="3557240"/>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04</a:t>
            </a:r>
            <a:endParaRPr lang="en-CA" dirty="0"/>
          </a:p>
        </p:txBody>
      </p:sp>
      <p:sp>
        <p:nvSpPr>
          <p:cNvPr id="18" name="Content Placeholder 3"/>
          <p:cNvSpPr>
            <a:spLocks noGrp="1"/>
          </p:cNvSpPr>
          <p:nvPr>
            <p:ph sz="half" idx="17" hasCustomPrompt="1"/>
          </p:nvPr>
        </p:nvSpPr>
        <p:spPr>
          <a:xfrm>
            <a:off x="7588552" y="3935608"/>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0" name="Text Placeholder 12"/>
          <p:cNvSpPr>
            <a:spLocks noGrp="1"/>
          </p:cNvSpPr>
          <p:nvPr>
            <p:ph type="body" sz="quarter" idx="18" hasCustomPrompt="1"/>
          </p:nvPr>
        </p:nvSpPr>
        <p:spPr>
          <a:xfrm>
            <a:off x="1493113" y="5087292"/>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05</a:t>
            </a:r>
            <a:endParaRPr lang="en-CA" dirty="0"/>
          </a:p>
        </p:txBody>
      </p:sp>
      <p:sp>
        <p:nvSpPr>
          <p:cNvPr id="21" name="Content Placeholder 3"/>
          <p:cNvSpPr>
            <a:spLocks noGrp="1"/>
          </p:cNvSpPr>
          <p:nvPr>
            <p:ph sz="half" idx="19" hasCustomPrompt="1"/>
          </p:nvPr>
        </p:nvSpPr>
        <p:spPr>
          <a:xfrm>
            <a:off x="2635777" y="5465660"/>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3" name="Text Placeholder 12"/>
          <p:cNvSpPr>
            <a:spLocks noGrp="1"/>
          </p:cNvSpPr>
          <p:nvPr>
            <p:ph type="body" sz="quarter" idx="20" hasCustomPrompt="1"/>
          </p:nvPr>
        </p:nvSpPr>
        <p:spPr>
          <a:xfrm>
            <a:off x="6445888" y="4991965"/>
            <a:ext cx="1088557" cy="947389"/>
          </a:xfrm>
          <a:prstGeom prst="rect">
            <a:avLst/>
          </a:prstGeom>
        </p:spPr>
        <p:txBody>
          <a:bodyPr/>
          <a:lstStyle>
            <a:lvl1pPr marL="0" indent="0" algn="ctr">
              <a:buNone/>
              <a:defRPr sz="6000" b="1">
                <a:solidFill>
                  <a:schemeClr val="tx2"/>
                </a:solidFill>
                <a:latin typeface="+mj-lt"/>
              </a:defRPr>
            </a:lvl1pPr>
          </a:lstStyle>
          <a:p>
            <a:pPr lvl="0"/>
            <a:r>
              <a:rPr lang="en-US" dirty="0"/>
              <a:t>06</a:t>
            </a:r>
            <a:endParaRPr lang="en-CA" dirty="0"/>
          </a:p>
        </p:txBody>
      </p:sp>
      <p:sp>
        <p:nvSpPr>
          <p:cNvPr id="24" name="Content Placeholder 3"/>
          <p:cNvSpPr>
            <a:spLocks noGrp="1"/>
          </p:cNvSpPr>
          <p:nvPr>
            <p:ph sz="half" idx="21" hasCustomPrompt="1"/>
          </p:nvPr>
        </p:nvSpPr>
        <p:spPr>
          <a:xfrm>
            <a:off x="7588552" y="5370333"/>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25" name="Line"/>
          <p:cNvSpPr/>
          <p:nvPr userDrawn="1"/>
        </p:nvSpPr>
        <p:spPr>
          <a:xfrm>
            <a:off x="1623191" y="1520751"/>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6" name="Text Placeholder 12"/>
          <p:cNvSpPr>
            <a:spLocks noGrp="1"/>
          </p:cNvSpPr>
          <p:nvPr>
            <p:ph type="body" sz="quarter" idx="22" hasCustomPrompt="1"/>
          </p:nvPr>
        </p:nvSpPr>
        <p:spPr>
          <a:xfrm>
            <a:off x="2635778" y="2217842"/>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28" name="Text Placeholder 12"/>
          <p:cNvSpPr>
            <a:spLocks noGrp="1"/>
          </p:cNvSpPr>
          <p:nvPr>
            <p:ph type="body" sz="quarter" idx="23" hasCustomPrompt="1"/>
          </p:nvPr>
        </p:nvSpPr>
        <p:spPr>
          <a:xfrm>
            <a:off x="7588552" y="2122515"/>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31" name="Text Placeholder 12"/>
          <p:cNvSpPr>
            <a:spLocks noGrp="1"/>
          </p:cNvSpPr>
          <p:nvPr>
            <p:ph type="body" sz="quarter" idx="24" hasCustomPrompt="1"/>
          </p:nvPr>
        </p:nvSpPr>
        <p:spPr>
          <a:xfrm>
            <a:off x="2635778" y="3648435"/>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32" name="Text Placeholder 12"/>
          <p:cNvSpPr>
            <a:spLocks noGrp="1"/>
          </p:cNvSpPr>
          <p:nvPr>
            <p:ph type="body" sz="quarter" idx="25" hasCustomPrompt="1"/>
          </p:nvPr>
        </p:nvSpPr>
        <p:spPr>
          <a:xfrm>
            <a:off x="7588552" y="3553108"/>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35" name="Text Placeholder 12"/>
          <p:cNvSpPr>
            <a:spLocks noGrp="1"/>
          </p:cNvSpPr>
          <p:nvPr>
            <p:ph type="body" sz="quarter" idx="26" hasCustomPrompt="1"/>
          </p:nvPr>
        </p:nvSpPr>
        <p:spPr>
          <a:xfrm>
            <a:off x="2662831" y="5075157"/>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
        <p:nvSpPr>
          <p:cNvPr id="36" name="Text Placeholder 12"/>
          <p:cNvSpPr>
            <a:spLocks noGrp="1"/>
          </p:cNvSpPr>
          <p:nvPr>
            <p:ph type="body" sz="quarter" idx="27" hasCustomPrompt="1"/>
          </p:nvPr>
        </p:nvSpPr>
        <p:spPr>
          <a:xfrm>
            <a:off x="7615605" y="4979830"/>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dirty="0"/>
              <a:t>Chapter Title</a:t>
            </a:r>
            <a:endParaRPr lang="en-CA" dirty="0"/>
          </a:p>
        </p:txBody>
      </p:sp>
    </p:spTree>
    <p:extLst>
      <p:ext uri="{BB962C8B-B14F-4D97-AF65-F5344CB8AC3E}">
        <p14:creationId xmlns:p14="http://schemas.microsoft.com/office/powerpoint/2010/main" val="41944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Divider">
    <p:spTree>
      <p:nvGrpSpPr>
        <p:cNvPr id="1" name=""/>
        <p:cNvGrpSpPr/>
        <p:nvPr/>
      </p:nvGrpSpPr>
      <p:grpSpPr>
        <a:xfrm>
          <a:off x="0" y="0"/>
          <a:ext cx="0" cy="0"/>
          <a:chOff x="0" y="0"/>
          <a:chExt cx="0" cy="0"/>
        </a:xfrm>
      </p:grpSpPr>
      <p:sp>
        <p:nvSpPr>
          <p:cNvPr id="8" name="Rectangle 7"/>
          <p:cNvSpPr/>
          <p:nvPr userDrawn="1"/>
        </p:nvSpPr>
        <p:spPr>
          <a:xfrm>
            <a:off x="1271504" y="894110"/>
            <a:ext cx="2802716" cy="5069780"/>
          </a:xfrm>
          <a:prstGeom prst="rect">
            <a:avLst/>
          </a:prstGeom>
          <a:solidFill>
            <a:srgbClr val="006E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Picture Placeholder 2"/>
          <p:cNvSpPr>
            <a:spLocks noGrp="1"/>
          </p:cNvSpPr>
          <p:nvPr>
            <p:ph type="pic" idx="10"/>
          </p:nvPr>
        </p:nvSpPr>
        <p:spPr>
          <a:xfrm>
            <a:off x="4074220" y="894110"/>
            <a:ext cx="6877840" cy="5069780"/>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0" name="Title 1"/>
          <p:cNvSpPr>
            <a:spLocks noGrp="1"/>
          </p:cNvSpPr>
          <p:nvPr>
            <p:ph type="title" hasCustomPrompt="1"/>
          </p:nvPr>
        </p:nvSpPr>
        <p:spPr>
          <a:xfrm>
            <a:off x="1609557" y="2743200"/>
            <a:ext cx="2126611" cy="979330"/>
          </a:xfrm>
          <a:prstGeom prst="rect">
            <a:avLst/>
          </a:prstGeom>
        </p:spPr>
        <p:txBody>
          <a:bodyPr/>
          <a:lstStyle>
            <a:lvl1pPr algn="ctr">
              <a:defRPr sz="2800" baseline="0">
                <a:solidFill>
                  <a:schemeClr val="bg1"/>
                </a:solidFill>
              </a:defRPr>
            </a:lvl1pPr>
          </a:lstStyle>
          <a:p>
            <a:r>
              <a:rPr lang="en-US" sz="2800" dirty="0"/>
              <a:t>Chapter Title</a:t>
            </a:r>
            <a:endParaRPr lang="en-CA" sz="2800" dirty="0"/>
          </a:p>
        </p:txBody>
      </p:sp>
      <p:sp>
        <p:nvSpPr>
          <p:cNvPr id="11" name="Subtitle 2"/>
          <p:cNvSpPr>
            <a:spLocks noGrp="1"/>
          </p:cNvSpPr>
          <p:nvPr>
            <p:ph type="subTitle" idx="1" hasCustomPrompt="1"/>
          </p:nvPr>
        </p:nvSpPr>
        <p:spPr>
          <a:xfrm>
            <a:off x="1609557" y="3908414"/>
            <a:ext cx="2126611" cy="1051125"/>
          </a:xfrm>
          <a:prstGeom prst="rect">
            <a:avLst/>
          </a:prstGeom>
        </p:spPr>
        <p:txBody>
          <a:bodyPr>
            <a:normAutofit/>
          </a:bodyPr>
          <a:lstStyle>
            <a:lvl1pPr marL="0" indent="0" algn="ctr">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Double click to edit text</a:t>
            </a:r>
            <a:endParaRPr lang="en-CA" dirty="0"/>
          </a:p>
        </p:txBody>
      </p:sp>
      <p:sp>
        <p:nvSpPr>
          <p:cNvPr id="13" name="Text Placeholder 12"/>
          <p:cNvSpPr>
            <a:spLocks noGrp="1"/>
          </p:cNvSpPr>
          <p:nvPr>
            <p:ph type="body" sz="quarter" idx="11" hasCustomPrompt="1"/>
          </p:nvPr>
        </p:nvSpPr>
        <p:spPr>
          <a:xfrm>
            <a:off x="2315407" y="2125666"/>
            <a:ext cx="714910" cy="558020"/>
          </a:xfrm>
          <a:prstGeom prst="rect">
            <a:avLst/>
          </a:prstGeom>
        </p:spPr>
        <p:txBody>
          <a:bodyPr/>
          <a:lstStyle>
            <a:lvl1pPr marL="0" indent="0" algn="ctr">
              <a:buNone/>
              <a:defRPr sz="2800" b="1">
                <a:solidFill>
                  <a:schemeClr val="bg1"/>
                </a:solidFill>
                <a:latin typeface="+mj-lt"/>
              </a:defRPr>
            </a:lvl1pPr>
          </a:lstStyle>
          <a:p>
            <a:pPr lvl="0"/>
            <a:r>
              <a:rPr lang="en-US" dirty="0"/>
              <a:t>01</a:t>
            </a:r>
            <a:endParaRPr lang="en-CA" dirty="0"/>
          </a:p>
        </p:txBody>
      </p:sp>
    </p:spTree>
    <p:extLst>
      <p:ext uri="{BB962C8B-B14F-4D97-AF65-F5344CB8AC3E}">
        <p14:creationId xmlns:p14="http://schemas.microsoft.com/office/powerpoint/2010/main" val="2468846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6" name="Line"/>
          <p:cNvSpPr/>
          <p:nvPr userDrawn="1"/>
        </p:nvSpPr>
        <p:spPr>
          <a:xfrm>
            <a:off x="7001386" y="898521"/>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Content Placeholder 3"/>
          <p:cNvSpPr>
            <a:spLocks noGrp="1"/>
          </p:cNvSpPr>
          <p:nvPr>
            <p:ph sz="half" idx="2" hasCustomPrompt="1"/>
          </p:nvPr>
        </p:nvSpPr>
        <p:spPr>
          <a:xfrm>
            <a:off x="7001386" y="2129791"/>
            <a:ext cx="3868615" cy="148553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9" name="Subtitle 2"/>
          <p:cNvSpPr>
            <a:spLocks noGrp="1"/>
          </p:cNvSpPr>
          <p:nvPr>
            <p:ph type="subTitle" idx="1"/>
          </p:nvPr>
        </p:nvSpPr>
        <p:spPr>
          <a:xfrm>
            <a:off x="7001386" y="1591975"/>
            <a:ext cx="3868615"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10" name="Picture Placeholder 2"/>
          <p:cNvSpPr>
            <a:spLocks noGrp="1"/>
          </p:cNvSpPr>
          <p:nvPr>
            <p:ph type="pic" idx="12"/>
          </p:nvPr>
        </p:nvSpPr>
        <p:spPr>
          <a:xfrm>
            <a:off x="1086817" y="882288"/>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1" name="Picture Placeholder 2"/>
          <p:cNvSpPr>
            <a:spLocks noGrp="1"/>
          </p:cNvSpPr>
          <p:nvPr>
            <p:ph type="pic" idx="13"/>
          </p:nvPr>
        </p:nvSpPr>
        <p:spPr>
          <a:xfrm>
            <a:off x="3730035" y="882287"/>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4" name="Picture Placeholder 2"/>
          <p:cNvSpPr>
            <a:spLocks noGrp="1"/>
          </p:cNvSpPr>
          <p:nvPr>
            <p:ph type="pic" idx="14"/>
          </p:nvPr>
        </p:nvSpPr>
        <p:spPr>
          <a:xfrm>
            <a:off x="1086817" y="3504288"/>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5" name="Picture Placeholder 2"/>
          <p:cNvSpPr>
            <a:spLocks noGrp="1"/>
          </p:cNvSpPr>
          <p:nvPr>
            <p:ph type="pic" idx="15"/>
          </p:nvPr>
        </p:nvSpPr>
        <p:spPr>
          <a:xfrm>
            <a:off x="3730035" y="3504287"/>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24" name="Title 1"/>
          <p:cNvSpPr>
            <a:spLocks noGrp="1"/>
          </p:cNvSpPr>
          <p:nvPr>
            <p:ph type="title"/>
          </p:nvPr>
        </p:nvSpPr>
        <p:spPr>
          <a:xfrm>
            <a:off x="7001386" y="1109977"/>
            <a:ext cx="3868615" cy="421416"/>
          </a:xfrm>
          <a:prstGeom prst="rect">
            <a:avLst/>
          </a:prstGeom>
        </p:spPr>
        <p:txBody>
          <a:bodyPr/>
          <a:lstStyle>
            <a:lvl1pPr>
              <a:defRPr sz="2800"/>
            </a:lvl1pPr>
          </a:lstStyle>
          <a:p>
            <a:endParaRPr lang="en-CA" sz="2800" dirty="0"/>
          </a:p>
        </p:txBody>
      </p:sp>
    </p:spTree>
    <p:extLst>
      <p:ext uri="{BB962C8B-B14F-4D97-AF65-F5344CB8AC3E}">
        <p14:creationId xmlns:p14="http://schemas.microsoft.com/office/powerpoint/2010/main" val="4163262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hart Layout">
    <p:spTree>
      <p:nvGrpSpPr>
        <p:cNvPr id="1" name=""/>
        <p:cNvGrpSpPr/>
        <p:nvPr/>
      </p:nvGrpSpPr>
      <p:grpSpPr>
        <a:xfrm>
          <a:off x="0" y="0"/>
          <a:ext cx="0" cy="0"/>
          <a:chOff x="0" y="0"/>
          <a:chExt cx="0" cy="0"/>
        </a:xfrm>
      </p:grpSpPr>
      <p:sp>
        <p:nvSpPr>
          <p:cNvPr id="6" name="Line"/>
          <p:cNvSpPr/>
          <p:nvPr userDrawn="1"/>
        </p:nvSpPr>
        <p:spPr>
          <a:xfrm>
            <a:off x="1330258" y="898521"/>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Content Placeholder 3"/>
          <p:cNvSpPr>
            <a:spLocks noGrp="1"/>
          </p:cNvSpPr>
          <p:nvPr>
            <p:ph sz="half" idx="2" hasCustomPrompt="1"/>
          </p:nvPr>
        </p:nvSpPr>
        <p:spPr>
          <a:xfrm>
            <a:off x="1330258" y="2129791"/>
            <a:ext cx="9346978" cy="331042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9" name="Subtitle 2"/>
          <p:cNvSpPr>
            <a:spLocks noGrp="1"/>
          </p:cNvSpPr>
          <p:nvPr>
            <p:ph type="subTitle" idx="1"/>
          </p:nvPr>
        </p:nvSpPr>
        <p:spPr>
          <a:xfrm>
            <a:off x="1330258" y="1591975"/>
            <a:ext cx="9346978"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24" name="Title 1"/>
          <p:cNvSpPr>
            <a:spLocks noGrp="1"/>
          </p:cNvSpPr>
          <p:nvPr>
            <p:ph type="title"/>
          </p:nvPr>
        </p:nvSpPr>
        <p:spPr>
          <a:xfrm>
            <a:off x="1330258" y="1109977"/>
            <a:ext cx="9346978" cy="421416"/>
          </a:xfrm>
          <a:prstGeom prst="rect">
            <a:avLst/>
          </a:prstGeom>
        </p:spPr>
        <p:txBody>
          <a:bodyPr/>
          <a:lstStyle>
            <a:lvl1pPr>
              <a:defRPr sz="2800"/>
            </a:lvl1pPr>
          </a:lstStyle>
          <a:p>
            <a:endParaRPr lang="en-CA" sz="2800" dirty="0"/>
          </a:p>
        </p:txBody>
      </p:sp>
    </p:spTree>
    <p:extLst>
      <p:ext uri="{BB962C8B-B14F-4D97-AF65-F5344CB8AC3E}">
        <p14:creationId xmlns:p14="http://schemas.microsoft.com/office/powerpoint/2010/main" val="3644453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Picture Placeholder 2"/>
          <p:cNvSpPr>
            <a:spLocks noGrp="1"/>
          </p:cNvSpPr>
          <p:nvPr>
            <p:ph type="pic" idx="10"/>
          </p:nvPr>
        </p:nvSpPr>
        <p:spPr>
          <a:xfrm>
            <a:off x="1493114" y="0"/>
            <a:ext cx="9205772" cy="3554798"/>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3" name="Content Placeholder 3"/>
          <p:cNvSpPr>
            <a:spLocks noGrp="1"/>
          </p:cNvSpPr>
          <p:nvPr>
            <p:ph sz="half" idx="2" hasCustomPrompt="1"/>
          </p:nvPr>
        </p:nvSpPr>
        <p:spPr>
          <a:xfrm>
            <a:off x="1493114" y="3884847"/>
            <a:ext cx="9205771" cy="206145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Tree>
    <p:extLst>
      <p:ext uri="{BB962C8B-B14F-4D97-AF65-F5344CB8AC3E}">
        <p14:creationId xmlns:p14="http://schemas.microsoft.com/office/powerpoint/2010/main" val="2425888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1"/>
          <p:cNvSpPr>
            <a:spLocks noGrp="1"/>
          </p:cNvSpPr>
          <p:nvPr>
            <p:ph type="title"/>
          </p:nvPr>
        </p:nvSpPr>
        <p:spPr>
          <a:xfrm>
            <a:off x="1493114" y="893372"/>
            <a:ext cx="9205772" cy="497166"/>
          </a:xfrm>
          <a:prstGeom prst="rect">
            <a:avLst/>
          </a:prstGeom>
        </p:spPr>
        <p:txBody>
          <a:bodyPr/>
          <a:lstStyle>
            <a:lvl1pPr>
              <a:defRPr sz="2800"/>
            </a:lvl1pPr>
          </a:lstStyle>
          <a:p>
            <a:endParaRPr lang="en-CA" sz="2800" dirty="0"/>
          </a:p>
        </p:txBody>
      </p:sp>
      <p:sp>
        <p:nvSpPr>
          <p:cNvPr id="10" name="Content Placeholder 3"/>
          <p:cNvSpPr>
            <a:spLocks noGrp="1"/>
          </p:cNvSpPr>
          <p:nvPr>
            <p:ph sz="half" idx="2" hasCustomPrompt="1"/>
          </p:nvPr>
        </p:nvSpPr>
        <p:spPr>
          <a:xfrm>
            <a:off x="1493115" y="4485428"/>
            <a:ext cx="2732604" cy="13181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1" name="Content Placeholder 3"/>
          <p:cNvSpPr>
            <a:spLocks noGrp="1"/>
          </p:cNvSpPr>
          <p:nvPr>
            <p:ph sz="half" idx="10" hasCustomPrompt="1"/>
          </p:nvPr>
        </p:nvSpPr>
        <p:spPr>
          <a:xfrm>
            <a:off x="4729698" y="4485428"/>
            <a:ext cx="2732604" cy="13181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2" name="Content Placeholder 3"/>
          <p:cNvSpPr>
            <a:spLocks noGrp="1"/>
          </p:cNvSpPr>
          <p:nvPr>
            <p:ph sz="half" idx="11" hasCustomPrompt="1"/>
          </p:nvPr>
        </p:nvSpPr>
        <p:spPr>
          <a:xfrm>
            <a:off x="7966282" y="4485427"/>
            <a:ext cx="2732604" cy="13181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dirty="0"/>
              <a:t>Double click to edit text</a:t>
            </a:r>
            <a:endParaRPr lang="en-US" sz="1600" dirty="0"/>
          </a:p>
        </p:txBody>
      </p:sp>
      <p:sp>
        <p:nvSpPr>
          <p:cNvPr id="13" name="Picture Placeholder 2"/>
          <p:cNvSpPr>
            <a:spLocks noGrp="1"/>
          </p:cNvSpPr>
          <p:nvPr>
            <p:ph type="pic" idx="12"/>
          </p:nvPr>
        </p:nvSpPr>
        <p:spPr>
          <a:xfrm>
            <a:off x="1493114" y="2153440"/>
            <a:ext cx="2732605" cy="2202134"/>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4" name="Picture Placeholder 2"/>
          <p:cNvSpPr>
            <a:spLocks noGrp="1"/>
          </p:cNvSpPr>
          <p:nvPr>
            <p:ph type="pic" idx="13"/>
          </p:nvPr>
        </p:nvSpPr>
        <p:spPr>
          <a:xfrm>
            <a:off x="4729698" y="2153440"/>
            <a:ext cx="2732605" cy="2202134"/>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5" name="Picture Placeholder 2"/>
          <p:cNvSpPr>
            <a:spLocks noGrp="1"/>
          </p:cNvSpPr>
          <p:nvPr>
            <p:ph type="pic" idx="14"/>
          </p:nvPr>
        </p:nvSpPr>
        <p:spPr>
          <a:xfrm>
            <a:off x="7966281" y="2153440"/>
            <a:ext cx="2732605" cy="2202134"/>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7" name="Subtitle 2"/>
          <p:cNvSpPr>
            <a:spLocks noGrp="1"/>
          </p:cNvSpPr>
          <p:nvPr>
            <p:ph type="subTitle" idx="1"/>
          </p:nvPr>
        </p:nvSpPr>
        <p:spPr>
          <a:xfrm>
            <a:off x="1493114" y="1390538"/>
            <a:ext cx="9205772"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Tree>
    <p:extLst>
      <p:ext uri="{BB962C8B-B14F-4D97-AF65-F5344CB8AC3E}">
        <p14:creationId xmlns:p14="http://schemas.microsoft.com/office/powerpoint/2010/main" val="1918813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Line"/>
          <p:cNvSpPr/>
          <p:nvPr userDrawn="1"/>
        </p:nvSpPr>
        <p:spPr>
          <a:xfrm>
            <a:off x="11448936" y="6396022"/>
            <a:ext cx="743063"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Slide Number">
            <a:extLst>
              <a:ext uri="{FF2B5EF4-FFF2-40B4-BE49-F238E27FC236}">
                <a16:creationId xmlns:a16="http://schemas.microsoft.com/office/drawing/2014/main" id="{F9D19220-74F6-4303-AD53-4CB1872D5307}"/>
              </a:ext>
            </a:extLst>
          </p:cNvPr>
          <p:cNvSpPr txBox="1">
            <a:spLocks/>
          </p:cNvSpPr>
          <p:nvPr userDrawn="1"/>
        </p:nvSpPr>
        <p:spPr>
          <a:xfrm>
            <a:off x="10970589" y="6091224"/>
            <a:ext cx="1099676" cy="304798"/>
          </a:xfrm>
          <a:prstGeom prst="rect">
            <a:avLst/>
          </a:prstGeom>
        </p:spPr>
        <p:txBody>
          <a:bodyPr wrap="none" lIns="0" tIns="0" rIns="0" bIns="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5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ctr">
              <a:lnSpc>
                <a:spcPct val="100000"/>
              </a:lnSpc>
            </a:pPr>
            <a:fld id="{86CB4B4D-7CA3-9044-876B-883B54F8677D}" type="slidenum">
              <a:rPr lang="en-US" sz="1400" b="0" smtClean="0">
                <a:solidFill>
                  <a:schemeClr val="tx2"/>
                </a:solidFill>
                <a:latin typeface="+mn-lt"/>
                <a:ea typeface="Roboto Light" pitchFamily="2" charset="0"/>
                <a:cs typeface="Adobe Naskh Medium" panose="01010101010101010101" pitchFamily="50" charset="-78"/>
              </a:rPr>
              <a:pPr algn="ctr">
                <a:lnSpc>
                  <a:spcPct val="100000"/>
                </a:lnSpc>
              </a:pPr>
              <a:t>‹#›</a:t>
            </a:fld>
            <a:endParaRPr lang="en-US" sz="1600" b="0" dirty="0">
              <a:solidFill>
                <a:schemeClr val="tx2"/>
              </a:solidFill>
              <a:latin typeface="+mn-lt"/>
              <a:ea typeface="Roboto Light" pitchFamily="2" charset="0"/>
              <a:cs typeface="Adobe Naskh Medium" panose="01010101010101010101" pitchFamily="50" charset="-78"/>
            </a:endParaRPr>
          </a:p>
        </p:txBody>
      </p:sp>
      <p:sp>
        <p:nvSpPr>
          <p:cNvPr id="13" name="Line"/>
          <p:cNvSpPr/>
          <p:nvPr userDrawn="1"/>
        </p:nvSpPr>
        <p:spPr>
          <a:xfrm>
            <a:off x="605545" y="6193103"/>
            <a:ext cx="0" cy="664897"/>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4" name="Picture 13"/>
          <p:cNvPicPr>
            <a:picLocks noChangeAspect="1"/>
          </p:cNvPicPr>
          <p:nvPr userDrawn="1"/>
        </p:nvPicPr>
        <p:blipFill>
          <a:blip r:embed="rId20" cstate="print">
            <a:extLst>
              <a:ext uri="{28A0092B-C50C-407E-A947-70E740481C1C}">
                <a14:useLocalDpi xmlns:a14="http://schemas.microsoft.com/office/drawing/2010/main" val="0"/>
              </a:ext>
            </a:extLst>
          </a:blip>
          <a:srcRect/>
          <a:stretch/>
        </p:blipFill>
        <p:spPr>
          <a:xfrm rot="16200000">
            <a:off x="195134" y="5571657"/>
            <a:ext cx="755064" cy="266493"/>
          </a:xfrm>
          <a:prstGeom prst="rect">
            <a:avLst/>
          </a:prstGeom>
        </p:spPr>
      </p:pic>
      <p:sp>
        <p:nvSpPr>
          <p:cNvPr id="6" name="Subtitle 2"/>
          <p:cNvSpPr txBox="1">
            <a:spLocks/>
          </p:cNvSpPr>
          <p:nvPr userDrawn="1"/>
        </p:nvSpPr>
        <p:spPr>
          <a:xfrm rot="16200000">
            <a:off x="-1713634" y="2588345"/>
            <a:ext cx="4701854" cy="28993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00" b="1" dirty="0">
                <a:solidFill>
                  <a:schemeClr val="tx2"/>
                </a:solidFill>
              </a:rPr>
              <a:t>First ICAO Global Air Cargo Summit 2025</a:t>
            </a:r>
            <a:endParaRPr lang="en-CA" sz="1300" b="1" dirty="0">
              <a:solidFill>
                <a:schemeClr val="tx2"/>
              </a:solidFill>
            </a:endParaRPr>
          </a:p>
        </p:txBody>
      </p:sp>
    </p:spTree>
    <p:extLst>
      <p:ext uri="{BB962C8B-B14F-4D97-AF65-F5344CB8AC3E}">
        <p14:creationId xmlns:p14="http://schemas.microsoft.com/office/powerpoint/2010/main" val="267530256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6" r:id="rId3"/>
    <p:sldLayoutId id="2147483663" r:id="rId4"/>
    <p:sldLayoutId id="2147483657" r:id="rId5"/>
    <p:sldLayoutId id="2147483651" r:id="rId6"/>
    <p:sldLayoutId id="2147483665" r:id="rId7"/>
    <p:sldLayoutId id="2147483653" r:id="rId8"/>
    <p:sldLayoutId id="2147483652" r:id="rId9"/>
    <p:sldLayoutId id="2147483654" r:id="rId10"/>
    <p:sldLayoutId id="2147483650" r:id="rId11"/>
    <p:sldLayoutId id="2147483655" r:id="rId12"/>
    <p:sldLayoutId id="2147483656" r:id="rId13"/>
    <p:sldLayoutId id="2147483662" r:id="rId14"/>
    <p:sldLayoutId id="2147483658" r:id="rId15"/>
    <p:sldLayoutId id="2147483659" r:id="rId16"/>
    <p:sldLayoutId id="2147483664" r:id="rId17"/>
    <p:sldLayoutId id="2147483661" r:id="rId18"/>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unttc.org/stream/electronic-trade-and-transport-documents-and-data" TargetMode="External"/><Relationship Id="rId2" Type="http://schemas.openxmlformats.org/officeDocument/2006/relationships/hyperlink" Target="http://www.unttc.org/" TargetMode="External"/><Relationship Id="rId1" Type="http://schemas.openxmlformats.org/officeDocument/2006/relationships/slideLayout" Target="../slideLayouts/slideLayout13.xml"/><Relationship Id="rId6" Type="http://schemas.openxmlformats.org/officeDocument/2006/relationships/hyperlink" Target="mailto:mario.apostolov@un.org" TargetMode="External"/><Relationship Id="rId5" Type="http://schemas.openxmlformats.org/officeDocument/2006/relationships/hyperlink" Target="https://uncefact.unece.org/display/uncefactpublic/Transport+Modal+Views+of+MMT" TargetMode="External"/><Relationship Id="rId4" Type="http://schemas.openxmlformats.org/officeDocument/2006/relationships/hyperlink" Target="https://unece.org/trade/uncefact/standard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unttc.org/" TargetMode="External"/><Relationship Id="rId2" Type="http://schemas.openxmlformats.org/officeDocument/2006/relationships/hyperlink" Target="https://unece.org/uncefact/mainstandards.html" TargetMode="External"/><Relationship Id="rId1" Type="http://schemas.openxmlformats.org/officeDocument/2006/relationships/slideLayout" Target="../slideLayouts/slideLayout13.xml"/><Relationship Id="rId4" Type="http://schemas.openxmlformats.org/officeDocument/2006/relationships/hyperlink" Target="https://unece.org/trade/uncefact/mainstandards.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13.xml"/><Relationship Id="rId4" Type="http://schemas.openxmlformats.org/officeDocument/2006/relationships/hyperlink" Target="https://service.unece.org/trade/uncefact/publication/Transport%20and%20Logistics/CIM-SMGS%20Consignment%20Note/HTML/001.ht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svg"/><Relationship Id="rId9" Type="http://schemas.openxmlformats.org/officeDocument/2006/relationships/image" Target="../media/image22.jp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euronews.com/video/2023/12/01/speca-central-asia-reaffirms-its-key-role-in-international-transport" TargetMode="External"/><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599981" y="5442336"/>
            <a:ext cx="7546554" cy="1163395"/>
          </a:xfrm>
        </p:spPr>
        <p:txBody>
          <a:bodyPr/>
          <a:lstStyle/>
          <a:p>
            <a:r>
              <a:rPr lang="en-US" sz="2000" dirty="0">
                <a:solidFill>
                  <a:srgbClr val="002060"/>
                </a:solidFill>
                <a:latin typeface="Times New Roman" panose="02020603050405020304" pitchFamily="18" charset="0"/>
                <a:cs typeface="Times New Roman" panose="02020603050405020304" pitchFamily="18" charset="0"/>
              </a:rPr>
              <a:t>Mario Apostolov, 
UNECE Regional Adviser
mario.apostolov@un.org</a:t>
            </a:r>
            <a:br>
              <a:rPr lang="en-US" sz="2000" dirty="0">
                <a:solidFill>
                  <a:srgbClr val="002060"/>
                </a:solidFill>
                <a:latin typeface="Times New Roman" panose="02020603050405020304" pitchFamily="18" charset="0"/>
                <a:cs typeface="Times New Roman" panose="02020603050405020304" pitchFamily="18" charset="0"/>
              </a:rPr>
            </a:br>
            <a:endParaRPr lang="en-CA" dirty="0"/>
          </a:p>
        </p:txBody>
      </p:sp>
      <p:sp>
        <p:nvSpPr>
          <p:cNvPr id="4" name="Titolo 1">
            <a:extLst>
              <a:ext uri="{FF2B5EF4-FFF2-40B4-BE49-F238E27FC236}">
                <a16:creationId xmlns:a16="http://schemas.microsoft.com/office/drawing/2014/main" id="{8F7746F3-5A74-EBE1-4AED-6754C9A74D14}"/>
              </a:ext>
            </a:extLst>
          </p:cNvPr>
          <p:cNvSpPr>
            <a:spLocks noGrp="1"/>
          </p:cNvSpPr>
          <p:nvPr>
            <p:ph type="ctrTitle"/>
          </p:nvPr>
        </p:nvSpPr>
        <p:spPr bwMode="auto">
          <a:xfrm>
            <a:off x="1575412" y="2137278"/>
            <a:ext cx="9199083" cy="2577947"/>
          </a:xfrm>
          <a:solidFill>
            <a:schemeClr val="bg1">
              <a:lumMod val="95000"/>
              <a:alpha val="0"/>
            </a:schemeClr>
          </a:solidFill>
        </p:spPr>
        <p:txBody>
          <a:bodyPr wrap="square" numCol="1" compatLnSpc="1">
            <a:prstTxWarp prst="textNoShape">
              <a:avLst/>
            </a:prstTxWarp>
            <a:normAutofit fontScale="90000"/>
          </a:bodyPr>
          <a:lstStyle/>
          <a:p>
            <a:pPr algn="ctr">
              <a:spcBef>
                <a:spcPts val="0"/>
              </a:spcBef>
            </a:pPr>
            <a:r>
              <a:rPr lang="en-US" dirty="0">
                <a:solidFill>
                  <a:srgbClr val="C00000"/>
                </a:solidFill>
                <a:latin typeface="Georgia" panose="02040502050405020303" pitchFamily="18" charset="0"/>
              </a:rPr>
              <a:t>Multimodal Data Exchange in Digital Corridors. Package of UN/CEFACT standards: </a:t>
            </a:r>
            <a:br>
              <a:rPr lang="en-US" dirty="0">
                <a:solidFill>
                  <a:srgbClr val="C00000"/>
                </a:solidFill>
                <a:latin typeface="Georgia" panose="02040502050405020303" pitchFamily="18" charset="0"/>
              </a:rPr>
            </a:br>
            <a:br>
              <a:rPr lang="en-US" dirty="0">
                <a:solidFill>
                  <a:srgbClr val="C00000"/>
                </a:solidFill>
                <a:latin typeface="Georgia" panose="02040502050405020303" pitchFamily="18" charset="0"/>
              </a:rPr>
            </a:br>
            <a:r>
              <a:rPr lang="en-US" sz="2400" dirty="0">
                <a:solidFill>
                  <a:srgbClr val="002060"/>
                </a:solidFill>
                <a:latin typeface="Georgia" panose="02040502050405020303" pitchFamily="18" charset="0"/>
              </a:rPr>
              <a:t>connect to air cargo data and </a:t>
            </a:r>
            <a:br>
              <a:rPr lang="en-US" sz="2400" dirty="0">
                <a:solidFill>
                  <a:srgbClr val="002060"/>
                </a:solidFill>
                <a:latin typeface="Georgia" panose="02040502050405020303" pitchFamily="18" charset="0"/>
              </a:rPr>
            </a:br>
            <a:r>
              <a:rPr lang="en-US" sz="2400" dirty="0">
                <a:solidFill>
                  <a:srgbClr val="002060"/>
                </a:solidFill>
                <a:latin typeface="Georgia" panose="02040502050405020303" pitchFamily="18" charset="0"/>
              </a:rPr>
              <a:t>Türkiye as a link between EU (eFTI Regulation) and the Trans-Caspian corridor</a:t>
            </a:r>
            <a:endParaRPr lang="en-US" sz="2000" dirty="0">
              <a:solidFill>
                <a:srgbClr val="002060"/>
              </a:solidFill>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339318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00C348F-3308-F84C-B209-9034DE42F86D}"/>
              </a:ext>
            </a:extLst>
          </p:cNvPr>
          <p:cNvSpPr txBox="1">
            <a:spLocks/>
          </p:cNvSpPr>
          <p:nvPr/>
        </p:nvSpPr>
        <p:spPr>
          <a:xfrm>
            <a:off x="1239939" y="195943"/>
            <a:ext cx="9712119" cy="1415247"/>
          </a:xfrm>
          <a:solidFill>
            <a:schemeClr val="bg1">
              <a:lumMod val="95000"/>
            </a:schemeClr>
          </a:solidFill>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n-GB" sz="4400" dirty="0">
                <a:solidFill>
                  <a:srgbClr val="C00000"/>
                </a:solidFill>
                <a:latin typeface="Georgia" panose="02040502050405020303" pitchFamily="18" charset="0"/>
              </a:rPr>
              <a:t>Thanks!</a:t>
            </a:r>
          </a:p>
          <a:p>
            <a:endParaRPr lang="en-GB" sz="2000" dirty="0">
              <a:solidFill>
                <a:srgbClr val="C00000"/>
              </a:solidFill>
              <a:latin typeface="Georgia" panose="02040502050405020303" pitchFamily="18" charset="0"/>
            </a:endParaRPr>
          </a:p>
          <a:p>
            <a:r>
              <a:rPr lang="en-GB" sz="4000" dirty="0">
                <a:solidFill>
                  <a:srgbClr val="C00000"/>
                </a:solidFill>
                <a:latin typeface="Georgia" panose="02040502050405020303" pitchFamily="18" charset="0"/>
              </a:rPr>
              <a:t>Further Information:</a:t>
            </a:r>
          </a:p>
        </p:txBody>
      </p:sp>
      <p:sp>
        <p:nvSpPr>
          <p:cNvPr id="4" name="Rectangle 1">
            <a:extLst>
              <a:ext uri="{FF2B5EF4-FFF2-40B4-BE49-F238E27FC236}">
                <a16:creationId xmlns:a16="http://schemas.microsoft.com/office/drawing/2014/main" id="{E494D6BD-92F8-BA84-D546-BCD0BD53BADA}"/>
              </a:ext>
            </a:extLst>
          </p:cNvPr>
          <p:cNvSpPr>
            <a:spLocks noChangeArrowheads="1"/>
          </p:cNvSpPr>
          <p:nvPr/>
        </p:nvSpPr>
        <p:spPr bwMode="auto">
          <a:xfrm>
            <a:off x="1753441" y="1600304"/>
            <a:ext cx="8685118" cy="2699657"/>
          </a:xfrm>
          <a:prstGeom prst="rect">
            <a:avLst/>
          </a:prstGeom>
          <a:solidFill>
            <a:schemeClr val="bg1">
              <a:alpha val="56000"/>
            </a:schemeClr>
          </a:solidFill>
        </p:spPr>
        <p:txBody>
          <a:bodyPr/>
          <a:lstStyle/>
          <a:p>
            <a:pPr defTabSz="844083">
              <a:lnSpc>
                <a:spcPct val="90000"/>
              </a:lnSpc>
              <a:spcBef>
                <a:spcPts val="923"/>
              </a:spcBef>
            </a:pPr>
            <a:r>
              <a:rPr lang="en-US" sz="2400" dirty="0">
                <a:latin typeface="Times New Roman" panose="02020603050405020304" pitchFamily="18" charset="0"/>
                <a:cs typeface="Times New Roman" panose="02020603050405020304" pitchFamily="18" charset="0"/>
              </a:rPr>
              <a:t>On the project web site (</a:t>
            </a:r>
            <a:r>
              <a:rPr lang="en-US" sz="2400" dirty="0">
                <a:latin typeface="Times New Roman" panose="02020603050405020304" pitchFamily="18" charset="0"/>
                <a:cs typeface="Times New Roman" panose="02020603050405020304" pitchFamily="18" charset="0"/>
                <a:hlinkClick r:id="rId2"/>
              </a:rPr>
              <a:t>unttc.org</a:t>
            </a:r>
            <a:r>
              <a:rPr lang="en-US" sz="2400" dirty="0">
                <a:latin typeface="Times New Roman" panose="02020603050405020304" pitchFamily="18" charset="0"/>
                <a:cs typeface="Times New Roman" panose="02020603050405020304" pitchFamily="18" charset="0"/>
              </a:rPr>
              <a:t>) - information on the standards and tools at </a:t>
            </a:r>
            <a:r>
              <a:rPr lang="en-US" sz="2400" dirty="0">
                <a:latin typeface="Times New Roman" panose="02020603050405020304" pitchFamily="18" charset="0"/>
                <a:cs typeface="Times New Roman" panose="02020603050405020304" pitchFamily="18" charset="0"/>
                <a:hlinkClick r:id="rId3"/>
              </a:rPr>
              <a:t>https://unttc.org/stream/electronic-trade-and-transport-documents-and-data</a:t>
            </a:r>
            <a:r>
              <a:rPr lang="en-US" sz="2400" dirty="0">
                <a:latin typeface="Times New Roman" panose="02020603050405020304" pitchFamily="18" charset="0"/>
                <a:cs typeface="Times New Roman" panose="02020603050405020304" pitchFamily="18" charset="0"/>
              </a:rPr>
              <a:t> </a:t>
            </a:r>
          </a:p>
          <a:p>
            <a:pPr defTabSz="844083">
              <a:lnSpc>
                <a:spcPct val="90000"/>
              </a:lnSpc>
              <a:spcBef>
                <a:spcPts val="923"/>
              </a:spcBef>
            </a:pPr>
            <a:endParaRPr lang="en-GB" altLang="en-US" sz="2400" dirty="0">
              <a:latin typeface="Times New Roman" panose="02020603050405020304" pitchFamily="18" charset="0"/>
              <a:cs typeface="Times New Roman" panose="02020603050405020304" pitchFamily="18" charset="0"/>
            </a:endParaRPr>
          </a:p>
          <a:p>
            <a:pPr defTabSz="844083">
              <a:lnSpc>
                <a:spcPct val="90000"/>
              </a:lnSpc>
              <a:spcBef>
                <a:spcPts val="923"/>
              </a:spcBef>
            </a:pPr>
            <a:r>
              <a:rPr lang="en-GB" altLang="en-US" sz="2400" dirty="0">
                <a:latin typeface="Times New Roman" panose="02020603050405020304" pitchFamily="18" charset="0"/>
                <a:cs typeface="Times New Roman" panose="02020603050405020304" pitchFamily="18" charset="0"/>
              </a:rPr>
              <a:t>A streamlined web presentation of the UN/CEFACT standards can be found at </a:t>
            </a:r>
            <a:r>
              <a:rPr lang="en-GB" altLang="en-US" sz="2400" dirty="0">
                <a:latin typeface="Times New Roman" panose="02020603050405020304" pitchFamily="18" charset="0"/>
                <a:cs typeface="Times New Roman" panose="02020603050405020304" pitchFamily="18" charset="0"/>
                <a:hlinkClick r:id="rId4"/>
              </a:rPr>
              <a:t>https://unece.org/trade/uncefact/standards</a:t>
            </a:r>
            <a:r>
              <a:rPr lang="en-GB" altLang="en-US" sz="2400" dirty="0">
                <a:latin typeface="Times New Roman" panose="02020603050405020304" pitchFamily="18" charset="0"/>
                <a:cs typeface="Times New Roman" panose="02020603050405020304" pitchFamily="18" charset="0"/>
              </a:rPr>
              <a:t> </a:t>
            </a:r>
          </a:p>
          <a:p>
            <a:pPr defTabSz="844083">
              <a:lnSpc>
                <a:spcPct val="90000"/>
              </a:lnSpc>
              <a:spcBef>
                <a:spcPts val="923"/>
              </a:spcBef>
            </a:pPr>
            <a:r>
              <a:rPr lang="en-GB" altLang="en-US" sz="2400" dirty="0">
                <a:latin typeface="Times New Roman" panose="02020603050405020304" pitchFamily="18" charset="0"/>
                <a:cs typeface="Times New Roman" panose="02020603050405020304" pitchFamily="18" charset="0"/>
              </a:rPr>
              <a:t>Information on the UN/CEFACT projects: </a:t>
            </a:r>
            <a:r>
              <a:rPr lang="en-GB" altLang="en-US" sz="2400" dirty="0">
                <a:latin typeface="Times New Roman" panose="02020603050405020304" pitchFamily="18" charset="0"/>
                <a:cs typeface="Times New Roman" panose="02020603050405020304" pitchFamily="18" charset="0"/>
                <a:hlinkClick r:id="rId5"/>
              </a:rPr>
              <a:t>https://uncefact.unece.org/display/uncefactpublic/Transport+Modal+Views+of+MMT</a:t>
            </a:r>
            <a:endParaRPr lang="en-GB" alt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D7B7440-1766-4AFC-B3D7-143D8643E736}"/>
              </a:ext>
            </a:extLst>
          </p:cNvPr>
          <p:cNvSpPr txBox="1"/>
          <p:nvPr/>
        </p:nvSpPr>
        <p:spPr>
          <a:xfrm>
            <a:off x="3255031" y="5141649"/>
            <a:ext cx="5435996" cy="1200329"/>
          </a:xfrm>
          <a:prstGeom prst="rect">
            <a:avLst/>
          </a:prstGeom>
          <a:solidFill>
            <a:schemeClr val="tx2">
              <a:lumMod val="20000"/>
              <a:lumOff val="80000"/>
            </a:schemeClr>
          </a:solidFill>
        </p:spPr>
        <p:txBody>
          <a:bodyPr wrap="square" rtlCol="0">
            <a:spAutoFit/>
          </a:bodyPr>
          <a:lstStyle/>
          <a:p>
            <a:pPr algn="ctr"/>
            <a:r>
              <a:rPr lang="en-US"/>
              <a:t>Mario Apostolov, Regional Advisor
UNECE Economic Cooperation and Trade Division</a:t>
            </a:r>
            <a:r>
              <a:rPr lang="ru-RU"/>
              <a:t>: </a:t>
            </a:r>
            <a:r>
              <a:rPr lang="fr-CH">
                <a:hlinkClick r:id="rId6"/>
              </a:rPr>
              <a:t>mario.apostolov@un.org</a:t>
            </a:r>
            <a:r>
              <a:rPr lang="fr-CH"/>
              <a:t>, </a:t>
            </a:r>
            <a:endParaRPr lang="bg-BG"/>
          </a:p>
          <a:p>
            <a:pPr algn="ctr"/>
            <a:r>
              <a:rPr lang="bg-BG"/>
              <a:t>Те</a:t>
            </a:r>
            <a:r>
              <a:rPr lang="fr-CH"/>
              <a:t>l</a:t>
            </a:r>
            <a:r>
              <a:rPr lang="bg-BG"/>
              <a:t>.</a:t>
            </a:r>
            <a:r>
              <a:rPr lang="fr-CH"/>
              <a:t> +41 22 9171134</a:t>
            </a:r>
            <a:r>
              <a:rPr lang="bg-BG"/>
              <a:t> </a:t>
            </a:r>
            <a:r>
              <a:rPr lang="fr-CH"/>
              <a:t>or</a:t>
            </a:r>
            <a:r>
              <a:rPr lang="bg-BG"/>
              <a:t> +41 79 2790936</a:t>
            </a:r>
            <a:endParaRPr lang="en-US"/>
          </a:p>
        </p:txBody>
      </p:sp>
    </p:spTree>
    <p:extLst>
      <p:ext uri="{BB962C8B-B14F-4D97-AF65-F5344CB8AC3E}">
        <p14:creationId xmlns:p14="http://schemas.microsoft.com/office/powerpoint/2010/main" val="4010343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icture Placeholder 3">
            <a:extLst>
              <a:ext uri="{FF2B5EF4-FFF2-40B4-BE49-F238E27FC236}">
                <a16:creationId xmlns:a16="http://schemas.microsoft.com/office/drawing/2014/main" id="{FD2236BE-6AE0-4A79-44C3-0E68A43A8ACA}"/>
              </a:ext>
            </a:extLst>
          </p:cNvPr>
          <p:cNvGraphicFramePr>
            <a:graphicFrameLocks noGrp="1"/>
          </p:cNvGraphicFramePr>
          <p:nvPr>
            <p:ph type="pic" idx="10"/>
            <p:extLst>
              <p:ext uri="{D42A27DB-BD31-4B8C-83A1-F6EECF244321}">
                <p14:modId xmlns:p14="http://schemas.microsoft.com/office/powerpoint/2010/main" val="3877614975"/>
              </p:ext>
            </p:extLst>
          </p:nvPr>
        </p:nvGraphicFramePr>
        <p:xfrm>
          <a:off x="1239838" y="55563"/>
          <a:ext cx="10113962" cy="5684226"/>
        </p:xfrm>
        <a:graphic>
          <a:graphicData uri="http://schemas.openxmlformats.org/drawingml/2006/table">
            <a:tbl>
              <a:tblPr firstRow="1" firstCol="1" bandRow="1">
                <a:tableStyleId>{5C22544A-7EE6-4342-B048-85BDC9FD1C3A}</a:tableStyleId>
              </a:tblPr>
              <a:tblGrid>
                <a:gridCol w="5277040">
                  <a:extLst>
                    <a:ext uri="{9D8B030D-6E8A-4147-A177-3AD203B41FA5}">
                      <a16:colId xmlns:a16="http://schemas.microsoft.com/office/drawing/2014/main" val="2220161926"/>
                    </a:ext>
                  </a:extLst>
                </a:gridCol>
                <a:gridCol w="4836922">
                  <a:extLst>
                    <a:ext uri="{9D8B030D-6E8A-4147-A177-3AD203B41FA5}">
                      <a16:colId xmlns:a16="http://schemas.microsoft.com/office/drawing/2014/main" val="4165383367"/>
                    </a:ext>
                  </a:extLst>
                </a:gridCol>
              </a:tblGrid>
              <a:tr h="120421">
                <a:tc>
                  <a:txBody>
                    <a:bodyPr/>
                    <a:lstStyle/>
                    <a:p>
                      <a:pPr marL="0" marR="0" algn="ctr">
                        <a:lnSpc>
                          <a:spcPct val="107000"/>
                        </a:lnSpc>
                        <a:spcBef>
                          <a:spcPts val="0"/>
                        </a:spcBef>
                        <a:spcAft>
                          <a:spcPts val="0"/>
                        </a:spcAft>
                      </a:pPr>
                      <a:r>
                        <a:rPr lang="en-US" sz="900" noProof="0" dirty="0">
                          <a:effectLst/>
                          <a:latin typeface="Arial" panose="020B0604020202020204" pitchFamily="34" charset="0"/>
                          <a:cs typeface="Arial" panose="020B0604020202020204" pitchFamily="34" charset="0"/>
                        </a:rPr>
                        <a:t>Ready standards</a:t>
                      </a:r>
                      <a:endParaRPr lang="en-US" sz="900" noProof="0" dirty="0">
                        <a:effectLst/>
                        <a:latin typeface="Arial" panose="020B0604020202020204" pitchFamily="34" charset="0"/>
                        <a:ea typeface="DengXian" panose="02010600030101010101" pitchFamily="2" charset="-122"/>
                        <a:cs typeface="Arial" panose="020B0604020202020204" pitchFamily="34" charset="0"/>
                      </a:endParaRPr>
                    </a:p>
                  </a:txBody>
                  <a:tcPr marL="29244" marR="29244" marT="0" marB="0"/>
                </a:tc>
                <a:tc>
                  <a:txBody>
                    <a:bodyPr/>
                    <a:lstStyle/>
                    <a:p>
                      <a:pPr marL="0" marR="0" algn="ctr">
                        <a:lnSpc>
                          <a:spcPct val="107000"/>
                        </a:lnSpc>
                        <a:spcBef>
                          <a:spcPts val="0"/>
                        </a:spcBef>
                        <a:spcAft>
                          <a:spcPts val="0"/>
                        </a:spcAft>
                      </a:pPr>
                      <a:r>
                        <a:rPr lang="en-US" sz="1100" noProof="0">
                          <a:effectLst/>
                          <a:latin typeface="Arial" panose="020B0604020202020204" pitchFamily="34" charset="0"/>
                          <a:cs typeface="Arial" panose="020B0604020202020204" pitchFamily="34" charset="0"/>
                        </a:rPr>
                        <a:t>Key documents accompanying goods (B2B)</a:t>
                      </a:r>
                      <a:endParaRPr lang="en-US" sz="1100" noProof="0">
                        <a:effectLst/>
                        <a:latin typeface="Arial" panose="020B0604020202020204" pitchFamily="34" charset="0"/>
                        <a:ea typeface="DengXian" panose="02010600030101010101" pitchFamily="2" charset="-122"/>
                        <a:cs typeface="Arial" panose="020B0604020202020204" pitchFamily="34" charset="0"/>
                      </a:endParaRPr>
                    </a:p>
                  </a:txBody>
                  <a:tcPr marL="29244" marR="29244" marT="0" marB="0"/>
                </a:tc>
                <a:extLst>
                  <a:ext uri="{0D108BD9-81ED-4DB2-BD59-A6C34878D82A}">
                    <a16:rowId xmlns:a16="http://schemas.microsoft.com/office/drawing/2014/main" val="815615691"/>
                  </a:ext>
                </a:extLst>
              </a:tr>
              <a:tr h="657698">
                <a:tc>
                  <a:txBody>
                    <a:bodyPr/>
                    <a:lstStyle/>
                    <a:p>
                      <a:pPr marL="0" marR="0" lvl="0" indent="0" rtl="0">
                        <a:lnSpc>
                          <a:spcPct val="107000"/>
                        </a:lnSpc>
                        <a:spcBef>
                          <a:spcPts val="0"/>
                        </a:spcBef>
                        <a:spcAft>
                          <a:spcPts val="0"/>
                        </a:spcAft>
                        <a:buFont typeface="+mj-lt"/>
                        <a:buNone/>
                      </a:pPr>
                      <a:r>
                        <a:rPr lang="en-US" sz="900" noProof="0" dirty="0">
                          <a:effectLst/>
                          <a:latin typeface="Arial" panose="020B0604020202020204" pitchFamily="34" charset="0"/>
                          <a:cs typeface="Arial" panose="020B0604020202020204" pitchFamily="34" charset="0"/>
                        </a:rPr>
                        <a:t>1. Standardized data exchanges (business requirement specification plus executive guide; business name structure; subset; CCL structure; XLS guideline structure; XSD schema; UML diagram; HTML index, using as a model the e-CMR standard) </a:t>
                      </a:r>
                      <a:r>
                        <a:rPr lang="en-US" sz="900" u="sng" noProof="0" dirty="0">
                          <a:effectLst/>
                          <a:latin typeface="Arial" panose="020B0604020202020204" pitchFamily="34" charset="0"/>
                          <a:cs typeface="Arial" panose="020B0604020202020204" pitchFamily="34" charset="0"/>
                          <a:hlinkClick r:id="rId2"/>
                        </a:rPr>
                        <a:t>https://unece.org/uncefact/mainstandards.html</a:t>
                      </a:r>
                      <a:r>
                        <a:rPr lang="en-US" sz="900" noProof="0" dirty="0">
                          <a:effectLst/>
                          <a:latin typeface="Arial" panose="020B0604020202020204" pitchFamily="34" charset="0"/>
                          <a:cs typeface="Arial" panose="020B0604020202020204" pitchFamily="34" charset="0"/>
                        </a:rPr>
                        <a:t>, already prepared for the following documents:</a:t>
                      </a:r>
                      <a:endParaRPr lang="en-US" sz="900" noProof="0" dirty="0">
                        <a:effectLst/>
                        <a:latin typeface="Arial" panose="020B0604020202020204" pitchFamily="34" charset="0"/>
                        <a:ea typeface="DengXian" panose="02010600030101010101" pitchFamily="2" charset="-122"/>
                        <a:cs typeface="Arial" panose="020B0604020202020204" pitchFamily="34" charset="0"/>
                      </a:endParaRPr>
                    </a:p>
                  </a:txBody>
                  <a:tcPr marL="29244" marR="29244" marT="0" marB="0"/>
                </a:tc>
                <a:tc>
                  <a:txBody>
                    <a:bodyPr/>
                    <a:lstStyle/>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600" b="1" noProof="0">
                          <a:effectLst/>
                          <a:latin typeface="Arial" panose="020B0604020202020204" pitchFamily="34" charset="0"/>
                          <a:cs typeface="Arial" panose="020B0604020202020204" pitchFamily="34" charset="0"/>
                        </a:rPr>
                        <a:t>3. Standardized data exchanges to support cross-modal cargo transfers</a:t>
                      </a:r>
                      <a:endParaRPr lang="en-US" sz="1600" b="1" noProof="0">
                        <a:effectLst/>
                        <a:latin typeface="Arial" panose="020B0604020202020204" pitchFamily="34" charset="0"/>
                        <a:ea typeface="DengXian" panose="02010600030101010101" pitchFamily="2" charset="-122"/>
                        <a:cs typeface="Arial" panose="020B0604020202020204" pitchFamily="34" charset="0"/>
                      </a:endParaRPr>
                    </a:p>
                  </a:txBody>
                  <a:tcPr marL="29244" marR="29244" marT="0" marB="0"/>
                </a:tc>
                <a:extLst>
                  <a:ext uri="{0D108BD9-81ED-4DB2-BD59-A6C34878D82A}">
                    <a16:rowId xmlns:a16="http://schemas.microsoft.com/office/drawing/2014/main" val="3513143082"/>
                  </a:ext>
                </a:extLst>
              </a:tr>
              <a:tr h="2284170">
                <a:tc>
                  <a:txBody>
                    <a:bodyPr/>
                    <a:lstStyle/>
                    <a:p>
                      <a:pPr marL="228600" marR="0" lvl="0" indent="-171450">
                        <a:lnSpc>
                          <a:spcPct val="107000"/>
                        </a:lnSpc>
                        <a:spcBef>
                          <a:spcPts val="0"/>
                        </a:spcBef>
                        <a:spcAft>
                          <a:spcPts val="0"/>
                        </a:spcAft>
                        <a:buSzPts val="1000"/>
                        <a:buFont typeface="Symbol" panose="05050102010706020507" pitchFamily="18" charset="2"/>
                        <a:buChar char=""/>
                        <a:tabLst>
                          <a:tab pos="457200" algn="l"/>
                        </a:tabLst>
                      </a:pPr>
                      <a:endParaRPr lang="en-US" sz="900" noProof="0" dirty="0">
                        <a:effectLst/>
                        <a:latin typeface="Arial" panose="020B0604020202020204" pitchFamily="34" charset="0"/>
                        <a:cs typeface="Arial" panose="020B0604020202020204" pitchFamily="34" charset="0"/>
                      </a:endParaRPr>
                    </a:p>
                    <a:p>
                      <a:pPr marL="228600" marR="0" lvl="0" indent="-171450">
                        <a:lnSpc>
                          <a:spcPct val="107000"/>
                        </a:lnSpc>
                        <a:spcBef>
                          <a:spcPts val="0"/>
                        </a:spcBef>
                        <a:spcAft>
                          <a:spcPts val="0"/>
                        </a:spcAft>
                        <a:buSzPts val="1000"/>
                        <a:buFont typeface="Symbol" panose="05050102010706020507" pitchFamily="18" charset="2"/>
                        <a:buChar char=""/>
                        <a:tabLst>
                          <a:tab pos="457200" algn="l"/>
                        </a:tabLst>
                      </a:pPr>
                      <a:r>
                        <a:rPr lang="en-US" sz="900" noProof="0" dirty="0">
                          <a:effectLst/>
                          <a:latin typeface="Arial" panose="020B0604020202020204" pitchFamily="34" charset="0"/>
                          <a:cs typeface="Arial" panose="020B0604020202020204" pitchFamily="34" charset="0"/>
                        </a:rPr>
                        <a:t>eCMR</a:t>
                      </a:r>
                    </a:p>
                    <a:p>
                      <a:pPr marL="228600" marR="0" lvl="0" indent="-171450">
                        <a:lnSpc>
                          <a:spcPct val="107000"/>
                        </a:lnSpc>
                        <a:spcBef>
                          <a:spcPts val="0"/>
                        </a:spcBef>
                        <a:spcAft>
                          <a:spcPts val="0"/>
                        </a:spcAft>
                        <a:buSzPts val="1000"/>
                        <a:buFont typeface="Symbol" panose="05050102010706020507" pitchFamily="18" charset="2"/>
                        <a:buChar char=""/>
                        <a:tabLst>
                          <a:tab pos="457200" algn="l"/>
                        </a:tabLst>
                      </a:pPr>
                      <a:r>
                        <a:rPr lang="en-US" sz="900" noProof="0" dirty="0">
                          <a:effectLst/>
                          <a:latin typeface="Arial" panose="020B0604020202020204" pitchFamily="34" charset="0"/>
                          <a:cs typeface="Arial" panose="020B0604020202020204" pitchFamily="34" charset="0"/>
                        </a:rPr>
                        <a:t>Cross Industry Invoice</a:t>
                      </a:r>
                    </a:p>
                    <a:p>
                      <a:pPr marL="228600" marR="0" lvl="0" indent="-171450">
                        <a:lnSpc>
                          <a:spcPct val="107000"/>
                        </a:lnSpc>
                        <a:spcBef>
                          <a:spcPts val="0"/>
                        </a:spcBef>
                        <a:spcAft>
                          <a:spcPts val="0"/>
                        </a:spcAft>
                        <a:buSzPts val="1000"/>
                        <a:buFont typeface="Symbol" panose="05050102010706020507" pitchFamily="18" charset="2"/>
                        <a:buChar char=""/>
                        <a:tabLst>
                          <a:tab pos="457200" algn="l"/>
                        </a:tabLst>
                      </a:pPr>
                      <a:r>
                        <a:rPr lang="en-US" sz="900" noProof="0" dirty="0">
                          <a:effectLst/>
                          <a:latin typeface="Arial" panose="020B0604020202020204" pitchFamily="34" charset="0"/>
                          <a:cs typeface="Arial" panose="020B0604020202020204" pitchFamily="34" charset="0"/>
                        </a:rPr>
                        <a:t>Cross Industry Delivery</a:t>
                      </a:r>
                    </a:p>
                    <a:p>
                      <a:pPr marL="228600" marR="0" lvl="0" indent="-171450">
                        <a:lnSpc>
                          <a:spcPct val="107000"/>
                        </a:lnSpc>
                        <a:spcBef>
                          <a:spcPts val="0"/>
                        </a:spcBef>
                        <a:spcAft>
                          <a:spcPts val="0"/>
                        </a:spcAft>
                        <a:buSzPts val="1000"/>
                        <a:buFont typeface="Symbol" panose="05050102010706020507" pitchFamily="18" charset="2"/>
                        <a:buChar char=""/>
                        <a:tabLst>
                          <a:tab pos="457200" algn="l"/>
                        </a:tabLst>
                      </a:pPr>
                      <a:r>
                        <a:rPr lang="en-US" sz="900" noProof="0" dirty="0">
                          <a:effectLst/>
                          <a:latin typeface="Arial" panose="020B0604020202020204" pitchFamily="34" charset="0"/>
                          <a:cs typeface="Arial" panose="020B0604020202020204" pitchFamily="34" charset="0"/>
                        </a:rPr>
                        <a:t>Cross Industry Catalogue</a:t>
                      </a:r>
                    </a:p>
                    <a:p>
                      <a:pPr marL="228600" marR="0" lvl="0" indent="-171450">
                        <a:lnSpc>
                          <a:spcPct val="107000"/>
                        </a:lnSpc>
                        <a:spcBef>
                          <a:spcPts val="0"/>
                        </a:spcBef>
                        <a:spcAft>
                          <a:spcPts val="0"/>
                        </a:spcAft>
                        <a:buSzPts val="1000"/>
                        <a:buFont typeface="Symbol" panose="05050102010706020507" pitchFamily="18" charset="2"/>
                        <a:buChar char=""/>
                        <a:tabLst>
                          <a:tab pos="457200" algn="l"/>
                        </a:tabLst>
                      </a:pPr>
                      <a:r>
                        <a:rPr lang="en-US" sz="900" noProof="0" dirty="0">
                          <a:effectLst/>
                          <a:latin typeface="Arial" panose="020B0604020202020204" pitchFamily="34" charset="0"/>
                          <a:cs typeface="Arial" panose="020B0604020202020204" pitchFamily="34" charset="0"/>
                        </a:rPr>
                        <a:t>Cross Industry Quotation</a:t>
                      </a:r>
                    </a:p>
                    <a:p>
                      <a:pPr marL="228600" marR="0" lvl="0" indent="-171450">
                        <a:lnSpc>
                          <a:spcPct val="107000"/>
                        </a:lnSpc>
                        <a:spcBef>
                          <a:spcPts val="0"/>
                        </a:spcBef>
                        <a:spcAft>
                          <a:spcPts val="0"/>
                        </a:spcAft>
                        <a:buSzPts val="1000"/>
                        <a:buFont typeface="Symbol" panose="05050102010706020507" pitchFamily="18" charset="2"/>
                        <a:buChar char=""/>
                        <a:tabLst>
                          <a:tab pos="457200" algn="l"/>
                        </a:tabLst>
                      </a:pPr>
                      <a:r>
                        <a:rPr lang="en-US" sz="900" noProof="0" dirty="0">
                          <a:effectLst/>
                          <a:latin typeface="Arial" panose="020B0604020202020204" pitchFamily="34" charset="0"/>
                          <a:cs typeface="Arial" panose="020B0604020202020204" pitchFamily="34" charset="0"/>
                        </a:rPr>
                        <a:t>Cross Industry Remittance Advice</a:t>
                      </a:r>
                    </a:p>
                    <a:p>
                      <a:pPr marL="228600" marR="0" lvl="0" indent="-171450">
                        <a:lnSpc>
                          <a:spcPct val="107000"/>
                        </a:lnSpc>
                        <a:spcBef>
                          <a:spcPts val="0"/>
                        </a:spcBef>
                        <a:spcAft>
                          <a:spcPts val="0"/>
                        </a:spcAft>
                        <a:buSzPts val="1000"/>
                        <a:buFont typeface="Symbol" panose="05050102010706020507" pitchFamily="18" charset="2"/>
                        <a:buChar char=""/>
                        <a:tabLst>
                          <a:tab pos="457200" algn="l"/>
                        </a:tabLst>
                      </a:pPr>
                      <a:r>
                        <a:rPr lang="en-US" sz="900" noProof="0" dirty="0">
                          <a:effectLst/>
                          <a:latin typeface="Arial" panose="020B0604020202020204" pitchFamily="34" charset="0"/>
                          <a:cs typeface="Arial" panose="020B0604020202020204" pitchFamily="34" charset="0"/>
                        </a:rPr>
                        <a:t>Cross Industry Scheduling</a:t>
                      </a:r>
                    </a:p>
                    <a:p>
                      <a:pPr marL="228600" marR="0" lvl="0" indent="-171450">
                        <a:lnSpc>
                          <a:spcPct val="107000"/>
                        </a:lnSpc>
                        <a:spcBef>
                          <a:spcPts val="0"/>
                        </a:spcBef>
                        <a:spcAft>
                          <a:spcPts val="0"/>
                        </a:spcAft>
                        <a:buSzPts val="1000"/>
                        <a:buFont typeface="Symbol" panose="05050102010706020507" pitchFamily="18" charset="2"/>
                        <a:buChar char=""/>
                        <a:tabLst>
                          <a:tab pos="457200" algn="l"/>
                        </a:tabLst>
                      </a:pPr>
                      <a:r>
                        <a:rPr lang="en-US" sz="900" noProof="0" dirty="0">
                          <a:effectLst/>
                          <a:latin typeface="Arial" panose="020B0604020202020204" pitchFamily="34" charset="0"/>
                          <a:cs typeface="Arial" panose="020B0604020202020204" pitchFamily="34" charset="0"/>
                        </a:rPr>
                        <a:t>Cross Industry Ordering Process</a:t>
                      </a:r>
                    </a:p>
                    <a:p>
                      <a:pPr marL="228600" marR="0" lvl="0" indent="-171450">
                        <a:lnSpc>
                          <a:spcPct val="107000"/>
                        </a:lnSpc>
                        <a:spcBef>
                          <a:spcPts val="0"/>
                        </a:spcBef>
                        <a:spcAft>
                          <a:spcPts val="0"/>
                        </a:spcAft>
                        <a:buSzPts val="1000"/>
                        <a:buFont typeface="Symbol" panose="05050102010706020507" pitchFamily="18" charset="2"/>
                        <a:buChar char=""/>
                        <a:tabLst>
                          <a:tab pos="457200" algn="l"/>
                        </a:tabLst>
                      </a:pPr>
                      <a:r>
                        <a:rPr lang="en-US" sz="900" noProof="0" dirty="0">
                          <a:effectLst/>
                          <a:latin typeface="Arial" panose="020B0604020202020204" pitchFamily="34" charset="0"/>
                          <a:cs typeface="Arial" panose="020B0604020202020204" pitchFamily="34" charset="0"/>
                        </a:rPr>
                        <a:t>Material Safety Data Sheet Details (MSDS)</a:t>
                      </a:r>
                    </a:p>
                    <a:p>
                      <a:pPr marL="228600" marR="0" lvl="0" indent="-171450">
                        <a:lnSpc>
                          <a:spcPct val="107000"/>
                        </a:lnSpc>
                        <a:spcBef>
                          <a:spcPts val="0"/>
                        </a:spcBef>
                        <a:spcAft>
                          <a:spcPts val="0"/>
                        </a:spcAft>
                        <a:buSzPts val="1000"/>
                        <a:buFont typeface="Symbol" panose="05050102010706020507" pitchFamily="18" charset="2"/>
                        <a:buChar char=""/>
                        <a:tabLst>
                          <a:tab pos="457200" algn="l"/>
                        </a:tabLst>
                      </a:pPr>
                      <a:r>
                        <a:rPr lang="en-US" sz="900" noProof="0" dirty="0">
                          <a:effectLst/>
                          <a:latin typeface="Arial" panose="020B0604020202020204" pitchFamily="34" charset="0"/>
                          <a:cs typeface="Arial" panose="020B0604020202020204" pitchFamily="34" charset="0"/>
                        </a:rPr>
                        <a:t>Contract Financial Execution Management</a:t>
                      </a:r>
                    </a:p>
                    <a:p>
                      <a:pPr marL="228600" marR="0" lvl="0" indent="-171450">
                        <a:lnSpc>
                          <a:spcPct val="107000"/>
                        </a:lnSpc>
                        <a:spcBef>
                          <a:spcPts val="0"/>
                        </a:spcBef>
                        <a:spcAft>
                          <a:spcPts val="0"/>
                        </a:spcAft>
                        <a:buSzPts val="1000"/>
                        <a:buFont typeface="Symbol" panose="05050102010706020507" pitchFamily="18" charset="2"/>
                        <a:buChar char=""/>
                        <a:tabLst>
                          <a:tab pos="457200" algn="l"/>
                        </a:tabLst>
                      </a:pPr>
                      <a:r>
                        <a:rPr lang="en-US" sz="900" noProof="0" dirty="0">
                          <a:effectLst/>
                          <a:latin typeface="Arial" panose="020B0604020202020204" pitchFamily="34" charset="0"/>
                          <a:cs typeface="Arial" panose="020B0604020202020204" pitchFamily="34" charset="0"/>
                        </a:rPr>
                        <a:t>Market Research Information </a:t>
                      </a:r>
                    </a:p>
                    <a:p>
                      <a:pPr marL="228600" marR="0" lvl="0" indent="-171450">
                        <a:lnSpc>
                          <a:spcPct val="107000"/>
                        </a:lnSpc>
                        <a:spcBef>
                          <a:spcPts val="0"/>
                        </a:spcBef>
                        <a:spcAft>
                          <a:spcPts val="0"/>
                        </a:spcAft>
                        <a:buSzPts val="1000"/>
                        <a:buFont typeface="Symbol" panose="05050102010706020507" pitchFamily="18" charset="2"/>
                        <a:buChar char=""/>
                        <a:tabLst>
                          <a:tab pos="457200" algn="l"/>
                        </a:tabLst>
                      </a:pPr>
                      <a:r>
                        <a:rPr lang="en-US" sz="900" noProof="0" dirty="0">
                          <a:effectLst/>
                          <a:latin typeface="Arial" panose="020B0604020202020204" pitchFamily="34" charset="0"/>
                          <a:cs typeface="Arial" panose="020B0604020202020204" pitchFamily="34" charset="0"/>
                        </a:rPr>
                        <a:t>Verified Gross Mass (VERMAS) documents</a:t>
                      </a:r>
                    </a:p>
                    <a:p>
                      <a:pPr marL="228600" marR="0" lvl="0" indent="-171450">
                        <a:lnSpc>
                          <a:spcPct val="107000"/>
                        </a:lnSpc>
                        <a:spcBef>
                          <a:spcPts val="0"/>
                        </a:spcBef>
                        <a:spcAft>
                          <a:spcPts val="0"/>
                        </a:spcAft>
                        <a:buSzPts val="1000"/>
                        <a:buFont typeface="Symbol" panose="05050102010706020507" pitchFamily="18" charset="2"/>
                        <a:buChar char=""/>
                        <a:tabLst>
                          <a:tab pos="457200" algn="l"/>
                        </a:tabLst>
                      </a:pPr>
                      <a:r>
                        <a:rPr lang="en-US" sz="900" noProof="0" dirty="0">
                          <a:effectLst/>
                          <a:latin typeface="Arial" panose="020B0604020202020204" pitchFamily="34" charset="0"/>
                          <a:cs typeface="Arial" panose="020B0604020202020204" pitchFamily="34" charset="0"/>
                        </a:rPr>
                        <a:t>International Forwarding and Transfer documents</a:t>
                      </a:r>
                    </a:p>
                    <a:p>
                      <a:pPr marL="228600" marR="0" lvl="0" indent="-171450">
                        <a:lnSpc>
                          <a:spcPct val="107000"/>
                        </a:lnSpc>
                        <a:spcBef>
                          <a:spcPts val="0"/>
                        </a:spcBef>
                        <a:spcAft>
                          <a:spcPts val="0"/>
                        </a:spcAft>
                        <a:buSzPts val="1000"/>
                        <a:buFont typeface="Symbol" panose="05050102010706020507" pitchFamily="18" charset="2"/>
                        <a:buChar char=""/>
                        <a:tabLst>
                          <a:tab pos="457200" algn="l"/>
                        </a:tabLst>
                      </a:pPr>
                      <a:r>
                        <a:rPr lang="en-US" sz="900" noProof="0" dirty="0">
                          <a:effectLst/>
                          <a:latin typeface="Arial" panose="020B0604020202020204" pitchFamily="34" charset="0"/>
                          <a:cs typeface="Arial" panose="020B0604020202020204" pitchFamily="34" charset="0"/>
                        </a:rPr>
                        <a:t>Smart container information</a:t>
                      </a:r>
                    </a:p>
                    <a:p>
                      <a:pPr marL="228600" marR="0" lvl="0" indent="-171450">
                        <a:lnSpc>
                          <a:spcPct val="107000"/>
                        </a:lnSpc>
                        <a:spcBef>
                          <a:spcPts val="0"/>
                        </a:spcBef>
                        <a:spcAft>
                          <a:spcPts val="0"/>
                        </a:spcAft>
                        <a:buSzPts val="1000"/>
                        <a:buFont typeface="Symbol" panose="05050102010706020507" pitchFamily="18" charset="2"/>
                        <a:buChar char=""/>
                        <a:tabLst>
                          <a:tab pos="457200" algn="l"/>
                        </a:tabLst>
                      </a:pPr>
                      <a:r>
                        <a:rPr lang="en-US" sz="900" noProof="0" dirty="0">
                          <a:effectLst/>
                          <a:latin typeface="Arial" panose="020B0604020202020204" pitchFamily="34" charset="0"/>
                          <a:cs typeface="Arial" panose="020B0604020202020204" pitchFamily="34" charset="0"/>
                        </a:rPr>
                        <a:t>Several agricultural certificates, accounting and other documents</a:t>
                      </a:r>
                    </a:p>
                    <a:p>
                      <a:pPr marL="57150" marR="0" lvl="0" indent="0">
                        <a:lnSpc>
                          <a:spcPct val="107000"/>
                        </a:lnSpc>
                        <a:spcBef>
                          <a:spcPts val="0"/>
                        </a:spcBef>
                        <a:spcAft>
                          <a:spcPts val="0"/>
                        </a:spcAft>
                        <a:buSzPts val="1000"/>
                        <a:buFont typeface="Symbol" panose="05050102010706020507" pitchFamily="18" charset="2"/>
                        <a:buNone/>
                        <a:tabLst>
                          <a:tab pos="457200" algn="l"/>
                        </a:tabLst>
                      </a:pPr>
                      <a:endParaRPr lang="en-US" sz="900" noProof="0" dirty="0">
                        <a:effectLst/>
                        <a:latin typeface="Arial" panose="020B0604020202020204" pitchFamily="34" charset="0"/>
                        <a:cs typeface="Arial" panose="020B0604020202020204" pitchFamily="34" charset="0"/>
                      </a:endParaRPr>
                    </a:p>
                  </a:txBody>
                  <a:tcPr marL="29244" marR="29244" marT="0" marB="0"/>
                </a:tc>
                <a:tc>
                  <a:txBody>
                    <a:bodyPr/>
                    <a:lstStyle/>
                    <a:p>
                      <a:pPr marL="228600" marR="0" lvl="0" indent="-171450" algn="l" defTabSz="914400" rtl="0" eaLnBrk="1" latinLnBrk="0" hangingPunct="1">
                        <a:lnSpc>
                          <a:spcPct val="107000"/>
                        </a:lnSpc>
                        <a:spcBef>
                          <a:spcPts val="0"/>
                        </a:spcBef>
                        <a:spcAft>
                          <a:spcPts val="0"/>
                        </a:spcAft>
                        <a:buClrTx/>
                        <a:buSzPts val="1000"/>
                        <a:buFont typeface="Symbol" panose="05050102010706020507" pitchFamily="18" charset="2"/>
                        <a:buChar char=""/>
                        <a:tabLst>
                          <a:tab pos="457200" algn="l"/>
                        </a:tabLst>
                      </a:pPr>
                      <a:r>
                        <a:rPr lang="en-US" sz="1500" b="1" kern="1200" noProof="0" dirty="0">
                          <a:solidFill>
                            <a:schemeClr val="tx1"/>
                          </a:solidFill>
                          <a:effectLst/>
                          <a:latin typeface="Arial" panose="020B0604020202020204" pitchFamily="34" charset="0"/>
                          <a:ea typeface="+mn-ea"/>
                          <a:cs typeface="Arial" panose="020B0604020202020204" pitchFamily="34" charset="0"/>
                        </a:rPr>
                        <a:t>Inland water transport contract document: IWT “Bill of Lading”; CMNI consignment note; etc.</a:t>
                      </a:r>
                    </a:p>
                    <a:p>
                      <a:pPr marL="228600" marR="0" lvl="0" indent="-171450" algn="l" defTabSz="914400" rtl="0" eaLnBrk="1" latinLnBrk="0" hangingPunct="1">
                        <a:lnSpc>
                          <a:spcPct val="107000"/>
                        </a:lnSpc>
                        <a:spcBef>
                          <a:spcPts val="0"/>
                        </a:spcBef>
                        <a:spcAft>
                          <a:spcPts val="0"/>
                        </a:spcAft>
                        <a:buClrTx/>
                        <a:buSzPts val="1000"/>
                        <a:buFont typeface="Symbol" panose="05050102010706020507" pitchFamily="18" charset="2"/>
                        <a:buChar char=""/>
                        <a:tabLst>
                          <a:tab pos="457200" algn="l"/>
                        </a:tabLst>
                      </a:pPr>
                      <a:r>
                        <a:rPr lang="en-US" sz="1500" b="1" kern="1200" noProof="0" dirty="0">
                          <a:solidFill>
                            <a:schemeClr val="tx1"/>
                          </a:solidFill>
                          <a:effectLst/>
                          <a:latin typeface="Arial" panose="020B0604020202020204" pitchFamily="34" charset="0"/>
                          <a:ea typeface="+mn-ea"/>
                          <a:cs typeface="Arial" panose="020B0604020202020204" pitchFamily="34" charset="0"/>
                        </a:rPr>
                        <a:t>Maritime waybill. </a:t>
                      </a:r>
                    </a:p>
                    <a:p>
                      <a:pPr marL="228600" marR="0" lvl="0" indent="-171450" algn="l" defTabSz="914400" rtl="0" eaLnBrk="1" latinLnBrk="0" hangingPunct="1">
                        <a:lnSpc>
                          <a:spcPct val="107000"/>
                        </a:lnSpc>
                        <a:spcBef>
                          <a:spcPts val="0"/>
                        </a:spcBef>
                        <a:spcAft>
                          <a:spcPts val="0"/>
                        </a:spcAft>
                        <a:buClrTx/>
                        <a:buSzPts val="1000"/>
                        <a:buFont typeface="Symbol" panose="05050102010706020507" pitchFamily="18" charset="2"/>
                        <a:buChar char=""/>
                        <a:tabLst>
                          <a:tab pos="457200" algn="l"/>
                        </a:tabLst>
                      </a:pPr>
                      <a:r>
                        <a:rPr lang="en-US" sz="1500" b="1" kern="1200" noProof="0" dirty="0">
                          <a:solidFill>
                            <a:schemeClr val="tx1"/>
                          </a:solidFill>
                          <a:effectLst/>
                          <a:latin typeface="Arial" panose="020B0604020202020204" pitchFamily="34" charset="0"/>
                          <a:ea typeface="+mn-ea"/>
                          <a:cs typeface="Arial" panose="020B0604020202020204" pitchFamily="34" charset="0"/>
                        </a:rPr>
                        <a:t>CIM/SMGS and SMGS Consignment Note; </a:t>
                      </a:r>
                    </a:p>
                    <a:p>
                      <a:pPr marL="228600" marR="0" lvl="0" indent="-171450" algn="l" defTabSz="914400" rtl="0" eaLnBrk="1" latinLnBrk="0" hangingPunct="1">
                        <a:lnSpc>
                          <a:spcPct val="107000"/>
                        </a:lnSpc>
                        <a:spcBef>
                          <a:spcPts val="0"/>
                        </a:spcBef>
                        <a:spcAft>
                          <a:spcPts val="0"/>
                        </a:spcAft>
                        <a:buClrTx/>
                        <a:buSzPts val="1000"/>
                        <a:buFont typeface="Symbol" panose="05050102010706020507" pitchFamily="18" charset="2"/>
                        <a:buChar char=""/>
                        <a:tabLst>
                          <a:tab pos="457200" algn="l"/>
                        </a:tabLst>
                      </a:pPr>
                      <a:r>
                        <a:rPr lang="en-US" sz="1500" b="1" kern="1200" noProof="0" dirty="0">
                          <a:solidFill>
                            <a:schemeClr val="tx1"/>
                          </a:solidFill>
                          <a:effectLst/>
                          <a:latin typeface="Arial" panose="020B0604020202020204" pitchFamily="34" charset="0"/>
                          <a:ea typeface="+mn-ea"/>
                          <a:cs typeface="Arial" panose="020B0604020202020204" pitchFamily="34" charset="0"/>
                        </a:rPr>
                        <a:t>CIM/SMGS Wagon List (+ Commercial Act, etc.)</a:t>
                      </a:r>
                    </a:p>
                    <a:p>
                      <a:pPr marL="228600" marR="0" lvl="0" indent="-171450" algn="l" defTabSz="914400" rtl="0" eaLnBrk="1" latinLnBrk="0" hangingPunct="1">
                        <a:lnSpc>
                          <a:spcPct val="107000"/>
                        </a:lnSpc>
                        <a:spcBef>
                          <a:spcPts val="0"/>
                        </a:spcBef>
                        <a:spcAft>
                          <a:spcPts val="0"/>
                        </a:spcAft>
                        <a:buClrTx/>
                        <a:buSzPts val="1000"/>
                        <a:buFont typeface="Symbol" panose="05050102010706020507" pitchFamily="18" charset="2"/>
                        <a:buChar char=""/>
                        <a:tabLst>
                          <a:tab pos="457200" algn="l"/>
                        </a:tabLst>
                      </a:pPr>
                      <a:r>
                        <a:rPr lang="en-US" sz="1500" b="1" kern="1200" noProof="0" dirty="0" err="1">
                          <a:solidFill>
                            <a:schemeClr val="tx1"/>
                          </a:solidFill>
                          <a:effectLst/>
                          <a:latin typeface="Arial" panose="020B0604020202020204" pitchFamily="34" charset="0"/>
                          <a:ea typeface="+mn-ea"/>
                          <a:cs typeface="Arial" panose="020B0604020202020204" pitchFamily="34" charset="0"/>
                        </a:rPr>
                        <a:t>eCERT</a:t>
                      </a:r>
                      <a:r>
                        <a:rPr lang="en-US" sz="1500" b="1" kern="1200" noProof="0" dirty="0">
                          <a:solidFill>
                            <a:schemeClr val="tx1"/>
                          </a:solidFill>
                          <a:effectLst/>
                          <a:latin typeface="Arial" panose="020B0604020202020204" pitchFamily="34" charset="0"/>
                          <a:ea typeface="+mn-ea"/>
                          <a:cs typeface="Arial" panose="020B0604020202020204" pitchFamily="34" charset="0"/>
                        </a:rPr>
                        <a:t> (sanitary-phytosanitary certificates and basis for other certificates): aligned to the Buy-Ship-Pay Reference Data Model</a:t>
                      </a:r>
                      <a:endParaRPr lang="en-US" sz="1500" noProof="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txBody>
                  <a:tcPr marL="29244" marR="29244" marT="0" marB="0"/>
                </a:tc>
                <a:extLst>
                  <a:ext uri="{0D108BD9-81ED-4DB2-BD59-A6C34878D82A}">
                    <a16:rowId xmlns:a16="http://schemas.microsoft.com/office/drawing/2014/main" val="6936103"/>
                  </a:ext>
                </a:extLst>
              </a:tr>
              <a:tr h="445600">
                <a:tc>
                  <a:txBody>
                    <a:bodyPr/>
                    <a:lstStyle/>
                    <a:p>
                      <a:pPr marL="0" marR="0" lvl="0" indent="0" rtl="0">
                        <a:lnSpc>
                          <a:spcPct val="107000"/>
                        </a:lnSpc>
                        <a:spcBef>
                          <a:spcPts val="0"/>
                        </a:spcBef>
                        <a:spcAft>
                          <a:spcPts val="0"/>
                        </a:spcAft>
                        <a:buFont typeface="+mj-lt"/>
                        <a:buNone/>
                      </a:pPr>
                      <a:r>
                        <a:rPr lang="en-US" sz="900" noProof="0" dirty="0">
                          <a:effectLst/>
                          <a:latin typeface="Arial" panose="020B0604020202020204" pitchFamily="34" charset="0"/>
                          <a:cs typeface="Arial" panose="020B0604020202020204" pitchFamily="34" charset="0"/>
                        </a:rPr>
                        <a:t>2. Standardized data exchanges published in October 2020, making information already in the MMT-RDM more easily discoverable</a:t>
                      </a:r>
                      <a:endParaRPr lang="en-US" sz="900" noProof="0" dirty="0">
                        <a:effectLst/>
                        <a:latin typeface="Arial" panose="020B0604020202020204" pitchFamily="34" charset="0"/>
                        <a:ea typeface="DengXian" panose="02010600030101010101" pitchFamily="2" charset="-122"/>
                        <a:cs typeface="Arial" panose="020B0604020202020204" pitchFamily="34" charset="0"/>
                      </a:endParaRPr>
                    </a:p>
                  </a:txBody>
                  <a:tcPr marL="29244" marR="29244" marT="0" marB="0"/>
                </a:tc>
                <a:tc>
                  <a:txBody>
                    <a:bodyPr/>
                    <a:lstStyle/>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600" b="1" kern="1200" noProof="0" dirty="0">
                          <a:solidFill>
                            <a:schemeClr val="tx1"/>
                          </a:solidFill>
                          <a:effectLst/>
                          <a:latin typeface="Arial" panose="020B0604020202020204" pitchFamily="34" charset="0"/>
                          <a:ea typeface="+mn-ea"/>
                          <a:cs typeface="Arial" panose="020B0604020202020204" pitchFamily="34" charset="0"/>
                        </a:rPr>
                        <a:t>4. Air cargo and dangerous goods documents:</a:t>
                      </a:r>
                      <a:endParaRPr lang="en-GB" sz="16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29244" marR="29244" marT="0" marB="0"/>
                </a:tc>
                <a:extLst>
                  <a:ext uri="{0D108BD9-81ED-4DB2-BD59-A6C34878D82A}">
                    <a16:rowId xmlns:a16="http://schemas.microsoft.com/office/drawing/2014/main" val="1886954812"/>
                  </a:ext>
                </a:extLst>
              </a:tr>
              <a:tr h="1128718">
                <a:tc rowSpan="2">
                  <a:txBody>
                    <a:bodyPr/>
                    <a:lstStyle/>
                    <a:p>
                      <a:pPr marL="228600" marR="0" lvl="0" indent="-171450" algn="l" defTabSz="914400" rtl="0" eaLnBrk="1" latinLnBrk="0" hangingPunct="1">
                        <a:lnSpc>
                          <a:spcPct val="107000"/>
                        </a:lnSpc>
                        <a:spcBef>
                          <a:spcPts val="0"/>
                        </a:spcBef>
                        <a:spcAft>
                          <a:spcPts val="0"/>
                        </a:spcAft>
                        <a:buSzPts val="1000"/>
                        <a:buFont typeface="Symbol" panose="05050102010706020507" pitchFamily="18" charset="2"/>
                        <a:buChar char=""/>
                        <a:tabLst>
                          <a:tab pos="457200" algn="l"/>
                        </a:tabLst>
                      </a:pPr>
                      <a:endParaRPr lang="en-US" sz="900" b="1" kern="1200" noProof="0" dirty="0">
                        <a:solidFill>
                          <a:schemeClr val="lt1"/>
                        </a:solidFill>
                        <a:effectLst/>
                        <a:latin typeface="Arial" panose="020B0604020202020204" pitchFamily="34" charset="0"/>
                        <a:ea typeface="+mn-ea"/>
                        <a:cs typeface="Arial" panose="020B0604020202020204" pitchFamily="34" charset="0"/>
                      </a:endParaRPr>
                    </a:p>
                    <a:p>
                      <a:pPr marL="228600" marR="0" lvl="0" indent="-171450" algn="l" defTabSz="914400" rtl="0" eaLnBrk="1" latinLnBrk="0" hangingPunct="1">
                        <a:lnSpc>
                          <a:spcPct val="107000"/>
                        </a:lnSpc>
                        <a:spcBef>
                          <a:spcPts val="0"/>
                        </a:spcBef>
                        <a:spcAft>
                          <a:spcPts val="0"/>
                        </a:spcAft>
                        <a:buSzPts val="1000"/>
                        <a:buFont typeface="Symbol" panose="05050102010706020507" pitchFamily="18" charset="2"/>
                        <a:buChar char=""/>
                        <a:tabLst>
                          <a:tab pos="457200" algn="l"/>
                        </a:tabLst>
                      </a:pPr>
                      <a:r>
                        <a:rPr lang="en-US" sz="900" b="1" kern="1200" noProof="0" dirty="0">
                          <a:solidFill>
                            <a:schemeClr val="lt1"/>
                          </a:solidFill>
                          <a:effectLst/>
                          <a:latin typeface="Arial" panose="020B0604020202020204" pitchFamily="34" charset="0"/>
                          <a:ea typeface="+mn-ea"/>
                          <a:cs typeface="Arial" panose="020B0604020202020204" pitchFamily="34" charset="0"/>
                        </a:rPr>
                        <a:t>Provisional booking</a:t>
                      </a:r>
                    </a:p>
                    <a:p>
                      <a:pPr marL="228600" marR="0" lvl="0" indent="-171450" algn="l" defTabSz="914400" rtl="0" eaLnBrk="1" latinLnBrk="0" hangingPunct="1">
                        <a:lnSpc>
                          <a:spcPct val="107000"/>
                        </a:lnSpc>
                        <a:spcBef>
                          <a:spcPts val="0"/>
                        </a:spcBef>
                        <a:spcAft>
                          <a:spcPts val="0"/>
                        </a:spcAft>
                        <a:buSzPts val="1000"/>
                        <a:buFont typeface="Symbol" panose="05050102010706020507" pitchFamily="18" charset="2"/>
                        <a:buChar char=""/>
                        <a:tabLst>
                          <a:tab pos="457200" algn="l"/>
                        </a:tabLst>
                      </a:pPr>
                      <a:r>
                        <a:rPr lang="en-US" sz="900" b="1" kern="1200" noProof="0" dirty="0">
                          <a:solidFill>
                            <a:schemeClr val="lt1"/>
                          </a:solidFill>
                          <a:effectLst/>
                          <a:latin typeface="Arial" panose="020B0604020202020204" pitchFamily="34" charset="0"/>
                          <a:ea typeface="+mn-ea"/>
                          <a:cs typeface="Arial" panose="020B0604020202020204" pitchFamily="34" charset="0"/>
                        </a:rPr>
                        <a:t>Firm booking</a:t>
                      </a:r>
                    </a:p>
                    <a:p>
                      <a:pPr marL="228600" marR="0" lvl="0" indent="-171450" algn="l" defTabSz="914400" rtl="0" eaLnBrk="1" latinLnBrk="0" hangingPunct="1">
                        <a:lnSpc>
                          <a:spcPct val="107000"/>
                        </a:lnSpc>
                        <a:spcBef>
                          <a:spcPts val="0"/>
                        </a:spcBef>
                        <a:spcAft>
                          <a:spcPts val="0"/>
                        </a:spcAft>
                        <a:buSzPts val="1000"/>
                        <a:buFont typeface="Symbol" panose="05050102010706020507" pitchFamily="18" charset="2"/>
                        <a:buChar char=""/>
                        <a:tabLst>
                          <a:tab pos="457200" algn="l"/>
                        </a:tabLst>
                      </a:pPr>
                      <a:r>
                        <a:rPr lang="en-US" sz="900" b="1" kern="1200" noProof="0" dirty="0">
                          <a:solidFill>
                            <a:schemeClr val="lt1"/>
                          </a:solidFill>
                          <a:effectLst/>
                          <a:latin typeface="Arial" panose="020B0604020202020204" pitchFamily="34" charset="0"/>
                          <a:ea typeface="+mn-ea"/>
                          <a:cs typeface="Arial" panose="020B0604020202020204" pitchFamily="34" charset="0"/>
                        </a:rPr>
                        <a:t>Booking confirmation</a:t>
                      </a:r>
                    </a:p>
                    <a:p>
                      <a:pPr marL="228600" marR="0" lvl="0" indent="-171450" algn="l" defTabSz="914400" rtl="0" eaLnBrk="1" latinLnBrk="0" hangingPunct="1">
                        <a:lnSpc>
                          <a:spcPct val="107000"/>
                        </a:lnSpc>
                        <a:spcBef>
                          <a:spcPts val="0"/>
                        </a:spcBef>
                        <a:spcAft>
                          <a:spcPts val="0"/>
                        </a:spcAft>
                        <a:buSzPts val="1000"/>
                        <a:buFont typeface="Symbol" panose="05050102010706020507" pitchFamily="18" charset="2"/>
                        <a:buChar char=""/>
                        <a:tabLst>
                          <a:tab pos="457200" algn="l"/>
                        </a:tabLst>
                      </a:pPr>
                      <a:r>
                        <a:rPr lang="en-US" sz="900" b="1" kern="1200" noProof="0" dirty="0">
                          <a:solidFill>
                            <a:schemeClr val="lt1"/>
                          </a:solidFill>
                          <a:effectLst/>
                          <a:latin typeface="Arial" panose="020B0604020202020204" pitchFamily="34" charset="0"/>
                          <a:ea typeface="+mn-ea"/>
                          <a:cs typeface="Arial" panose="020B0604020202020204" pitchFamily="34" charset="0"/>
                        </a:rPr>
                        <a:t>Shipping instructions</a:t>
                      </a:r>
                    </a:p>
                    <a:p>
                      <a:pPr marL="228600" marR="0" lvl="0" indent="-171450" algn="l" defTabSz="914400" rtl="0" eaLnBrk="1" latinLnBrk="0" hangingPunct="1">
                        <a:lnSpc>
                          <a:spcPct val="107000"/>
                        </a:lnSpc>
                        <a:spcBef>
                          <a:spcPts val="0"/>
                        </a:spcBef>
                        <a:spcAft>
                          <a:spcPts val="0"/>
                        </a:spcAft>
                        <a:buSzPts val="1000"/>
                        <a:buFont typeface="Symbol" panose="05050102010706020507" pitchFamily="18" charset="2"/>
                        <a:buChar char=""/>
                        <a:tabLst>
                          <a:tab pos="457200" algn="l"/>
                        </a:tabLst>
                      </a:pPr>
                      <a:r>
                        <a:rPr lang="en-US" sz="900" b="1" kern="1200" noProof="0" dirty="0">
                          <a:solidFill>
                            <a:schemeClr val="lt1"/>
                          </a:solidFill>
                          <a:effectLst/>
                          <a:latin typeface="Arial" panose="020B0604020202020204" pitchFamily="34" charset="0"/>
                          <a:ea typeface="+mn-ea"/>
                          <a:cs typeface="Arial" panose="020B0604020202020204" pitchFamily="34" charset="0"/>
                        </a:rPr>
                        <a:t>Waybill</a:t>
                      </a:r>
                    </a:p>
                    <a:p>
                      <a:pPr marL="228600" marR="0" lvl="0" indent="-171450" algn="l" defTabSz="914400" rtl="0" eaLnBrk="1" latinLnBrk="0" hangingPunct="1">
                        <a:lnSpc>
                          <a:spcPct val="107000"/>
                        </a:lnSpc>
                        <a:spcBef>
                          <a:spcPts val="0"/>
                        </a:spcBef>
                        <a:spcAft>
                          <a:spcPts val="0"/>
                        </a:spcAft>
                        <a:buSzPts val="1000"/>
                        <a:buFont typeface="Symbol" panose="05050102010706020507" pitchFamily="18" charset="2"/>
                        <a:buChar char=""/>
                        <a:tabLst>
                          <a:tab pos="457200" algn="l"/>
                        </a:tabLst>
                      </a:pPr>
                      <a:r>
                        <a:rPr lang="en-US" sz="900" b="1" kern="1200" noProof="0" dirty="0">
                          <a:solidFill>
                            <a:schemeClr val="lt1"/>
                          </a:solidFill>
                          <a:effectLst/>
                          <a:latin typeface="Arial" panose="020B0604020202020204" pitchFamily="34" charset="0"/>
                          <a:ea typeface="+mn-ea"/>
                          <a:cs typeface="Arial" panose="020B0604020202020204" pitchFamily="34" charset="0"/>
                        </a:rPr>
                        <a:t>Status report</a:t>
                      </a:r>
                    </a:p>
                    <a:p>
                      <a:pPr marL="228600" marR="0" lvl="0" indent="-171450" algn="l" defTabSz="914400" rtl="0" eaLnBrk="1" latinLnBrk="0" hangingPunct="1">
                        <a:lnSpc>
                          <a:spcPct val="107000"/>
                        </a:lnSpc>
                        <a:spcBef>
                          <a:spcPts val="0"/>
                        </a:spcBef>
                        <a:spcAft>
                          <a:spcPts val="0"/>
                        </a:spcAft>
                        <a:buSzPts val="1000"/>
                        <a:buFont typeface="Symbol" panose="05050102010706020507" pitchFamily="18" charset="2"/>
                        <a:buChar char=""/>
                        <a:tabLst>
                          <a:tab pos="457200" algn="l"/>
                        </a:tabLst>
                      </a:pPr>
                      <a:r>
                        <a:rPr lang="en-US" sz="900" b="1" kern="1200" noProof="0" dirty="0">
                          <a:solidFill>
                            <a:schemeClr val="lt1"/>
                          </a:solidFill>
                          <a:effectLst/>
                          <a:latin typeface="Arial" panose="020B0604020202020204" pitchFamily="34" charset="0"/>
                          <a:ea typeface="+mn-ea"/>
                          <a:cs typeface="Arial" panose="020B0604020202020204" pitchFamily="34" charset="0"/>
                        </a:rPr>
                        <a:t>Status request</a:t>
                      </a:r>
                    </a:p>
                    <a:p>
                      <a:pPr marL="228600" marR="0" lvl="0" indent="-171450" algn="l" defTabSz="914400" rtl="0" eaLnBrk="1" latinLnBrk="0" hangingPunct="1">
                        <a:lnSpc>
                          <a:spcPct val="107000"/>
                        </a:lnSpc>
                        <a:spcBef>
                          <a:spcPts val="0"/>
                        </a:spcBef>
                        <a:spcAft>
                          <a:spcPts val="0"/>
                        </a:spcAft>
                        <a:buSzPts val="1000"/>
                        <a:buFont typeface="Symbol" panose="05050102010706020507" pitchFamily="18" charset="2"/>
                        <a:buChar char=""/>
                        <a:tabLst>
                          <a:tab pos="457200" algn="l"/>
                        </a:tabLst>
                      </a:pPr>
                      <a:r>
                        <a:rPr lang="en-US" sz="900" b="1" kern="1200" noProof="0" dirty="0">
                          <a:solidFill>
                            <a:schemeClr val="lt1"/>
                          </a:solidFill>
                          <a:effectLst/>
                          <a:latin typeface="Arial" panose="020B0604020202020204" pitchFamily="34" charset="0"/>
                          <a:ea typeface="+mn-ea"/>
                          <a:cs typeface="Arial" panose="020B0604020202020204" pitchFamily="34" charset="0"/>
                        </a:rPr>
                        <a:t>Packing list</a:t>
                      </a:r>
                    </a:p>
                    <a:p>
                      <a:pPr marL="228600" marR="0" lvl="0" indent="-171450" algn="l" defTabSz="914400" rtl="0" eaLnBrk="1" latinLnBrk="0" hangingPunct="1">
                        <a:lnSpc>
                          <a:spcPct val="107000"/>
                        </a:lnSpc>
                        <a:spcBef>
                          <a:spcPts val="0"/>
                        </a:spcBef>
                        <a:spcAft>
                          <a:spcPts val="0"/>
                        </a:spcAft>
                        <a:buSzPts val="1000"/>
                        <a:buFont typeface="Symbol" panose="05050102010706020507" pitchFamily="18" charset="2"/>
                        <a:buChar char=""/>
                        <a:tabLst>
                          <a:tab pos="457200" algn="l"/>
                        </a:tabLst>
                      </a:pPr>
                      <a:r>
                        <a:rPr lang="en-US" sz="900" b="1" kern="1200" noProof="0" dirty="0">
                          <a:solidFill>
                            <a:schemeClr val="lt1"/>
                          </a:solidFill>
                          <a:effectLst/>
                          <a:latin typeface="Arial" panose="020B0604020202020204" pitchFamily="34" charset="0"/>
                          <a:ea typeface="+mn-ea"/>
                          <a:cs typeface="Arial" panose="020B0604020202020204" pitchFamily="34" charset="0"/>
                        </a:rPr>
                        <a:t>RASFF (Rapid Alert for Security of Food and Feed)</a:t>
                      </a:r>
                    </a:p>
                    <a:p>
                      <a:pPr marL="0" marR="0">
                        <a:lnSpc>
                          <a:spcPct val="107000"/>
                        </a:lnSpc>
                        <a:spcBef>
                          <a:spcPts val="0"/>
                        </a:spcBef>
                        <a:spcAft>
                          <a:spcPts val="0"/>
                        </a:spcAft>
                      </a:pPr>
                      <a:r>
                        <a:rPr lang="en-US" sz="900" noProof="0" dirty="0">
                          <a:effectLst/>
                          <a:latin typeface="Arial" panose="020B0604020202020204" pitchFamily="34" charset="0"/>
                          <a:cs typeface="Arial" panose="020B0604020202020204" pitchFamily="34" charset="0"/>
                        </a:rPr>
                        <a:t>(published at </a:t>
                      </a:r>
                      <a:r>
                        <a:rPr lang="en-US" sz="900" noProof="0" dirty="0">
                          <a:effectLst/>
                          <a:latin typeface="Arial" panose="020B0604020202020204" pitchFamily="34" charset="0"/>
                          <a:cs typeface="Arial" panose="020B0604020202020204" pitchFamily="34" charset="0"/>
                          <a:hlinkClick r:id="rId3"/>
                        </a:rPr>
                        <a:t>www.unttc.org</a:t>
                      </a:r>
                      <a:r>
                        <a:rPr lang="en-US" sz="900" noProof="0" dirty="0">
                          <a:effectLst/>
                          <a:latin typeface="Arial" panose="020B0604020202020204" pitchFamily="34" charset="0"/>
                          <a:cs typeface="Arial" panose="020B0604020202020204" pitchFamily="34" charset="0"/>
                        </a:rPr>
                        <a:t> and </a:t>
                      </a:r>
                      <a:r>
                        <a:rPr lang="en-US" sz="900" noProof="0" dirty="0">
                          <a:effectLst/>
                          <a:latin typeface="Arial" panose="020B0604020202020204" pitchFamily="34" charset="0"/>
                          <a:cs typeface="Arial" panose="020B0604020202020204" pitchFamily="34" charset="0"/>
                          <a:hlinkClick r:id="rId4"/>
                        </a:rPr>
                        <a:t>https://unece.org/trade/uncefact/mainstandards.html</a:t>
                      </a:r>
                      <a:r>
                        <a:rPr lang="en-US" sz="900" noProof="0" dirty="0">
                          <a:effectLst/>
                          <a:latin typeface="Arial" panose="020B0604020202020204" pitchFamily="34" charset="0"/>
                          <a:cs typeface="Arial" panose="020B0604020202020204" pitchFamily="34" charset="0"/>
                        </a:rPr>
                        <a:t>)  </a:t>
                      </a:r>
                      <a:endParaRPr lang="en-US" sz="900" noProof="0" dirty="0">
                        <a:effectLst/>
                        <a:latin typeface="Arial" panose="020B0604020202020204" pitchFamily="34" charset="0"/>
                        <a:ea typeface="DengXian" panose="02010600030101010101" pitchFamily="2" charset="-122"/>
                        <a:cs typeface="Arial" panose="020B0604020202020204" pitchFamily="34" charset="0"/>
                      </a:endParaRPr>
                    </a:p>
                  </a:txBody>
                  <a:tcPr marL="29244" marR="29244" marT="0" marB="0"/>
                </a:tc>
                <a:tc>
                  <a:txBody>
                    <a:bodyPr/>
                    <a:lstStyle/>
                    <a:p>
                      <a:pPr marL="187325" marR="0" lvl="0" indent="-187325"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lang="en-US" sz="800" b="1" kern="1200" noProof="0" dirty="0">
                        <a:solidFill>
                          <a:srgbClr val="C00000"/>
                        </a:solidFill>
                        <a:effectLst/>
                        <a:latin typeface="Arial" panose="020B0604020202020204" pitchFamily="34" charset="0"/>
                        <a:ea typeface="+mn-ea"/>
                        <a:cs typeface="Arial" panose="020B0604020202020204" pitchFamily="34" charset="0"/>
                      </a:endParaRPr>
                    </a:p>
                    <a:p>
                      <a:pPr marL="187325" marR="0" lvl="0" indent="-187325"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b="1" kern="1200" noProof="0" dirty="0">
                          <a:solidFill>
                            <a:srgbClr val="C00000"/>
                          </a:solidFill>
                          <a:effectLst/>
                          <a:latin typeface="Arial" panose="020B0604020202020204" pitchFamily="34" charset="0"/>
                          <a:ea typeface="+mn-ea"/>
                          <a:cs typeface="Arial" panose="020B0604020202020204" pitchFamily="34" charset="0"/>
                        </a:rPr>
                        <a:t>airwaybill, </a:t>
                      </a:r>
                    </a:p>
                    <a:p>
                      <a:pPr marL="187325" marR="0" lvl="0" indent="-187325"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b="1" kern="1200" noProof="0" dirty="0">
                          <a:solidFill>
                            <a:srgbClr val="C00000"/>
                          </a:solidFill>
                          <a:effectLst/>
                          <a:latin typeface="Arial" panose="020B0604020202020204" pitchFamily="34" charset="0"/>
                          <a:ea typeface="+mn-ea"/>
                          <a:cs typeface="Arial" panose="020B0604020202020204" pitchFamily="34" charset="0"/>
                        </a:rPr>
                        <a:t>dangerous goods declaration, &amp; </a:t>
                      </a:r>
                    </a:p>
                    <a:p>
                      <a:pPr marL="187325" marR="0" lvl="0" indent="-187325"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b="1" kern="1200" noProof="0" dirty="0">
                          <a:solidFill>
                            <a:srgbClr val="C00000"/>
                          </a:solidFill>
                          <a:effectLst/>
                          <a:latin typeface="Arial" panose="020B0604020202020204" pitchFamily="34" charset="0"/>
                          <a:ea typeface="+mn-ea"/>
                          <a:cs typeface="Arial" panose="020B0604020202020204" pitchFamily="34" charset="0"/>
                        </a:rPr>
                        <a:t>consignment security declaration</a:t>
                      </a:r>
                      <a:endParaRPr lang="en-US" sz="1800" noProof="0" dirty="0">
                        <a:solidFill>
                          <a:srgbClr val="C00000"/>
                        </a:solidFill>
                        <a:effectLst/>
                        <a:latin typeface="Arial" panose="020B0604020202020204" pitchFamily="34" charset="0"/>
                        <a:ea typeface="DengXian" panose="02010600030101010101" pitchFamily="2" charset="-122"/>
                        <a:cs typeface="Arial" panose="020B0604020202020204" pitchFamily="34" charset="0"/>
                      </a:endParaRPr>
                    </a:p>
                  </a:txBody>
                  <a:tcPr marL="29244" marR="29244" marT="0" marB="0"/>
                </a:tc>
                <a:extLst>
                  <a:ext uri="{0D108BD9-81ED-4DB2-BD59-A6C34878D82A}">
                    <a16:rowId xmlns:a16="http://schemas.microsoft.com/office/drawing/2014/main" val="2399761934"/>
                  </a:ext>
                </a:extLst>
              </a:tr>
              <a:tr h="801783">
                <a:tc vMerge="1">
                  <a:txBody>
                    <a:bodyPr/>
                    <a:lstStyle/>
                    <a:p>
                      <a:endParaRPr lang="en-GB"/>
                    </a:p>
                  </a:txBody>
                  <a:tcPr/>
                </a:tc>
                <a:tc>
                  <a:txBody>
                    <a:bodyPr/>
                    <a:lstStyle/>
                    <a:p>
                      <a:pPr marL="17145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US" sz="1600" b="1" noProof="0"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a:p>
                      <a:pPr marL="17145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600" b="1" noProof="0" dirty="0">
                          <a:solidFill>
                            <a:schemeClr val="tx1"/>
                          </a:solidFill>
                          <a:effectLst/>
                          <a:latin typeface="Arial" panose="020B0604020202020204" pitchFamily="34" charset="0"/>
                          <a:ea typeface="DengXian" panose="02010600030101010101" pitchFamily="2" charset="-122"/>
                          <a:cs typeface="Arial" panose="020B0604020202020204" pitchFamily="34" charset="0"/>
                        </a:rPr>
                        <a:t>FIATA multimodal Bill of Lading + </a:t>
                      </a:r>
                    </a:p>
                    <a:p>
                      <a:pPr marL="17145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600" b="1" noProof="0" dirty="0">
                          <a:solidFill>
                            <a:schemeClr val="tx1"/>
                          </a:solidFill>
                          <a:effectLst/>
                          <a:latin typeface="Arial" panose="020B0604020202020204" pitchFamily="34" charset="0"/>
                          <a:ea typeface="DengXian" panose="02010600030101010101" pitchFamily="2" charset="-122"/>
                          <a:cs typeface="Arial" panose="020B0604020202020204" pitchFamily="34" charset="0"/>
                        </a:rPr>
                        <a:t>other (3) FIATA docs</a:t>
                      </a:r>
                    </a:p>
                  </a:txBody>
                  <a:tcPr marL="29244" marR="29244" marT="0" marB="0"/>
                </a:tc>
                <a:extLst>
                  <a:ext uri="{0D108BD9-81ED-4DB2-BD59-A6C34878D82A}">
                    <a16:rowId xmlns:a16="http://schemas.microsoft.com/office/drawing/2014/main" val="3363404943"/>
                  </a:ext>
                </a:extLst>
              </a:tr>
            </a:tbl>
          </a:graphicData>
        </a:graphic>
      </p:graphicFrame>
      <p:sp>
        <p:nvSpPr>
          <p:cNvPr id="5" name="Rectangle: Rounded Corners 4">
            <a:extLst>
              <a:ext uri="{FF2B5EF4-FFF2-40B4-BE49-F238E27FC236}">
                <a16:creationId xmlns:a16="http://schemas.microsoft.com/office/drawing/2014/main" id="{06B59995-C055-F91D-3186-F16357D95741}"/>
              </a:ext>
            </a:extLst>
          </p:cNvPr>
          <p:cNvSpPr/>
          <p:nvPr/>
        </p:nvSpPr>
        <p:spPr>
          <a:xfrm>
            <a:off x="6428346" y="3810000"/>
            <a:ext cx="4282751" cy="1131167"/>
          </a:xfrm>
          <a:prstGeom prst="roundRect">
            <a:avLst/>
          </a:prstGeom>
          <a:noFill/>
          <a:ln w="635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Title 1">
            <a:extLst>
              <a:ext uri="{FF2B5EF4-FFF2-40B4-BE49-F238E27FC236}">
                <a16:creationId xmlns:a16="http://schemas.microsoft.com/office/drawing/2014/main" id="{2C6D20EB-FD24-5558-6C08-30D4148E19EC}"/>
              </a:ext>
            </a:extLst>
          </p:cNvPr>
          <p:cNvSpPr txBox="1">
            <a:spLocks/>
          </p:cNvSpPr>
          <p:nvPr/>
        </p:nvSpPr>
        <p:spPr>
          <a:xfrm>
            <a:off x="1737296" y="5826472"/>
            <a:ext cx="9108504" cy="1008111"/>
          </a:xfrm>
          <a:prstGeom prst="rect">
            <a:avLst/>
          </a:prstGeom>
          <a:solidFill>
            <a:schemeClr val="bg1"/>
          </a:solidFill>
          <a:ln w="85725" cmpd="thickThin">
            <a:solidFill>
              <a:schemeClr val="accent1"/>
            </a:solidFill>
            <a:prstDash val="solid"/>
          </a:ln>
        </p:spPr>
        <p:txBody>
          <a:bodyPr vert="horz" lIns="68580" tIns="34290" rIns="68580" bIns="34290" rtlCol="0" anchor="ctr">
            <a:noAutofit/>
          </a:bodyPr>
          <a:lstStyle>
            <a:lvl1pPr algn="ctr" rtl="0" eaLnBrk="0" fontAlgn="base" hangingPunct="0">
              <a:spcBef>
                <a:spcPct val="0"/>
              </a:spcBef>
              <a:spcAft>
                <a:spcPct val="0"/>
              </a:spcAft>
              <a:defRPr sz="2800" b="1" kern="1200">
                <a:solidFill>
                  <a:srgbClr val="7F7F7F"/>
                </a:solidFill>
                <a:effectLst>
                  <a:innerShdw blurRad="63500" dist="50800" dir="16200000">
                    <a:prstClr val="black">
                      <a:alpha val="50000"/>
                    </a:prstClr>
                  </a:innerShdw>
                </a:effectLst>
                <a:latin typeface="+mn-lt"/>
                <a:ea typeface="+mj-ea"/>
                <a:cs typeface="+mj-cs"/>
              </a:defRPr>
            </a:lvl1pPr>
            <a:lvl2pPr algn="ctr" rtl="0" eaLnBrk="0" fontAlgn="base" hangingPunct="0">
              <a:spcBef>
                <a:spcPct val="0"/>
              </a:spcBef>
              <a:spcAft>
                <a:spcPct val="0"/>
              </a:spcAft>
              <a:defRPr sz="2800" b="1">
                <a:solidFill>
                  <a:srgbClr val="7F7F7F"/>
                </a:solidFill>
                <a:latin typeface="TitilliumText14L"/>
              </a:defRPr>
            </a:lvl2pPr>
            <a:lvl3pPr algn="ctr" rtl="0" eaLnBrk="0" fontAlgn="base" hangingPunct="0">
              <a:spcBef>
                <a:spcPct val="0"/>
              </a:spcBef>
              <a:spcAft>
                <a:spcPct val="0"/>
              </a:spcAft>
              <a:defRPr sz="2800" b="1">
                <a:solidFill>
                  <a:srgbClr val="7F7F7F"/>
                </a:solidFill>
                <a:latin typeface="TitilliumText14L"/>
              </a:defRPr>
            </a:lvl3pPr>
            <a:lvl4pPr algn="ctr" rtl="0" eaLnBrk="0" fontAlgn="base" hangingPunct="0">
              <a:spcBef>
                <a:spcPct val="0"/>
              </a:spcBef>
              <a:spcAft>
                <a:spcPct val="0"/>
              </a:spcAft>
              <a:defRPr sz="2800" b="1">
                <a:solidFill>
                  <a:srgbClr val="7F7F7F"/>
                </a:solidFill>
                <a:latin typeface="TitilliumText14L"/>
              </a:defRPr>
            </a:lvl4pPr>
            <a:lvl5pPr algn="ctr" rtl="0" eaLnBrk="0" fontAlgn="base" hangingPunct="0">
              <a:spcBef>
                <a:spcPct val="0"/>
              </a:spcBef>
              <a:spcAft>
                <a:spcPct val="0"/>
              </a:spcAft>
              <a:defRPr sz="2800" b="1">
                <a:solidFill>
                  <a:srgbClr val="7F7F7F"/>
                </a:solidFill>
                <a:latin typeface="TitilliumText14L"/>
              </a:defRPr>
            </a:lvl5pPr>
            <a:lvl6pPr marL="457200" algn="ctr" rtl="0" fontAlgn="base">
              <a:spcBef>
                <a:spcPct val="0"/>
              </a:spcBef>
              <a:spcAft>
                <a:spcPct val="0"/>
              </a:spcAft>
              <a:defRPr sz="2800" b="1">
                <a:solidFill>
                  <a:srgbClr val="7F7F7F"/>
                </a:solidFill>
                <a:latin typeface="TitilliumText14L"/>
              </a:defRPr>
            </a:lvl6pPr>
            <a:lvl7pPr marL="914400" algn="ctr" rtl="0" fontAlgn="base">
              <a:spcBef>
                <a:spcPct val="0"/>
              </a:spcBef>
              <a:spcAft>
                <a:spcPct val="0"/>
              </a:spcAft>
              <a:defRPr sz="2800" b="1">
                <a:solidFill>
                  <a:srgbClr val="7F7F7F"/>
                </a:solidFill>
                <a:latin typeface="TitilliumText14L"/>
              </a:defRPr>
            </a:lvl7pPr>
            <a:lvl8pPr marL="1371600" algn="ctr" rtl="0" fontAlgn="base">
              <a:spcBef>
                <a:spcPct val="0"/>
              </a:spcBef>
              <a:spcAft>
                <a:spcPct val="0"/>
              </a:spcAft>
              <a:defRPr sz="2800" b="1">
                <a:solidFill>
                  <a:srgbClr val="7F7F7F"/>
                </a:solidFill>
                <a:latin typeface="TitilliumText14L"/>
              </a:defRPr>
            </a:lvl8pPr>
            <a:lvl9pPr marL="1828800" algn="ctr" rtl="0" fontAlgn="base">
              <a:spcBef>
                <a:spcPct val="0"/>
              </a:spcBef>
              <a:spcAft>
                <a:spcPct val="0"/>
              </a:spcAft>
              <a:defRPr sz="2800" b="1">
                <a:solidFill>
                  <a:srgbClr val="7F7F7F"/>
                </a:solidFill>
                <a:latin typeface="TitilliumText14L"/>
              </a:defRPr>
            </a:lvl9pPr>
          </a:lstStyle>
          <a:p>
            <a:r>
              <a:rPr lang="en-US" sz="1800" b="0" dirty="0">
                <a:solidFill>
                  <a:srgbClr val="C00000"/>
                </a:solidFill>
                <a:latin typeface="Arial" panose="020B0604020202020204" pitchFamily="34" charset="0"/>
                <a:cs typeface="Arial" panose="020B0604020202020204" pitchFamily="34" charset="0"/>
              </a:rPr>
              <a:t>Common foundation for all multimodal data &amp; e-docs based on UN/CEFACT standards &amp; reference data models – stakeholder agencies retain control over their documents and legal frameworks. </a:t>
            </a:r>
            <a:r>
              <a:rPr lang="en-US" sz="1800" dirty="0">
                <a:solidFill>
                  <a:srgbClr val="C00000"/>
                </a:solidFill>
                <a:latin typeface="Arial" panose="020B0604020202020204" pitchFamily="34" charset="0"/>
                <a:cs typeface="Arial" panose="020B0604020202020204" pitchFamily="34" charset="0"/>
              </a:rPr>
              <a:t>EU’s eFTI and Maritime SW Regulations use MMT RDM</a:t>
            </a:r>
          </a:p>
        </p:txBody>
      </p:sp>
    </p:spTree>
    <p:extLst>
      <p:ext uri="{BB962C8B-B14F-4D97-AF65-F5344CB8AC3E}">
        <p14:creationId xmlns:p14="http://schemas.microsoft.com/office/powerpoint/2010/main" val="2028988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F681F8FF-E006-78CC-6D7A-E3F9D1D79655}"/>
              </a:ext>
            </a:extLst>
          </p:cNvPr>
          <p:cNvPicPr>
            <a:picLocks noChangeAspect="1"/>
          </p:cNvPicPr>
          <p:nvPr/>
        </p:nvPicPr>
        <p:blipFill>
          <a:blip r:embed="rId2"/>
          <a:stretch>
            <a:fillRect/>
          </a:stretch>
        </p:blipFill>
        <p:spPr>
          <a:xfrm>
            <a:off x="1981199" y="984886"/>
            <a:ext cx="8229601" cy="4442600"/>
          </a:xfrm>
          <a:prstGeom prst="rect">
            <a:avLst/>
          </a:prstGeom>
        </p:spPr>
      </p:pic>
      <p:sp>
        <p:nvSpPr>
          <p:cNvPr id="25" name="Title 1">
            <a:extLst>
              <a:ext uri="{FF2B5EF4-FFF2-40B4-BE49-F238E27FC236}">
                <a16:creationId xmlns:a16="http://schemas.microsoft.com/office/drawing/2014/main" id="{987AF836-F09A-89E0-8EED-D5C965D23ECD}"/>
              </a:ext>
            </a:extLst>
          </p:cNvPr>
          <p:cNvSpPr txBox="1">
            <a:spLocks/>
          </p:cNvSpPr>
          <p:nvPr/>
        </p:nvSpPr>
        <p:spPr>
          <a:xfrm>
            <a:off x="584200" y="1"/>
            <a:ext cx="10058400" cy="558799"/>
          </a:xfrm>
          <a:solidFill>
            <a:schemeClr val="bg1">
              <a:lumMod val="95000"/>
            </a:schemeClr>
          </a:solidFill>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n-US" spc="-80" dirty="0">
                <a:solidFill>
                  <a:srgbClr val="C00000"/>
                </a:solidFill>
                <a:latin typeface="Georgia" panose="02040502050405020303" pitchFamily="18" charset="0"/>
                <a:ea typeface="Tahoma" panose="020B0604030504040204" pitchFamily="34" charset="0"/>
              </a:rPr>
              <a:t>Standards and a family of reference data models to insure interoperability in the supply chain</a:t>
            </a:r>
            <a:endParaRPr lang="en-GB" dirty="0">
              <a:solidFill>
                <a:srgbClr val="C00000"/>
              </a:solidFill>
              <a:latin typeface="Georgia" panose="02040502050405020303" pitchFamily="18" charset="0"/>
            </a:endParaRPr>
          </a:p>
        </p:txBody>
      </p:sp>
      <p:sp>
        <p:nvSpPr>
          <p:cNvPr id="24" name="TextBox 23">
            <a:extLst>
              <a:ext uri="{FF2B5EF4-FFF2-40B4-BE49-F238E27FC236}">
                <a16:creationId xmlns:a16="http://schemas.microsoft.com/office/drawing/2014/main" id="{0533A844-8814-C576-78C6-6DBE9F453DD8}"/>
              </a:ext>
            </a:extLst>
          </p:cNvPr>
          <p:cNvSpPr txBox="1"/>
          <p:nvPr/>
        </p:nvSpPr>
        <p:spPr>
          <a:xfrm>
            <a:off x="1739516" y="5452887"/>
            <a:ext cx="8712968" cy="1215717"/>
          </a:xfrm>
          <a:prstGeom prst="rect">
            <a:avLst/>
          </a:prstGeom>
          <a:solidFill>
            <a:schemeClr val="accent3">
              <a:lumMod val="20000"/>
              <a:lumOff val="80000"/>
            </a:schemeClr>
          </a:solidFill>
          <a:ln w="50800" cmpd="thickThin">
            <a:solidFill>
              <a:srgbClr val="0070C0"/>
            </a:solidFill>
          </a:ln>
        </p:spPr>
        <p:txBody>
          <a:bodyPr wrap="square" rtlCol="0">
            <a:spAutoFit/>
          </a:bodyPr>
          <a:lstStyle/>
          <a:p>
            <a:pPr marL="342900" indent="-160338">
              <a:buFont typeface="Arial" panose="020B0604020202020204" pitchFamily="34" charset="0"/>
              <a:buChar char="•"/>
            </a:pPr>
            <a:r>
              <a:rPr lang="en-US" sz="1600" dirty="0"/>
              <a:t>Multimodal solutions are better than modal ones, global solutions better than local ones.</a:t>
            </a:r>
          </a:p>
          <a:p>
            <a:pPr marL="342900" indent="-160338">
              <a:buFont typeface="Arial" panose="020B0604020202020204" pitchFamily="34" charset="0"/>
              <a:buChar char="•"/>
            </a:pPr>
            <a:r>
              <a:rPr lang="en-US" sz="1600" u="sng" dirty="0"/>
              <a:t>No replacement of existing standards (e.g., IATA’s e-Airwaybill)</a:t>
            </a:r>
            <a:r>
              <a:rPr lang="en-US" sz="1600" dirty="0"/>
              <a:t> </a:t>
            </a:r>
          </a:p>
          <a:p>
            <a:pPr marL="342900" indent="-160338">
              <a:buFont typeface="Arial" panose="020B0604020202020204" pitchFamily="34" charset="0"/>
              <a:buChar char="•"/>
            </a:pPr>
            <a:r>
              <a:rPr lang="en-US" sz="1600" dirty="0"/>
              <a:t>Data mapping to MMT RDM provides interoperability</a:t>
            </a:r>
            <a:endParaRPr lang="fr-CH" sz="1600" dirty="0"/>
          </a:p>
          <a:p>
            <a:pPr marL="182562" algn="ctr">
              <a:spcBef>
                <a:spcPts val="600"/>
              </a:spcBef>
              <a:spcAft>
                <a:spcPts val="1800"/>
              </a:spcAft>
            </a:pPr>
            <a:r>
              <a:rPr lang="en-US" sz="2000" dirty="0"/>
              <a:t>Now, looking forward to pilot implementation projects</a:t>
            </a:r>
          </a:p>
        </p:txBody>
      </p:sp>
    </p:spTree>
    <p:extLst>
      <p:ext uri="{BB962C8B-B14F-4D97-AF65-F5344CB8AC3E}">
        <p14:creationId xmlns:p14="http://schemas.microsoft.com/office/powerpoint/2010/main" val="4246997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ngerous Goods Professional Services (DGPS) Hazmat Inspection  Miami/Broward FL">
            <a:extLst>
              <a:ext uri="{FF2B5EF4-FFF2-40B4-BE49-F238E27FC236}">
                <a16:creationId xmlns:a16="http://schemas.microsoft.com/office/drawing/2014/main" id="{E622F819-BB1A-4D0B-A035-2E25E1DA04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8288" y="1744375"/>
            <a:ext cx="3039889" cy="3931832"/>
          </a:xfrm>
          <a:prstGeom prst="rect">
            <a:avLst/>
          </a:prstGeom>
          <a:noFill/>
          <a:effectLst>
            <a:outerShdw blurRad="50800" dist="38100" dir="2700000" algn="tl" rotWithShape="0">
              <a:srgbClr val="C00000">
                <a:alpha val="40000"/>
              </a:srgbClr>
            </a:outerShdw>
          </a:effectLst>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30747012-08E3-46A1-8C08-3DB33C16A9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833" y="1640598"/>
            <a:ext cx="3133769" cy="4308683"/>
          </a:xfrm>
          <a:prstGeom prst="rect">
            <a:avLst/>
          </a:prstGeom>
          <a:noFill/>
          <a:effectLst>
            <a:outerShdw blurRad="50800" dist="38100" dir="2700000" algn="tl" rotWithShape="0">
              <a:schemeClr val="accent1">
                <a:lumMod val="75000"/>
              </a:schemeClr>
            </a:outerShdw>
          </a:effectLst>
          <a:extLst>
            <a:ext uri="{909E8E84-426E-40DD-AFC4-6F175D3DCCD1}">
              <a14:hiddenFill xmlns:a14="http://schemas.microsoft.com/office/drawing/2010/main">
                <a:solidFill>
                  <a:srgbClr val="FFFFFF"/>
                </a:solidFill>
              </a14:hiddenFill>
            </a:ext>
          </a:extLst>
        </p:spPr>
      </p:pic>
      <p:pic>
        <p:nvPicPr>
          <p:cNvPr id="10" name="Picture 9" descr="Graphical user interface, text, application&#10;&#10;Description automatically generated">
            <a:extLst>
              <a:ext uri="{FF2B5EF4-FFF2-40B4-BE49-F238E27FC236}">
                <a16:creationId xmlns:a16="http://schemas.microsoft.com/office/drawing/2014/main" id="{8E353EB2-4222-4AA4-97AB-7585D1778338}"/>
              </a:ext>
            </a:extLst>
          </p:cNvPr>
          <p:cNvPicPr>
            <a:picLocks noChangeAspect="1"/>
          </p:cNvPicPr>
          <p:nvPr/>
        </p:nvPicPr>
        <p:blipFill>
          <a:blip r:embed="rId4"/>
          <a:stretch>
            <a:fillRect/>
          </a:stretch>
        </p:blipFill>
        <p:spPr>
          <a:xfrm>
            <a:off x="7824192" y="2117257"/>
            <a:ext cx="2736304" cy="3369867"/>
          </a:xfrm>
          <a:prstGeom prst="rect">
            <a:avLst/>
          </a:prstGeom>
          <a:effectLst>
            <a:outerShdw blurRad="50800" dist="38100" dir="2700000" algn="tl" rotWithShape="0">
              <a:srgbClr val="7030A0">
                <a:alpha val="40000"/>
              </a:srgbClr>
            </a:outerShdw>
          </a:effectLst>
        </p:spPr>
      </p:pic>
      <p:grpSp>
        <p:nvGrpSpPr>
          <p:cNvPr id="3" name="Group 2">
            <a:extLst>
              <a:ext uri="{FF2B5EF4-FFF2-40B4-BE49-F238E27FC236}">
                <a16:creationId xmlns:a16="http://schemas.microsoft.com/office/drawing/2014/main" id="{DCB25229-1803-4722-BDD9-8893CAFC6903}"/>
              </a:ext>
            </a:extLst>
          </p:cNvPr>
          <p:cNvGrpSpPr/>
          <p:nvPr/>
        </p:nvGrpSpPr>
        <p:grpSpPr>
          <a:xfrm>
            <a:off x="3143672" y="3409473"/>
            <a:ext cx="5814346" cy="667599"/>
            <a:chOff x="2780000" y="157859"/>
            <a:chExt cx="5347513" cy="484633"/>
          </a:xfrm>
        </p:grpSpPr>
        <p:sp>
          <p:nvSpPr>
            <p:cNvPr id="13" name="Arrow: Right 12">
              <a:extLst>
                <a:ext uri="{FF2B5EF4-FFF2-40B4-BE49-F238E27FC236}">
                  <a16:creationId xmlns:a16="http://schemas.microsoft.com/office/drawing/2014/main" id="{57419906-A9B9-47A7-8122-23D20543DA00}"/>
                </a:ext>
              </a:extLst>
            </p:cNvPr>
            <p:cNvSpPr/>
            <p:nvPr/>
          </p:nvSpPr>
          <p:spPr>
            <a:xfrm rot="10800000">
              <a:off x="2780000" y="157859"/>
              <a:ext cx="519611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extLst>
                <a:ext uri="{FF2B5EF4-FFF2-40B4-BE49-F238E27FC236}">
                  <a16:creationId xmlns:a16="http://schemas.microsoft.com/office/drawing/2014/main" id="{079F4FB1-4584-427F-926A-8C87A399AC3C}"/>
                </a:ext>
              </a:extLst>
            </p:cNvPr>
            <p:cNvSpPr/>
            <p:nvPr/>
          </p:nvSpPr>
          <p:spPr>
            <a:xfrm>
              <a:off x="5497160" y="157860"/>
              <a:ext cx="2630353"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396E0C3-C63A-4D3B-ACDD-AE9D146FE0C8}"/>
                </a:ext>
              </a:extLst>
            </p:cNvPr>
            <p:cNvSpPr txBox="1"/>
            <p:nvPr/>
          </p:nvSpPr>
          <p:spPr>
            <a:xfrm>
              <a:off x="3420651" y="276581"/>
              <a:ext cx="4235836" cy="268111"/>
            </a:xfrm>
            <a:prstGeom prst="rect">
              <a:avLst/>
            </a:prstGeom>
            <a:noFill/>
          </p:spPr>
          <p:txBody>
            <a:bodyPr wrap="none" rtlCol="0">
              <a:spAutoFit/>
            </a:bodyPr>
            <a:lstStyle/>
            <a:p>
              <a:pPr algn="ctr"/>
              <a:r>
                <a:rPr lang="en-GB" b="1" dirty="0">
                  <a:solidFill>
                    <a:schemeClr val="bg1"/>
                  </a:solidFill>
                </a:rPr>
                <a:t>Common Data Elements exchange on air cargo</a:t>
              </a:r>
            </a:p>
          </p:txBody>
        </p:sp>
      </p:grpSp>
      <p:sp>
        <p:nvSpPr>
          <p:cNvPr id="22" name="TextBox 21">
            <a:extLst>
              <a:ext uri="{FF2B5EF4-FFF2-40B4-BE49-F238E27FC236}">
                <a16:creationId xmlns:a16="http://schemas.microsoft.com/office/drawing/2014/main" id="{992EAD46-D4E4-486B-B841-A9C3F0EC5985}"/>
              </a:ext>
            </a:extLst>
          </p:cNvPr>
          <p:cNvSpPr txBox="1"/>
          <p:nvPr/>
        </p:nvSpPr>
        <p:spPr>
          <a:xfrm>
            <a:off x="2878517" y="1271832"/>
            <a:ext cx="724878" cy="433196"/>
          </a:xfrm>
          <a:prstGeom prst="rect">
            <a:avLst/>
          </a:prstGeom>
          <a:noFill/>
        </p:spPr>
        <p:txBody>
          <a:bodyPr wrap="none" rtlCol="0">
            <a:spAutoFit/>
          </a:bodyPr>
          <a:lstStyle/>
          <a:p>
            <a:r>
              <a:rPr lang="en-GB" sz="2215" b="1" dirty="0">
                <a:solidFill>
                  <a:srgbClr val="C00000"/>
                </a:solidFill>
              </a:rPr>
              <a:t>DGD</a:t>
            </a:r>
          </a:p>
        </p:txBody>
      </p:sp>
      <p:sp>
        <p:nvSpPr>
          <p:cNvPr id="9" name="TextBox 8">
            <a:extLst>
              <a:ext uri="{FF2B5EF4-FFF2-40B4-BE49-F238E27FC236}">
                <a16:creationId xmlns:a16="http://schemas.microsoft.com/office/drawing/2014/main" id="{11EB28DF-2A07-4BE8-8D9F-76A7E5DF2AED}"/>
              </a:ext>
            </a:extLst>
          </p:cNvPr>
          <p:cNvSpPr txBox="1"/>
          <p:nvPr/>
        </p:nvSpPr>
        <p:spPr>
          <a:xfrm>
            <a:off x="5704945" y="1131437"/>
            <a:ext cx="857382" cy="433196"/>
          </a:xfrm>
          <a:prstGeom prst="rect">
            <a:avLst/>
          </a:prstGeom>
          <a:noFill/>
        </p:spPr>
        <p:txBody>
          <a:bodyPr wrap="square" rtlCol="0">
            <a:spAutoFit/>
          </a:bodyPr>
          <a:lstStyle/>
          <a:p>
            <a:r>
              <a:rPr lang="en-GB" sz="2215" b="1" dirty="0">
                <a:solidFill>
                  <a:srgbClr val="0070C0"/>
                </a:solidFill>
              </a:rPr>
              <a:t>AWB</a:t>
            </a:r>
          </a:p>
        </p:txBody>
      </p:sp>
      <p:sp>
        <p:nvSpPr>
          <p:cNvPr id="23" name="TextBox 22">
            <a:extLst>
              <a:ext uri="{FF2B5EF4-FFF2-40B4-BE49-F238E27FC236}">
                <a16:creationId xmlns:a16="http://schemas.microsoft.com/office/drawing/2014/main" id="{9D6A0580-9177-4FE4-99E6-1B4FFB7D6D15}"/>
              </a:ext>
            </a:extLst>
          </p:cNvPr>
          <p:cNvSpPr txBox="1"/>
          <p:nvPr/>
        </p:nvSpPr>
        <p:spPr>
          <a:xfrm>
            <a:off x="8923910" y="1404395"/>
            <a:ext cx="649537" cy="433196"/>
          </a:xfrm>
          <a:prstGeom prst="rect">
            <a:avLst/>
          </a:prstGeom>
          <a:noFill/>
        </p:spPr>
        <p:txBody>
          <a:bodyPr wrap="none" rtlCol="0">
            <a:spAutoFit/>
          </a:bodyPr>
          <a:lstStyle/>
          <a:p>
            <a:r>
              <a:rPr lang="en-GB" sz="2215" b="1" dirty="0">
                <a:solidFill>
                  <a:srgbClr val="7030A0"/>
                </a:solidFill>
              </a:rPr>
              <a:t>CSD</a:t>
            </a:r>
          </a:p>
        </p:txBody>
      </p:sp>
      <p:sp>
        <p:nvSpPr>
          <p:cNvPr id="4" name="TextBox 3">
            <a:extLst>
              <a:ext uri="{FF2B5EF4-FFF2-40B4-BE49-F238E27FC236}">
                <a16:creationId xmlns:a16="http://schemas.microsoft.com/office/drawing/2014/main" id="{12ACBEDE-1D13-8D82-C5AC-004F5BA5BABE}"/>
              </a:ext>
            </a:extLst>
          </p:cNvPr>
          <p:cNvSpPr txBox="1"/>
          <p:nvPr/>
        </p:nvSpPr>
        <p:spPr>
          <a:xfrm>
            <a:off x="1538288" y="87084"/>
            <a:ext cx="8857569" cy="707886"/>
          </a:xfrm>
          <a:prstGeom prst="rect">
            <a:avLst/>
          </a:prstGeom>
          <a:noFill/>
        </p:spPr>
        <p:txBody>
          <a:bodyPr wrap="square" rtlCol="0">
            <a:spAutoFit/>
          </a:bodyPr>
          <a:lstStyle/>
          <a:p>
            <a:pPr algn="ctr"/>
            <a:r>
              <a:rPr lang="en-GB" sz="4000" b="1" dirty="0">
                <a:solidFill>
                  <a:srgbClr val="C00000"/>
                </a:solidFill>
                <a:latin typeface="Georgia" panose="02040502050405020303" pitchFamily="18" charset="0"/>
              </a:rPr>
              <a:t>Air cargo: core mappings</a:t>
            </a:r>
            <a:endParaRPr lang="fr-CH" sz="4000" b="1" dirty="0"/>
          </a:p>
        </p:txBody>
      </p:sp>
      <p:sp>
        <p:nvSpPr>
          <p:cNvPr id="6" name="TextBox 5">
            <a:extLst>
              <a:ext uri="{FF2B5EF4-FFF2-40B4-BE49-F238E27FC236}">
                <a16:creationId xmlns:a16="http://schemas.microsoft.com/office/drawing/2014/main" id="{21F9C804-BEAC-8F91-539F-5370AC478FBD}"/>
              </a:ext>
            </a:extLst>
          </p:cNvPr>
          <p:cNvSpPr txBox="1"/>
          <p:nvPr/>
        </p:nvSpPr>
        <p:spPr>
          <a:xfrm>
            <a:off x="1415480" y="6093297"/>
            <a:ext cx="9361040" cy="646331"/>
          </a:xfrm>
          <a:prstGeom prst="rect">
            <a:avLst/>
          </a:prstGeom>
          <a:solidFill>
            <a:schemeClr val="bg1">
              <a:lumMod val="95000"/>
            </a:schemeClr>
          </a:solidFill>
        </p:spPr>
        <p:txBody>
          <a:bodyPr wrap="square" rtlCol="0">
            <a:spAutoFit/>
          </a:bodyPr>
          <a:lstStyle/>
          <a:p>
            <a:pPr algn="ctr"/>
            <a:r>
              <a:rPr lang="en-US" dirty="0"/>
              <a:t>No replacement of existing standards (e.g., IATA’s e-Airwaybill), just using the UN/CEFACT semantic standards and MMT TDM as a common foundation for data exchange </a:t>
            </a:r>
          </a:p>
        </p:txBody>
      </p:sp>
      <p:grpSp>
        <p:nvGrpSpPr>
          <p:cNvPr id="18" name="Group 17">
            <a:extLst>
              <a:ext uri="{FF2B5EF4-FFF2-40B4-BE49-F238E27FC236}">
                <a16:creationId xmlns:a16="http://schemas.microsoft.com/office/drawing/2014/main" id="{8E517280-1260-4DAC-A5CD-1EB873C08E29}"/>
              </a:ext>
            </a:extLst>
          </p:cNvPr>
          <p:cNvGrpSpPr/>
          <p:nvPr/>
        </p:nvGrpSpPr>
        <p:grpSpPr>
          <a:xfrm>
            <a:off x="566088" y="389633"/>
            <a:ext cx="938580" cy="938580"/>
            <a:chOff x="1615788" y="4704720"/>
            <a:chExt cx="1016795" cy="1016795"/>
          </a:xfrm>
        </p:grpSpPr>
        <p:sp>
          <p:nvSpPr>
            <p:cNvPr id="19" name="Oval 18">
              <a:extLst>
                <a:ext uri="{FF2B5EF4-FFF2-40B4-BE49-F238E27FC236}">
                  <a16:creationId xmlns:a16="http://schemas.microsoft.com/office/drawing/2014/main" id="{68D5A914-70A3-48C0-BA41-F97E9BCD0BF6}"/>
                </a:ext>
              </a:extLst>
            </p:cNvPr>
            <p:cNvSpPr/>
            <p:nvPr/>
          </p:nvSpPr>
          <p:spPr>
            <a:xfrm>
              <a:off x="1615788" y="4704720"/>
              <a:ext cx="1016795" cy="1016795"/>
            </a:xfrm>
            <a:prstGeom prst="ellipse">
              <a:avLst/>
            </a:prstGeom>
            <a:ln>
              <a:no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fr-CH"/>
            </a:p>
          </p:txBody>
        </p:sp>
        <p:pic>
          <p:nvPicPr>
            <p:cNvPr id="20" name="Graphic 19" descr="Airplane">
              <a:extLst>
                <a:ext uri="{FF2B5EF4-FFF2-40B4-BE49-F238E27FC236}">
                  <a16:creationId xmlns:a16="http://schemas.microsoft.com/office/drawing/2014/main" id="{241B0479-A914-4963-9B5F-60E79BFB8AEF}"/>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02029" y="4835981"/>
              <a:ext cx="644309" cy="644309"/>
            </a:xfrm>
            <a:prstGeom prst="rect">
              <a:avLst/>
            </a:prstGeom>
          </p:spPr>
        </p:pic>
      </p:grpSp>
    </p:spTree>
    <p:extLst>
      <p:ext uri="{BB962C8B-B14F-4D97-AF65-F5344CB8AC3E}">
        <p14:creationId xmlns:p14="http://schemas.microsoft.com/office/powerpoint/2010/main" val="286616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outVertical)">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FE9A8F7-8015-3F6B-7D26-05C8B7974690}"/>
              </a:ext>
            </a:extLst>
          </p:cNvPr>
          <p:cNvSpPr>
            <a:spLocks noGrp="1"/>
          </p:cNvSpPr>
          <p:nvPr>
            <p:ph type="pic" idx="10"/>
          </p:nvPr>
        </p:nvSpPr>
        <p:spPr>
          <a:xfrm>
            <a:off x="881743" y="607914"/>
            <a:ext cx="10070317" cy="5355976"/>
          </a:xfrm>
        </p:spPr>
        <p:txBody>
          <a:bodyPr/>
          <a:lstStyle/>
          <a:p>
            <a:endParaRPr lang="fr-CH"/>
          </a:p>
        </p:txBody>
      </p:sp>
      <p:pic>
        <p:nvPicPr>
          <p:cNvPr id="5" name="Picture 4" descr="A screenshot of a cell phone&#10;&#10;Description automatically generated">
            <a:extLst>
              <a:ext uri="{FF2B5EF4-FFF2-40B4-BE49-F238E27FC236}">
                <a16:creationId xmlns:a16="http://schemas.microsoft.com/office/drawing/2014/main" id="{D1852919-7E09-4E03-A77D-294DE6724A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5548" y="366046"/>
            <a:ext cx="4371160" cy="6375322"/>
          </a:xfrm>
          <a:prstGeom prst="rect">
            <a:avLst/>
          </a:prstGeom>
        </p:spPr>
      </p:pic>
      <p:pic>
        <p:nvPicPr>
          <p:cNvPr id="7" name="Image 4">
            <a:extLst>
              <a:ext uri="{FF2B5EF4-FFF2-40B4-BE49-F238E27FC236}">
                <a16:creationId xmlns:a16="http://schemas.microsoft.com/office/drawing/2014/main" id="{FF2AD4BB-39B0-4715-810D-79B9FB1B10F1}"/>
              </a:ext>
            </a:extLst>
          </p:cNvPr>
          <p:cNvPicPr>
            <a:picLocks noChangeAspect="1"/>
          </p:cNvPicPr>
          <p:nvPr/>
        </p:nvPicPr>
        <p:blipFill>
          <a:blip r:embed="rId3"/>
          <a:stretch>
            <a:fillRect/>
          </a:stretch>
        </p:blipFill>
        <p:spPr>
          <a:xfrm>
            <a:off x="8982647" y="476672"/>
            <a:ext cx="2001039" cy="3384376"/>
          </a:xfrm>
          <a:prstGeom prst="rect">
            <a:avLst/>
          </a:prstGeom>
          <a:solidFill>
            <a:schemeClr val="bg1">
              <a:alpha val="0"/>
            </a:schemeClr>
          </a:solidFill>
          <a:ln>
            <a:solidFill>
              <a:schemeClr val="tx1"/>
            </a:solidFill>
          </a:ln>
          <a:effectLst>
            <a:outerShdw blurRad="50800" dist="38100" dir="18900000" algn="bl" rotWithShape="0">
              <a:prstClr val="black">
                <a:alpha val="40000"/>
              </a:prstClr>
            </a:outerShdw>
          </a:effectLst>
        </p:spPr>
      </p:pic>
      <p:sp>
        <p:nvSpPr>
          <p:cNvPr id="3" name="Title 1">
            <a:extLst>
              <a:ext uri="{FF2B5EF4-FFF2-40B4-BE49-F238E27FC236}">
                <a16:creationId xmlns:a16="http://schemas.microsoft.com/office/drawing/2014/main" id="{55C73ABC-0849-4988-B1C7-1CAE4E113906}"/>
              </a:ext>
            </a:extLst>
          </p:cNvPr>
          <p:cNvSpPr txBox="1">
            <a:spLocks/>
          </p:cNvSpPr>
          <p:nvPr/>
        </p:nvSpPr>
        <p:spPr>
          <a:xfrm>
            <a:off x="881743" y="607914"/>
            <a:ext cx="3543805" cy="2091743"/>
          </a:xfrm>
          <a:solidFill>
            <a:schemeClr val="bg1">
              <a:alpha val="84000"/>
            </a:schemeClr>
          </a:solidFill>
        </p:spPr>
        <p:txBody>
          <a:bodyPr>
            <a:normAutofit fontScale="97500"/>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sz="1800" dirty="0">
                <a:solidFill>
                  <a:srgbClr val="C00000"/>
                </a:solidFill>
                <a:latin typeface="Georgia" panose="02040502050405020303" pitchFamily="18" charset="0"/>
              </a:rPr>
              <a:t>For example: the CIM-SMGS railway consignment note referenced to the UN/CEFACT Multi-Modal Transport Reference Data Model, according to the prepared XML schema for CIM-SMGS</a:t>
            </a:r>
            <a:endParaRPr lang="en-GB" sz="1800" dirty="0">
              <a:solidFill>
                <a:srgbClr val="C00000"/>
              </a:solidFill>
              <a:latin typeface="Georgia" panose="02040502050405020303" pitchFamily="18" charset="0"/>
              <a:cs typeface="Arial" panose="020B0604020202020204" pitchFamily="34" charset="0"/>
            </a:endParaRPr>
          </a:p>
        </p:txBody>
      </p:sp>
      <p:sp>
        <p:nvSpPr>
          <p:cNvPr id="9" name="Arrow: Left-Right 8">
            <a:extLst>
              <a:ext uri="{FF2B5EF4-FFF2-40B4-BE49-F238E27FC236}">
                <a16:creationId xmlns:a16="http://schemas.microsoft.com/office/drawing/2014/main" id="{D570E2A3-FA1D-4651-BD63-E6A6953B8FFE}"/>
              </a:ext>
            </a:extLst>
          </p:cNvPr>
          <p:cNvSpPr/>
          <p:nvPr/>
        </p:nvSpPr>
        <p:spPr>
          <a:xfrm rot="20843079">
            <a:off x="8014542" y="1526611"/>
            <a:ext cx="1306832" cy="229960"/>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Left-Right 9">
            <a:extLst>
              <a:ext uri="{FF2B5EF4-FFF2-40B4-BE49-F238E27FC236}">
                <a16:creationId xmlns:a16="http://schemas.microsoft.com/office/drawing/2014/main" id="{3A475916-5D0D-44D1-ABF2-FCC7D9C11EAB}"/>
              </a:ext>
            </a:extLst>
          </p:cNvPr>
          <p:cNvSpPr/>
          <p:nvPr/>
        </p:nvSpPr>
        <p:spPr>
          <a:xfrm rot="20843079">
            <a:off x="8097581" y="2429973"/>
            <a:ext cx="1311613" cy="208605"/>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F46C0F7E-395D-4555-AABF-9A2437D9FF16}"/>
              </a:ext>
            </a:extLst>
          </p:cNvPr>
          <p:cNvSpPr txBox="1">
            <a:spLocks/>
          </p:cNvSpPr>
          <p:nvPr/>
        </p:nvSpPr>
        <p:spPr>
          <a:xfrm>
            <a:off x="881743" y="2976872"/>
            <a:ext cx="3414058" cy="2987018"/>
          </a:xfrm>
          <a:prstGeom prst="rect">
            <a:avLst/>
          </a:prstGeom>
          <a:solidFill>
            <a:schemeClr val="bg1"/>
          </a:solidFill>
        </p:spPr>
        <p:txBody>
          <a:bodyPr vert="horz" lIns="68580" tIns="34290" rIns="68580" bIns="34290" rtlCol="0" anchor="ctr">
            <a:normAutofit fontScale="82500" lnSpcReduction="20000"/>
          </a:bodyPr>
          <a:lstStyle>
            <a:lvl1pPr algn="ctr" rtl="0" eaLnBrk="0" fontAlgn="base" hangingPunct="0">
              <a:spcBef>
                <a:spcPct val="0"/>
              </a:spcBef>
              <a:spcAft>
                <a:spcPct val="0"/>
              </a:spcAft>
              <a:defRPr sz="2800" b="1" kern="1200">
                <a:solidFill>
                  <a:srgbClr val="7F7F7F"/>
                </a:solidFill>
                <a:effectLst>
                  <a:innerShdw blurRad="63500" dist="50800" dir="16200000">
                    <a:prstClr val="black">
                      <a:alpha val="50000"/>
                    </a:prstClr>
                  </a:innerShdw>
                </a:effectLst>
                <a:latin typeface="+mn-lt"/>
                <a:ea typeface="+mj-ea"/>
                <a:cs typeface="+mj-cs"/>
              </a:defRPr>
            </a:lvl1pPr>
            <a:lvl2pPr algn="ctr" rtl="0" eaLnBrk="0" fontAlgn="base" hangingPunct="0">
              <a:spcBef>
                <a:spcPct val="0"/>
              </a:spcBef>
              <a:spcAft>
                <a:spcPct val="0"/>
              </a:spcAft>
              <a:defRPr sz="2800" b="1">
                <a:solidFill>
                  <a:srgbClr val="7F7F7F"/>
                </a:solidFill>
                <a:latin typeface="TitilliumText14L"/>
              </a:defRPr>
            </a:lvl2pPr>
            <a:lvl3pPr algn="ctr" rtl="0" eaLnBrk="0" fontAlgn="base" hangingPunct="0">
              <a:spcBef>
                <a:spcPct val="0"/>
              </a:spcBef>
              <a:spcAft>
                <a:spcPct val="0"/>
              </a:spcAft>
              <a:defRPr sz="2800" b="1">
                <a:solidFill>
                  <a:srgbClr val="7F7F7F"/>
                </a:solidFill>
                <a:latin typeface="TitilliumText14L"/>
              </a:defRPr>
            </a:lvl3pPr>
            <a:lvl4pPr algn="ctr" rtl="0" eaLnBrk="0" fontAlgn="base" hangingPunct="0">
              <a:spcBef>
                <a:spcPct val="0"/>
              </a:spcBef>
              <a:spcAft>
                <a:spcPct val="0"/>
              </a:spcAft>
              <a:defRPr sz="2800" b="1">
                <a:solidFill>
                  <a:srgbClr val="7F7F7F"/>
                </a:solidFill>
                <a:latin typeface="TitilliumText14L"/>
              </a:defRPr>
            </a:lvl4pPr>
            <a:lvl5pPr algn="ctr" rtl="0" eaLnBrk="0" fontAlgn="base" hangingPunct="0">
              <a:spcBef>
                <a:spcPct val="0"/>
              </a:spcBef>
              <a:spcAft>
                <a:spcPct val="0"/>
              </a:spcAft>
              <a:defRPr sz="2800" b="1">
                <a:solidFill>
                  <a:srgbClr val="7F7F7F"/>
                </a:solidFill>
                <a:latin typeface="TitilliumText14L"/>
              </a:defRPr>
            </a:lvl5pPr>
            <a:lvl6pPr marL="457200" algn="ctr" rtl="0" fontAlgn="base">
              <a:spcBef>
                <a:spcPct val="0"/>
              </a:spcBef>
              <a:spcAft>
                <a:spcPct val="0"/>
              </a:spcAft>
              <a:defRPr sz="2800" b="1">
                <a:solidFill>
                  <a:srgbClr val="7F7F7F"/>
                </a:solidFill>
                <a:latin typeface="TitilliumText14L"/>
              </a:defRPr>
            </a:lvl6pPr>
            <a:lvl7pPr marL="914400" algn="ctr" rtl="0" fontAlgn="base">
              <a:spcBef>
                <a:spcPct val="0"/>
              </a:spcBef>
              <a:spcAft>
                <a:spcPct val="0"/>
              </a:spcAft>
              <a:defRPr sz="2800" b="1">
                <a:solidFill>
                  <a:srgbClr val="7F7F7F"/>
                </a:solidFill>
                <a:latin typeface="TitilliumText14L"/>
              </a:defRPr>
            </a:lvl7pPr>
            <a:lvl8pPr marL="1371600" algn="ctr" rtl="0" fontAlgn="base">
              <a:spcBef>
                <a:spcPct val="0"/>
              </a:spcBef>
              <a:spcAft>
                <a:spcPct val="0"/>
              </a:spcAft>
              <a:defRPr sz="2800" b="1">
                <a:solidFill>
                  <a:srgbClr val="7F7F7F"/>
                </a:solidFill>
                <a:latin typeface="TitilliumText14L"/>
              </a:defRPr>
            </a:lvl8pPr>
            <a:lvl9pPr marL="1828800" algn="ctr" rtl="0" fontAlgn="base">
              <a:spcBef>
                <a:spcPct val="0"/>
              </a:spcBef>
              <a:spcAft>
                <a:spcPct val="0"/>
              </a:spcAft>
              <a:defRPr sz="2800" b="1">
                <a:solidFill>
                  <a:srgbClr val="7F7F7F"/>
                </a:solidFill>
                <a:latin typeface="TitilliumText14L"/>
              </a:defRPr>
            </a:lvl9pPr>
          </a:lstStyle>
          <a:p>
            <a:pPr algn="l"/>
            <a:r>
              <a:rPr lang="en-US" sz="2100" dirty="0">
                <a:solidFill>
                  <a:schemeClr val="tx2"/>
                </a:solidFill>
                <a:effectLst/>
                <a:latin typeface="Georgia" panose="02040502050405020303" pitchFamily="18" charset="0"/>
              </a:rPr>
              <a:t>Subsets for the CIM-SMGS consignment note and the consignment note under UNECE’s work on the Unified Railway Law (URL) developed</a:t>
            </a:r>
          </a:p>
          <a:p>
            <a:pPr algn="l"/>
            <a:endParaRPr lang="en-US" sz="2100" dirty="0">
              <a:solidFill>
                <a:schemeClr val="tx2"/>
              </a:solidFill>
              <a:effectLst/>
              <a:latin typeface="Georgia" panose="02040502050405020303" pitchFamily="18" charset="0"/>
            </a:endParaRPr>
          </a:p>
          <a:p>
            <a:pPr algn="l"/>
            <a:r>
              <a:rPr lang="en-US" sz="2100" dirty="0">
                <a:solidFill>
                  <a:schemeClr val="tx2"/>
                </a:solidFill>
                <a:effectLst/>
                <a:latin typeface="Georgia" panose="02040502050405020303" pitchFamily="18" charset="0"/>
              </a:rPr>
              <a:t>MS Excel and UML diagram, XSDs and html publication prepared</a:t>
            </a:r>
            <a:endParaRPr lang="en-GB" sz="2100" dirty="0">
              <a:solidFill>
                <a:schemeClr val="tx2"/>
              </a:solidFill>
              <a:effectLst/>
              <a:latin typeface="Georgia" panose="02040502050405020303" pitchFamily="18" charset="0"/>
            </a:endParaRPr>
          </a:p>
          <a:p>
            <a:pPr algn="l"/>
            <a:r>
              <a:rPr lang="en-US" sz="2100" dirty="0">
                <a:solidFill>
                  <a:schemeClr val="tx2"/>
                </a:solidFill>
                <a:effectLst/>
                <a:latin typeface="Georgia" panose="02040502050405020303" pitchFamily="18" charset="0"/>
              </a:rPr>
              <a:t> </a:t>
            </a:r>
            <a:endParaRPr lang="en-GB" sz="2100" dirty="0">
              <a:solidFill>
                <a:schemeClr val="tx2"/>
              </a:solidFill>
              <a:effectLst/>
              <a:latin typeface="Georgia" panose="02040502050405020303" pitchFamily="18" charset="0"/>
            </a:endParaRPr>
          </a:p>
          <a:p>
            <a:pPr algn="l"/>
            <a:r>
              <a:rPr lang="en-US" sz="2100" dirty="0">
                <a:solidFill>
                  <a:schemeClr val="tx2"/>
                </a:solidFill>
                <a:effectLst/>
                <a:latin typeface="Georgia" panose="02040502050405020303" pitchFamily="18" charset="0"/>
              </a:rPr>
              <a:t>Standards for CIM/SMGS wagon list finalized </a:t>
            </a:r>
            <a:endParaRPr lang="en-GB" sz="2100" dirty="0">
              <a:solidFill>
                <a:schemeClr val="tx2"/>
              </a:solidFill>
              <a:latin typeface="Georgia" panose="02040502050405020303" pitchFamily="18" charset="0"/>
              <a:cs typeface="Arial" panose="020B0604020202020204" pitchFamily="34" charset="0"/>
            </a:endParaRPr>
          </a:p>
        </p:txBody>
      </p:sp>
      <p:sp>
        <p:nvSpPr>
          <p:cNvPr id="4" name="TextBox 3">
            <a:extLst>
              <a:ext uri="{FF2B5EF4-FFF2-40B4-BE49-F238E27FC236}">
                <a16:creationId xmlns:a16="http://schemas.microsoft.com/office/drawing/2014/main" id="{B0520133-38C8-2104-0AB2-97145007BB48}"/>
              </a:ext>
            </a:extLst>
          </p:cNvPr>
          <p:cNvSpPr txBox="1"/>
          <p:nvPr/>
        </p:nvSpPr>
        <p:spPr>
          <a:xfrm>
            <a:off x="1703514" y="3164775"/>
            <a:ext cx="8784973" cy="1754326"/>
          </a:xfrm>
          <a:custGeom>
            <a:avLst/>
            <a:gdLst>
              <a:gd name="connsiteX0" fmla="*/ 0 w 8784973"/>
              <a:gd name="connsiteY0" fmla="*/ 0 h 1754326"/>
              <a:gd name="connsiteX1" fmla="*/ 763617 w 8784973"/>
              <a:gd name="connsiteY1" fmla="*/ 0 h 1754326"/>
              <a:gd name="connsiteX2" fmla="*/ 1615083 w 8784973"/>
              <a:gd name="connsiteY2" fmla="*/ 0 h 1754326"/>
              <a:gd name="connsiteX3" fmla="*/ 2115151 w 8784973"/>
              <a:gd name="connsiteY3" fmla="*/ 0 h 1754326"/>
              <a:gd name="connsiteX4" fmla="*/ 2878768 w 8784973"/>
              <a:gd name="connsiteY4" fmla="*/ 0 h 1754326"/>
              <a:gd name="connsiteX5" fmla="*/ 3378836 w 8784973"/>
              <a:gd name="connsiteY5" fmla="*/ 0 h 1754326"/>
              <a:gd name="connsiteX6" fmla="*/ 4054603 w 8784973"/>
              <a:gd name="connsiteY6" fmla="*/ 0 h 1754326"/>
              <a:gd name="connsiteX7" fmla="*/ 4818220 w 8784973"/>
              <a:gd name="connsiteY7" fmla="*/ 0 h 1754326"/>
              <a:gd name="connsiteX8" fmla="*/ 5230438 w 8784973"/>
              <a:gd name="connsiteY8" fmla="*/ 0 h 1754326"/>
              <a:gd name="connsiteX9" fmla="*/ 5642656 w 8784973"/>
              <a:gd name="connsiteY9" fmla="*/ 0 h 1754326"/>
              <a:gd name="connsiteX10" fmla="*/ 6494122 w 8784973"/>
              <a:gd name="connsiteY10" fmla="*/ 0 h 1754326"/>
              <a:gd name="connsiteX11" fmla="*/ 7169890 w 8784973"/>
              <a:gd name="connsiteY11" fmla="*/ 0 h 1754326"/>
              <a:gd name="connsiteX12" fmla="*/ 7582107 w 8784973"/>
              <a:gd name="connsiteY12" fmla="*/ 0 h 1754326"/>
              <a:gd name="connsiteX13" fmla="*/ 8784973 w 8784973"/>
              <a:gd name="connsiteY13" fmla="*/ 0 h 1754326"/>
              <a:gd name="connsiteX14" fmla="*/ 8784973 w 8784973"/>
              <a:gd name="connsiteY14" fmla="*/ 619862 h 1754326"/>
              <a:gd name="connsiteX15" fmla="*/ 8784973 w 8784973"/>
              <a:gd name="connsiteY15" fmla="*/ 1169551 h 1754326"/>
              <a:gd name="connsiteX16" fmla="*/ 8784973 w 8784973"/>
              <a:gd name="connsiteY16" fmla="*/ 1754326 h 1754326"/>
              <a:gd name="connsiteX17" fmla="*/ 8372755 w 8784973"/>
              <a:gd name="connsiteY17" fmla="*/ 1754326 h 1754326"/>
              <a:gd name="connsiteX18" fmla="*/ 7521288 w 8784973"/>
              <a:gd name="connsiteY18" fmla="*/ 1754326 h 1754326"/>
              <a:gd name="connsiteX19" fmla="*/ 6757672 w 8784973"/>
              <a:gd name="connsiteY19" fmla="*/ 1754326 h 1754326"/>
              <a:gd name="connsiteX20" fmla="*/ 5994055 w 8784973"/>
              <a:gd name="connsiteY20" fmla="*/ 1754326 h 1754326"/>
              <a:gd name="connsiteX21" fmla="*/ 5230438 w 8784973"/>
              <a:gd name="connsiteY21" fmla="*/ 1754326 h 1754326"/>
              <a:gd name="connsiteX22" fmla="*/ 4730370 w 8784973"/>
              <a:gd name="connsiteY22" fmla="*/ 1754326 h 1754326"/>
              <a:gd name="connsiteX23" fmla="*/ 3878903 w 8784973"/>
              <a:gd name="connsiteY23" fmla="*/ 1754326 h 1754326"/>
              <a:gd name="connsiteX24" fmla="*/ 3203136 w 8784973"/>
              <a:gd name="connsiteY24" fmla="*/ 1754326 h 1754326"/>
              <a:gd name="connsiteX25" fmla="*/ 2790918 w 8784973"/>
              <a:gd name="connsiteY25" fmla="*/ 1754326 h 1754326"/>
              <a:gd name="connsiteX26" fmla="*/ 2115151 w 8784973"/>
              <a:gd name="connsiteY26" fmla="*/ 1754326 h 1754326"/>
              <a:gd name="connsiteX27" fmla="*/ 1527234 w 8784973"/>
              <a:gd name="connsiteY27" fmla="*/ 1754326 h 1754326"/>
              <a:gd name="connsiteX28" fmla="*/ 939316 w 8784973"/>
              <a:gd name="connsiteY28" fmla="*/ 1754326 h 1754326"/>
              <a:gd name="connsiteX29" fmla="*/ 0 w 8784973"/>
              <a:gd name="connsiteY29" fmla="*/ 1754326 h 1754326"/>
              <a:gd name="connsiteX30" fmla="*/ 0 w 8784973"/>
              <a:gd name="connsiteY30" fmla="*/ 1187094 h 1754326"/>
              <a:gd name="connsiteX31" fmla="*/ 0 w 8784973"/>
              <a:gd name="connsiteY31" fmla="*/ 584775 h 1754326"/>
              <a:gd name="connsiteX32" fmla="*/ 0 w 8784973"/>
              <a:gd name="connsiteY32"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784973" h="1754326" fill="none" extrusionOk="0">
                <a:moveTo>
                  <a:pt x="0" y="0"/>
                </a:moveTo>
                <a:cubicBezTo>
                  <a:pt x="200254" y="22869"/>
                  <a:pt x="445175" y="-12102"/>
                  <a:pt x="763617" y="0"/>
                </a:cubicBezTo>
                <a:cubicBezTo>
                  <a:pt x="1082059" y="12102"/>
                  <a:pt x="1431437" y="-10434"/>
                  <a:pt x="1615083" y="0"/>
                </a:cubicBezTo>
                <a:cubicBezTo>
                  <a:pt x="1798729" y="10434"/>
                  <a:pt x="1921616" y="17726"/>
                  <a:pt x="2115151" y="0"/>
                </a:cubicBezTo>
                <a:cubicBezTo>
                  <a:pt x="2308686" y="-17726"/>
                  <a:pt x="2522789" y="-31550"/>
                  <a:pt x="2878768" y="0"/>
                </a:cubicBezTo>
                <a:cubicBezTo>
                  <a:pt x="3234747" y="31550"/>
                  <a:pt x="3188642" y="7843"/>
                  <a:pt x="3378836" y="0"/>
                </a:cubicBezTo>
                <a:cubicBezTo>
                  <a:pt x="3569030" y="-7843"/>
                  <a:pt x="3803902" y="2738"/>
                  <a:pt x="4054603" y="0"/>
                </a:cubicBezTo>
                <a:cubicBezTo>
                  <a:pt x="4305304" y="-2738"/>
                  <a:pt x="4577852" y="8256"/>
                  <a:pt x="4818220" y="0"/>
                </a:cubicBezTo>
                <a:cubicBezTo>
                  <a:pt x="5058588" y="-8256"/>
                  <a:pt x="5062368" y="-12907"/>
                  <a:pt x="5230438" y="0"/>
                </a:cubicBezTo>
                <a:cubicBezTo>
                  <a:pt x="5398508" y="12907"/>
                  <a:pt x="5438658" y="3372"/>
                  <a:pt x="5642656" y="0"/>
                </a:cubicBezTo>
                <a:cubicBezTo>
                  <a:pt x="5846654" y="-3372"/>
                  <a:pt x="6316403" y="-6451"/>
                  <a:pt x="6494122" y="0"/>
                </a:cubicBezTo>
                <a:cubicBezTo>
                  <a:pt x="6671841" y="6451"/>
                  <a:pt x="6916673" y="-932"/>
                  <a:pt x="7169890" y="0"/>
                </a:cubicBezTo>
                <a:cubicBezTo>
                  <a:pt x="7423107" y="932"/>
                  <a:pt x="7398429" y="3966"/>
                  <a:pt x="7582107" y="0"/>
                </a:cubicBezTo>
                <a:cubicBezTo>
                  <a:pt x="7765785" y="-3966"/>
                  <a:pt x="8529727" y="-14092"/>
                  <a:pt x="8784973" y="0"/>
                </a:cubicBezTo>
                <a:cubicBezTo>
                  <a:pt x="8807748" y="200675"/>
                  <a:pt x="8804572" y="414784"/>
                  <a:pt x="8784973" y="619862"/>
                </a:cubicBezTo>
                <a:cubicBezTo>
                  <a:pt x="8765374" y="824940"/>
                  <a:pt x="8761678" y="1002779"/>
                  <a:pt x="8784973" y="1169551"/>
                </a:cubicBezTo>
                <a:cubicBezTo>
                  <a:pt x="8808268" y="1336323"/>
                  <a:pt x="8776956" y="1620294"/>
                  <a:pt x="8784973" y="1754326"/>
                </a:cubicBezTo>
                <a:cubicBezTo>
                  <a:pt x="8623187" y="1767102"/>
                  <a:pt x="8549863" y="1749474"/>
                  <a:pt x="8372755" y="1754326"/>
                </a:cubicBezTo>
                <a:cubicBezTo>
                  <a:pt x="8195647" y="1759178"/>
                  <a:pt x="7882114" y="1761506"/>
                  <a:pt x="7521288" y="1754326"/>
                </a:cubicBezTo>
                <a:cubicBezTo>
                  <a:pt x="7160462" y="1747146"/>
                  <a:pt x="7111524" y="1741011"/>
                  <a:pt x="6757672" y="1754326"/>
                </a:cubicBezTo>
                <a:cubicBezTo>
                  <a:pt x="6403820" y="1767641"/>
                  <a:pt x="6148694" y="1756668"/>
                  <a:pt x="5994055" y="1754326"/>
                </a:cubicBezTo>
                <a:cubicBezTo>
                  <a:pt x="5839416" y="1751984"/>
                  <a:pt x="5456999" y="1738539"/>
                  <a:pt x="5230438" y="1754326"/>
                </a:cubicBezTo>
                <a:cubicBezTo>
                  <a:pt x="5003877" y="1770113"/>
                  <a:pt x="4844639" y="1760933"/>
                  <a:pt x="4730370" y="1754326"/>
                </a:cubicBezTo>
                <a:cubicBezTo>
                  <a:pt x="4616101" y="1747719"/>
                  <a:pt x="4300333" y="1764200"/>
                  <a:pt x="3878903" y="1754326"/>
                </a:cubicBezTo>
                <a:cubicBezTo>
                  <a:pt x="3457473" y="1744452"/>
                  <a:pt x="3475699" y="1782884"/>
                  <a:pt x="3203136" y="1754326"/>
                </a:cubicBezTo>
                <a:cubicBezTo>
                  <a:pt x="2930573" y="1725768"/>
                  <a:pt x="2875553" y="1767404"/>
                  <a:pt x="2790918" y="1754326"/>
                </a:cubicBezTo>
                <a:cubicBezTo>
                  <a:pt x="2706283" y="1741248"/>
                  <a:pt x="2327461" y="1725143"/>
                  <a:pt x="2115151" y="1754326"/>
                </a:cubicBezTo>
                <a:cubicBezTo>
                  <a:pt x="1902841" y="1783509"/>
                  <a:pt x="1819040" y="1781925"/>
                  <a:pt x="1527234" y="1754326"/>
                </a:cubicBezTo>
                <a:cubicBezTo>
                  <a:pt x="1235428" y="1726727"/>
                  <a:pt x="1108739" y="1772005"/>
                  <a:pt x="939316" y="1754326"/>
                </a:cubicBezTo>
                <a:cubicBezTo>
                  <a:pt x="769893" y="1736647"/>
                  <a:pt x="323548" y="1785117"/>
                  <a:pt x="0" y="1754326"/>
                </a:cubicBezTo>
                <a:cubicBezTo>
                  <a:pt x="-21492" y="1529260"/>
                  <a:pt x="-14714" y="1392501"/>
                  <a:pt x="0" y="1187094"/>
                </a:cubicBezTo>
                <a:cubicBezTo>
                  <a:pt x="14714" y="981687"/>
                  <a:pt x="-24613" y="798804"/>
                  <a:pt x="0" y="584775"/>
                </a:cubicBezTo>
                <a:cubicBezTo>
                  <a:pt x="24613" y="370746"/>
                  <a:pt x="11916" y="224438"/>
                  <a:pt x="0" y="0"/>
                </a:cubicBezTo>
                <a:close/>
              </a:path>
              <a:path w="8784973" h="1754326" stroke="0" extrusionOk="0">
                <a:moveTo>
                  <a:pt x="0" y="0"/>
                </a:moveTo>
                <a:cubicBezTo>
                  <a:pt x="181697" y="-6631"/>
                  <a:pt x="389253" y="-6193"/>
                  <a:pt x="587917" y="0"/>
                </a:cubicBezTo>
                <a:cubicBezTo>
                  <a:pt x="786581" y="6193"/>
                  <a:pt x="800138" y="-10018"/>
                  <a:pt x="1000135" y="0"/>
                </a:cubicBezTo>
                <a:cubicBezTo>
                  <a:pt x="1200132" y="10018"/>
                  <a:pt x="1538197" y="33772"/>
                  <a:pt x="1851602" y="0"/>
                </a:cubicBezTo>
                <a:cubicBezTo>
                  <a:pt x="2165007" y="-33772"/>
                  <a:pt x="2303484" y="19119"/>
                  <a:pt x="2439519" y="0"/>
                </a:cubicBezTo>
                <a:cubicBezTo>
                  <a:pt x="2575554" y="-19119"/>
                  <a:pt x="2891642" y="-29163"/>
                  <a:pt x="3027437" y="0"/>
                </a:cubicBezTo>
                <a:cubicBezTo>
                  <a:pt x="3163232" y="29163"/>
                  <a:pt x="3525049" y="2216"/>
                  <a:pt x="3878903" y="0"/>
                </a:cubicBezTo>
                <a:cubicBezTo>
                  <a:pt x="4232757" y="-2216"/>
                  <a:pt x="4194608" y="-13928"/>
                  <a:pt x="4378971" y="0"/>
                </a:cubicBezTo>
                <a:cubicBezTo>
                  <a:pt x="4563334" y="13928"/>
                  <a:pt x="4805828" y="26550"/>
                  <a:pt x="5230438" y="0"/>
                </a:cubicBezTo>
                <a:cubicBezTo>
                  <a:pt x="5655048" y="-26550"/>
                  <a:pt x="5681596" y="-6836"/>
                  <a:pt x="6081904" y="0"/>
                </a:cubicBezTo>
                <a:cubicBezTo>
                  <a:pt x="6482212" y="6836"/>
                  <a:pt x="6517058" y="-22224"/>
                  <a:pt x="6757672" y="0"/>
                </a:cubicBezTo>
                <a:cubicBezTo>
                  <a:pt x="6998286" y="22224"/>
                  <a:pt x="7349405" y="-27258"/>
                  <a:pt x="7609138" y="0"/>
                </a:cubicBezTo>
                <a:cubicBezTo>
                  <a:pt x="7868871" y="27258"/>
                  <a:pt x="8005172" y="14571"/>
                  <a:pt x="8197056" y="0"/>
                </a:cubicBezTo>
                <a:cubicBezTo>
                  <a:pt x="8388940" y="-14571"/>
                  <a:pt x="8610166" y="-16638"/>
                  <a:pt x="8784973" y="0"/>
                </a:cubicBezTo>
                <a:cubicBezTo>
                  <a:pt x="8810341" y="300044"/>
                  <a:pt x="8793104" y="311075"/>
                  <a:pt x="8784973" y="602319"/>
                </a:cubicBezTo>
                <a:cubicBezTo>
                  <a:pt x="8776842" y="893563"/>
                  <a:pt x="8759207" y="1046544"/>
                  <a:pt x="8784973" y="1187094"/>
                </a:cubicBezTo>
                <a:cubicBezTo>
                  <a:pt x="8810739" y="1327645"/>
                  <a:pt x="8805150" y="1563542"/>
                  <a:pt x="8784973" y="1754326"/>
                </a:cubicBezTo>
                <a:cubicBezTo>
                  <a:pt x="8499319" y="1780430"/>
                  <a:pt x="8367825" y="1724549"/>
                  <a:pt x="8021356" y="1754326"/>
                </a:cubicBezTo>
                <a:cubicBezTo>
                  <a:pt x="7674887" y="1784103"/>
                  <a:pt x="7568574" y="1774133"/>
                  <a:pt x="7345589" y="1754326"/>
                </a:cubicBezTo>
                <a:cubicBezTo>
                  <a:pt x="7122604" y="1734519"/>
                  <a:pt x="7089693" y="1767120"/>
                  <a:pt x="6933371" y="1754326"/>
                </a:cubicBezTo>
                <a:cubicBezTo>
                  <a:pt x="6777049" y="1741532"/>
                  <a:pt x="6550286" y="1754820"/>
                  <a:pt x="6433303" y="1754326"/>
                </a:cubicBezTo>
                <a:cubicBezTo>
                  <a:pt x="6316320" y="1753832"/>
                  <a:pt x="5905744" y="1735703"/>
                  <a:pt x="5581837" y="1754326"/>
                </a:cubicBezTo>
                <a:cubicBezTo>
                  <a:pt x="5257930" y="1772949"/>
                  <a:pt x="5238620" y="1725325"/>
                  <a:pt x="4906070" y="1754326"/>
                </a:cubicBezTo>
                <a:cubicBezTo>
                  <a:pt x="4573520" y="1783327"/>
                  <a:pt x="4546808" y="1773402"/>
                  <a:pt x="4406002" y="1754326"/>
                </a:cubicBezTo>
                <a:cubicBezTo>
                  <a:pt x="4265196" y="1735250"/>
                  <a:pt x="3909818" y="1786196"/>
                  <a:pt x="3730235" y="1754326"/>
                </a:cubicBezTo>
                <a:cubicBezTo>
                  <a:pt x="3550652" y="1722456"/>
                  <a:pt x="3415518" y="1740675"/>
                  <a:pt x="3318017" y="1754326"/>
                </a:cubicBezTo>
                <a:cubicBezTo>
                  <a:pt x="3220516" y="1767977"/>
                  <a:pt x="3063132" y="1772152"/>
                  <a:pt x="2905799" y="1754326"/>
                </a:cubicBezTo>
                <a:cubicBezTo>
                  <a:pt x="2748466" y="1736500"/>
                  <a:pt x="2384816" y="1726902"/>
                  <a:pt x="2230032" y="1754326"/>
                </a:cubicBezTo>
                <a:cubicBezTo>
                  <a:pt x="2075248" y="1781750"/>
                  <a:pt x="1972876" y="1744397"/>
                  <a:pt x="1729964" y="1754326"/>
                </a:cubicBezTo>
                <a:cubicBezTo>
                  <a:pt x="1487052" y="1764255"/>
                  <a:pt x="1216700" y="1743088"/>
                  <a:pt x="966347" y="1754326"/>
                </a:cubicBezTo>
                <a:cubicBezTo>
                  <a:pt x="715994" y="1765564"/>
                  <a:pt x="330987" y="1794941"/>
                  <a:pt x="0" y="1754326"/>
                </a:cubicBezTo>
                <a:cubicBezTo>
                  <a:pt x="4484" y="1509684"/>
                  <a:pt x="7438" y="1308471"/>
                  <a:pt x="0" y="1152007"/>
                </a:cubicBezTo>
                <a:cubicBezTo>
                  <a:pt x="-7438" y="995543"/>
                  <a:pt x="-21092" y="841818"/>
                  <a:pt x="0" y="549689"/>
                </a:cubicBezTo>
                <a:cubicBezTo>
                  <a:pt x="21092" y="257560"/>
                  <a:pt x="-3860" y="266288"/>
                  <a:pt x="0" y="0"/>
                </a:cubicBezTo>
                <a:close/>
              </a:path>
            </a:pathLst>
          </a:custGeom>
          <a:solidFill>
            <a:schemeClr val="bg1"/>
          </a:solidFill>
          <a:ln w="25400">
            <a:solidFill>
              <a:srgbClr val="FF0000"/>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rtlCol="0">
            <a:spAutoFit/>
          </a:bodyPr>
          <a:lstStyle/>
          <a:p>
            <a:pPr algn="ctr"/>
            <a:r>
              <a:rPr lang="en-US" sz="3600" dirty="0"/>
              <a:t>Transport data and documents can and are exchanged between modes and with other sectors</a:t>
            </a:r>
          </a:p>
        </p:txBody>
      </p:sp>
      <p:sp>
        <p:nvSpPr>
          <p:cNvPr id="11" name="TextBox 10">
            <a:extLst>
              <a:ext uri="{FF2B5EF4-FFF2-40B4-BE49-F238E27FC236}">
                <a16:creationId xmlns:a16="http://schemas.microsoft.com/office/drawing/2014/main" id="{3E2EFB11-A26A-442D-A99B-1742AFBCB69D}"/>
              </a:ext>
            </a:extLst>
          </p:cNvPr>
          <p:cNvSpPr txBox="1"/>
          <p:nvPr/>
        </p:nvSpPr>
        <p:spPr>
          <a:xfrm>
            <a:off x="790794" y="5935275"/>
            <a:ext cx="5261662" cy="923330"/>
          </a:xfrm>
          <a:prstGeom prst="rect">
            <a:avLst/>
          </a:prstGeom>
          <a:solidFill>
            <a:srgbClr val="FDFDFD"/>
          </a:solidFill>
          <a:ln>
            <a:solidFill>
              <a:srgbClr val="FF0000"/>
            </a:solidFill>
          </a:ln>
        </p:spPr>
        <p:txBody>
          <a:bodyPr wrap="square" rtlCol="0">
            <a:spAutoFit/>
          </a:bodyPr>
          <a:lstStyle/>
          <a:p>
            <a:r>
              <a:rPr lang="en-US" dirty="0">
                <a:hlinkClick r:id="rId4"/>
              </a:rPr>
              <a:t>https://service.unece.org/trade/uncefact/publication/Transport and Logistics/CIM-SMGS Consignment Note/HTML/001.htm</a:t>
            </a:r>
            <a:endParaRPr lang="en-GB" dirty="0"/>
          </a:p>
        </p:txBody>
      </p:sp>
    </p:spTree>
    <p:extLst>
      <p:ext uri="{BB962C8B-B14F-4D97-AF65-F5344CB8AC3E}">
        <p14:creationId xmlns:p14="http://schemas.microsoft.com/office/powerpoint/2010/main" val="140626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0CE77A3-4600-DFFA-67CE-A7FBB58B3077}"/>
              </a:ext>
            </a:extLst>
          </p:cNvPr>
          <p:cNvSpPr txBox="1">
            <a:spLocks/>
          </p:cNvSpPr>
          <p:nvPr/>
        </p:nvSpPr>
        <p:spPr>
          <a:xfrm>
            <a:off x="794657" y="85301"/>
            <a:ext cx="11038114" cy="1447479"/>
          </a:xfrm>
          <a:solidFill>
            <a:schemeClr val="bg1">
              <a:lumMod val="95000"/>
            </a:schemeClr>
          </a:solidFill>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n-US" dirty="0">
                <a:solidFill>
                  <a:srgbClr val="C00000"/>
                </a:solidFill>
                <a:latin typeface="Georgia" panose="02040502050405020303" pitchFamily="18" charset="0"/>
              </a:rPr>
              <a:t>Interoperability of information flows is a priority: goods cannot move faster than the information about them </a:t>
            </a:r>
          </a:p>
        </p:txBody>
      </p:sp>
      <p:cxnSp>
        <p:nvCxnSpPr>
          <p:cNvPr id="5" name="Straight Connector 4">
            <a:extLst>
              <a:ext uri="{FF2B5EF4-FFF2-40B4-BE49-F238E27FC236}">
                <a16:creationId xmlns:a16="http://schemas.microsoft.com/office/drawing/2014/main" id="{A0661BF4-F8D1-D5B7-D3AC-8598B69842D0}"/>
              </a:ext>
            </a:extLst>
          </p:cNvPr>
          <p:cNvCxnSpPr>
            <a:cxnSpLocks/>
          </p:cNvCxnSpPr>
          <p:nvPr/>
        </p:nvCxnSpPr>
        <p:spPr bwMode="auto">
          <a:xfrm>
            <a:off x="5448333" y="4745602"/>
            <a:ext cx="0" cy="939634"/>
          </a:xfrm>
          <a:prstGeom prst="line">
            <a:avLst/>
          </a:prstGeom>
          <a:solidFill>
            <a:schemeClr val="accent1"/>
          </a:solidFill>
          <a:ln w="19050" cap="flat" cmpd="sng" algn="ctr">
            <a:solidFill>
              <a:schemeClr val="tx1"/>
            </a:solidFill>
            <a:prstDash val="sysDash"/>
            <a:round/>
            <a:headEnd type="none" w="med" len="med"/>
            <a:tailEnd type="none" w="med" len="med"/>
          </a:ln>
          <a:effectLst/>
        </p:spPr>
      </p:cxnSp>
      <p:cxnSp>
        <p:nvCxnSpPr>
          <p:cNvPr id="6" name="Straight Connector 5">
            <a:extLst>
              <a:ext uri="{FF2B5EF4-FFF2-40B4-BE49-F238E27FC236}">
                <a16:creationId xmlns:a16="http://schemas.microsoft.com/office/drawing/2014/main" id="{41820AE5-DF3F-59AA-A62C-917D167B875B}"/>
              </a:ext>
            </a:extLst>
          </p:cNvPr>
          <p:cNvCxnSpPr>
            <a:cxnSpLocks/>
          </p:cNvCxnSpPr>
          <p:nvPr/>
        </p:nvCxnSpPr>
        <p:spPr bwMode="auto">
          <a:xfrm>
            <a:off x="3605678" y="2298601"/>
            <a:ext cx="3359" cy="3376665"/>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8" name="Rectangle 7">
            <a:extLst>
              <a:ext uri="{FF2B5EF4-FFF2-40B4-BE49-F238E27FC236}">
                <a16:creationId xmlns:a16="http://schemas.microsoft.com/office/drawing/2014/main" id="{6D272B9E-DFBA-0FBB-5F2D-6DCD4D96FF38}"/>
              </a:ext>
            </a:extLst>
          </p:cNvPr>
          <p:cNvSpPr/>
          <p:nvPr/>
        </p:nvSpPr>
        <p:spPr bwMode="auto">
          <a:xfrm>
            <a:off x="4527891" y="4344965"/>
            <a:ext cx="1443898" cy="459271"/>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defRPr/>
            </a:pPr>
            <a:r>
              <a:rPr lang="en-US" sz="1200" kern="0" dirty="0">
                <a:solidFill>
                  <a:srgbClr val="4B4D60"/>
                </a:solidFill>
                <a:latin typeface="Arial"/>
                <a:ea typeface="ＭＳ Ｐゴシック" charset="-128"/>
              </a:rPr>
              <a:t>Voyage 1</a:t>
            </a:r>
          </a:p>
        </p:txBody>
      </p:sp>
      <p:cxnSp>
        <p:nvCxnSpPr>
          <p:cNvPr id="9" name="Straight Connector 8">
            <a:extLst>
              <a:ext uri="{FF2B5EF4-FFF2-40B4-BE49-F238E27FC236}">
                <a16:creationId xmlns:a16="http://schemas.microsoft.com/office/drawing/2014/main" id="{928633B1-6DA2-17AA-5F45-38724EDBDC52}"/>
              </a:ext>
            </a:extLst>
          </p:cNvPr>
          <p:cNvCxnSpPr>
            <a:cxnSpLocks/>
          </p:cNvCxnSpPr>
          <p:nvPr/>
        </p:nvCxnSpPr>
        <p:spPr bwMode="auto">
          <a:xfrm>
            <a:off x="4534313" y="3118065"/>
            <a:ext cx="0" cy="2279638"/>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E6BBB350-32EF-10DA-ABD1-52C790C0F447}"/>
              </a:ext>
            </a:extLst>
          </p:cNvPr>
          <p:cNvCxnSpPr>
            <a:cxnSpLocks/>
          </p:cNvCxnSpPr>
          <p:nvPr/>
        </p:nvCxnSpPr>
        <p:spPr bwMode="auto">
          <a:xfrm>
            <a:off x="5932451" y="2669873"/>
            <a:ext cx="0" cy="3005393"/>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11" name="Rectangle 10">
            <a:extLst>
              <a:ext uri="{FF2B5EF4-FFF2-40B4-BE49-F238E27FC236}">
                <a16:creationId xmlns:a16="http://schemas.microsoft.com/office/drawing/2014/main" id="{550D28BB-1E64-9CCA-8438-5995AB87BC8D}"/>
              </a:ext>
            </a:extLst>
          </p:cNvPr>
          <p:cNvSpPr/>
          <p:nvPr/>
        </p:nvSpPr>
        <p:spPr bwMode="auto">
          <a:xfrm>
            <a:off x="1964491" y="4350042"/>
            <a:ext cx="636469" cy="459271"/>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defRPr/>
            </a:pPr>
            <a:r>
              <a:rPr lang="en-US" sz="1200" kern="0" dirty="0">
                <a:solidFill>
                  <a:srgbClr val="4B4D60"/>
                </a:solidFill>
                <a:latin typeface="Arial"/>
                <a:ea typeface="ＭＳ Ｐゴシック" charset="-128"/>
              </a:rPr>
              <a:t>Origin</a:t>
            </a:r>
          </a:p>
        </p:txBody>
      </p:sp>
      <p:pic>
        <p:nvPicPr>
          <p:cNvPr id="12" name="Picture 11">
            <a:extLst>
              <a:ext uri="{FF2B5EF4-FFF2-40B4-BE49-F238E27FC236}">
                <a16:creationId xmlns:a16="http://schemas.microsoft.com/office/drawing/2014/main" id="{AE9243FB-F101-476F-2554-AD372B9704F1}"/>
              </a:ext>
            </a:extLst>
          </p:cNvPr>
          <p:cNvPicPr>
            <a:picLocks noChangeAspect="1"/>
          </p:cNvPicPr>
          <p:nvPr/>
        </p:nvPicPr>
        <p:blipFill>
          <a:blip r:embed="rId2"/>
          <a:stretch>
            <a:fillRect/>
          </a:stretch>
        </p:blipFill>
        <p:spPr>
          <a:xfrm>
            <a:off x="2664964" y="4035468"/>
            <a:ext cx="889815" cy="261991"/>
          </a:xfrm>
          <a:prstGeom prst="rect">
            <a:avLst/>
          </a:prstGeom>
        </p:spPr>
      </p:pic>
      <p:sp>
        <p:nvSpPr>
          <p:cNvPr id="14" name="Rectangle 13">
            <a:extLst>
              <a:ext uri="{FF2B5EF4-FFF2-40B4-BE49-F238E27FC236}">
                <a16:creationId xmlns:a16="http://schemas.microsoft.com/office/drawing/2014/main" id="{D93EFA41-2940-83FD-4D55-811F445C4CED}"/>
              </a:ext>
            </a:extLst>
          </p:cNvPr>
          <p:cNvSpPr/>
          <p:nvPr/>
        </p:nvSpPr>
        <p:spPr bwMode="auto">
          <a:xfrm>
            <a:off x="3056052" y="5401424"/>
            <a:ext cx="2404425" cy="331833"/>
          </a:xfrm>
          <a:prstGeom prst="rect">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defRPr/>
            </a:pPr>
            <a:r>
              <a:rPr lang="en-US" sz="1050" kern="0" dirty="0">
                <a:solidFill>
                  <a:srgbClr val="4B4D60"/>
                </a:solidFill>
                <a:latin typeface="Arial"/>
                <a:ea typeface="ＭＳ Ｐゴシック" charset="-128"/>
              </a:rPr>
              <a:t>Country 2</a:t>
            </a:r>
          </a:p>
        </p:txBody>
      </p:sp>
      <p:sp>
        <p:nvSpPr>
          <p:cNvPr id="15" name="Rectangle 14">
            <a:extLst>
              <a:ext uri="{FF2B5EF4-FFF2-40B4-BE49-F238E27FC236}">
                <a16:creationId xmlns:a16="http://schemas.microsoft.com/office/drawing/2014/main" id="{A811082A-ADDB-0F8F-6752-6D9966C67C7E}"/>
              </a:ext>
            </a:extLst>
          </p:cNvPr>
          <p:cNvSpPr/>
          <p:nvPr/>
        </p:nvSpPr>
        <p:spPr bwMode="auto">
          <a:xfrm>
            <a:off x="2633313" y="4344966"/>
            <a:ext cx="961055" cy="459271"/>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defRPr/>
            </a:pPr>
            <a:r>
              <a:rPr lang="en-US" sz="1200" kern="0" dirty="0">
                <a:solidFill>
                  <a:srgbClr val="4B4D60"/>
                </a:solidFill>
                <a:latin typeface="Arial"/>
                <a:ea typeface="ＭＳ Ｐゴシック" charset="-128"/>
              </a:rPr>
              <a:t>Road</a:t>
            </a:r>
          </a:p>
        </p:txBody>
      </p:sp>
      <p:sp>
        <p:nvSpPr>
          <p:cNvPr id="16" name="Rectangle 15">
            <a:extLst>
              <a:ext uri="{FF2B5EF4-FFF2-40B4-BE49-F238E27FC236}">
                <a16:creationId xmlns:a16="http://schemas.microsoft.com/office/drawing/2014/main" id="{560960D4-5F4C-6B44-80CB-1302D70F1A94}"/>
              </a:ext>
            </a:extLst>
          </p:cNvPr>
          <p:cNvSpPr/>
          <p:nvPr/>
        </p:nvSpPr>
        <p:spPr bwMode="auto">
          <a:xfrm>
            <a:off x="3638292" y="4350042"/>
            <a:ext cx="873533" cy="459271"/>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defRPr/>
            </a:pPr>
            <a:r>
              <a:rPr lang="en-US" sz="1200" kern="0" dirty="0">
                <a:solidFill>
                  <a:srgbClr val="4B4D60"/>
                </a:solidFill>
                <a:latin typeface="Arial"/>
                <a:ea typeface="ＭＳ Ｐゴシック" charset="-128"/>
              </a:rPr>
              <a:t>Intermodal </a:t>
            </a:r>
          </a:p>
          <a:p>
            <a:pPr algn="ctr" defTabSz="685800">
              <a:defRPr/>
            </a:pPr>
            <a:r>
              <a:rPr lang="en-US" sz="1200" kern="0" dirty="0">
                <a:solidFill>
                  <a:srgbClr val="4B4D60"/>
                </a:solidFill>
                <a:latin typeface="Arial"/>
                <a:ea typeface="ＭＳ Ｐゴシック" charset="-128"/>
              </a:rPr>
              <a:t>Airport terminal</a:t>
            </a:r>
          </a:p>
        </p:txBody>
      </p:sp>
      <p:sp>
        <p:nvSpPr>
          <p:cNvPr id="17" name="Rectangle 16">
            <a:extLst>
              <a:ext uri="{FF2B5EF4-FFF2-40B4-BE49-F238E27FC236}">
                <a16:creationId xmlns:a16="http://schemas.microsoft.com/office/drawing/2014/main" id="{5FA061A7-A36C-E83C-CBF7-81249588472D}"/>
              </a:ext>
            </a:extLst>
          </p:cNvPr>
          <p:cNvSpPr/>
          <p:nvPr/>
        </p:nvSpPr>
        <p:spPr bwMode="auto">
          <a:xfrm>
            <a:off x="5936170" y="4350014"/>
            <a:ext cx="1202286" cy="459271"/>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defRPr/>
            </a:pPr>
            <a:r>
              <a:rPr lang="en-US" sz="1200" kern="0" dirty="0">
                <a:solidFill>
                  <a:srgbClr val="4B4D60"/>
                </a:solidFill>
                <a:latin typeface="Arial"/>
                <a:ea typeface="ＭＳ Ｐゴシック" charset="-128"/>
              </a:rPr>
              <a:t>Voyage 2</a:t>
            </a:r>
          </a:p>
        </p:txBody>
      </p:sp>
      <p:sp>
        <p:nvSpPr>
          <p:cNvPr id="18" name="Rectangle 17">
            <a:extLst>
              <a:ext uri="{FF2B5EF4-FFF2-40B4-BE49-F238E27FC236}">
                <a16:creationId xmlns:a16="http://schemas.microsoft.com/office/drawing/2014/main" id="{66241404-53AB-A317-A9B9-BF6CB9D4C750}"/>
              </a:ext>
            </a:extLst>
          </p:cNvPr>
          <p:cNvSpPr/>
          <p:nvPr/>
        </p:nvSpPr>
        <p:spPr bwMode="auto">
          <a:xfrm>
            <a:off x="7116968" y="4345152"/>
            <a:ext cx="921131" cy="459271"/>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defRPr/>
            </a:pPr>
            <a:r>
              <a:rPr lang="en-US" sz="1200" kern="0" dirty="0">
                <a:solidFill>
                  <a:srgbClr val="4B4D60"/>
                </a:solidFill>
                <a:latin typeface="Arial"/>
                <a:ea typeface="ＭＳ Ｐゴシック" charset="-128"/>
              </a:rPr>
              <a:t>Sea</a:t>
            </a:r>
          </a:p>
          <a:p>
            <a:pPr algn="ctr" defTabSz="685800">
              <a:defRPr/>
            </a:pPr>
            <a:r>
              <a:rPr lang="en-US" sz="1200" kern="0" dirty="0">
                <a:solidFill>
                  <a:srgbClr val="4B4D60"/>
                </a:solidFill>
                <a:latin typeface="Arial"/>
                <a:ea typeface="ＭＳ Ｐゴシック" charset="-128"/>
              </a:rPr>
              <a:t>Port</a:t>
            </a:r>
          </a:p>
        </p:txBody>
      </p:sp>
      <p:sp>
        <p:nvSpPr>
          <p:cNvPr id="19" name="Rectangle 18">
            <a:extLst>
              <a:ext uri="{FF2B5EF4-FFF2-40B4-BE49-F238E27FC236}">
                <a16:creationId xmlns:a16="http://schemas.microsoft.com/office/drawing/2014/main" id="{20998D2B-D224-C647-D745-9E54B4DD9DB3}"/>
              </a:ext>
            </a:extLst>
          </p:cNvPr>
          <p:cNvSpPr/>
          <p:nvPr/>
        </p:nvSpPr>
        <p:spPr bwMode="auto">
          <a:xfrm>
            <a:off x="8016721" y="4344964"/>
            <a:ext cx="1202276" cy="459271"/>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defRPr/>
            </a:pPr>
            <a:r>
              <a:rPr lang="en-US" sz="1200" kern="0" dirty="0">
                <a:solidFill>
                  <a:srgbClr val="4B4D60"/>
                </a:solidFill>
                <a:latin typeface="Arial"/>
                <a:ea typeface="ＭＳ Ｐゴシック" charset="-128"/>
              </a:rPr>
              <a:t>Sea</a:t>
            </a:r>
          </a:p>
        </p:txBody>
      </p:sp>
      <p:sp>
        <p:nvSpPr>
          <p:cNvPr id="20" name="Rectangle 19">
            <a:extLst>
              <a:ext uri="{FF2B5EF4-FFF2-40B4-BE49-F238E27FC236}">
                <a16:creationId xmlns:a16="http://schemas.microsoft.com/office/drawing/2014/main" id="{FC8BDAE5-552C-A7ED-35A7-48BCBF1158D2}"/>
              </a:ext>
            </a:extLst>
          </p:cNvPr>
          <p:cNvSpPr/>
          <p:nvPr/>
        </p:nvSpPr>
        <p:spPr bwMode="auto">
          <a:xfrm>
            <a:off x="9194560" y="4344963"/>
            <a:ext cx="1012126" cy="459271"/>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defRPr/>
            </a:pPr>
            <a:r>
              <a:rPr lang="en-US" sz="1200" kern="0" dirty="0">
                <a:solidFill>
                  <a:srgbClr val="4B4D60"/>
                </a:solidFill>
                <a:latin typeface="Arial"/>
                <a:ea typeface="ＭＳ Ｐゴシック" charset="-128"/>
              </a:rPr>
              <a:t>Destination</a:t>
            </a:r>
          </a:p>
        </p:txBody>
      </p:sp>
      <p:pic>
        <p:nvPicPr>
          <p:cNvPr id="21" name="Graphic 20" descr="Factory with solid fill">
            <a:extLst>
              <a:ext uri="{FF2B5EF4-FFF2-40B4-BE49-F238E27FC236}">
                <a16:creationId xmlns:a16="http://schemas.microsoft.com/office/drawing/2014/main" id="{488444AD-EC03-2ABD-4555-C905DBFD71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53091" y="3703140"/>
            <a:ext cx="611576" cy="743280"/>
          </a:xfrm>
          <a:prstGeom prst="rect">
            <a:avLst/>
          </a:prstGeom>
        </p:spPr>
      </p:pic>
      <p:pic>
        <p:nvPicPr>
          <p:cNvPr id="23" name="Picture 22">
            <a:extLst>
              <a:ext uri="{FF2B5EF4-FFF2-40B4-BE49-F238E27FC236}">
                <a16:creationId xmlns:a16="http://schemas.microsoft.com/office/drawing/2014/main" id="{EB1DC308-2209-554F-5CF5-0C07613344FA}"/>
              </a:ext>
            </a:extLst>
          </p:cNvPr>
          <p:cNvPicPr>
            <a:picLocks noChangeAspect="1"/>
          </p:cNvPicPr>
          <p:nvPr/>
        </p:nvPicPr>
        <p:blipFill>
          <a:blip r:embed="rId5"/>
          <a:stretch>
            <a:fillRect/>
          </a:stretch>
        </p:blipFill>
        <p:spPr>
          <a:xfrm>
            <a:off x="7205298" y="3653578"/>
            <a:ext cx="806524" cy="678872"/>
          </a:xfrm>
          <a:prstGeom prst="rect">
            <a:avLst/>
          </a:prstGeom>
        </p:spPr>
      </p:pic>
      <p:pic>
        <p:nvPicPr>
          <p:cNvPr id="24" name="Picture 23">
            <a:extLst>
              <a:ext uri="{FF2B5EF4-FFF2-40B4-BE49-F238E27FC236}">
                <a16:creationId xmlns:a16="http://schemas.microsoft.com/office/drawing/2014/main" id="{8AF6863E-BD9C-A4FB-FEBF-45FCC8CCF8B2}"/>
              </a:ext>
            </a:extLst>
          </p:cNvPr>
          <p:cNvPicPr>
            <a:picLocks noChangeAspect="1"/>
          </p:cNvPicPr>
          <p:nvPr/>
        </p:nvPicPr>
        <p:blipFill>
          <a:blip r:embed="rId6"/>
          <a:stretch>
            <a:fillRect/>
          </a:stretch>
        </p:blipFill>
        <p:spPr>
          <a:xfrm>
            <a:off x="8069482" y="3908804"/>
            <a:ext cx="1116350" cy="407477"/>
          </a:xfrm>
          <a:prstGeom prst="rect">
            <a:avLst/>
          </a:prstGeom>
        </p:spPr>
      </p:pic>
      <p:pic>
        <p:nvPicPr>
          <p:cNvPr id="26" name="Picture 25">
            <a:extLst>
              <a:ext uri="{FF2B5EF4-FFF2-40B4-BE49-F238E27FC236}">
                <a16:creationId xmlns:a16="http://schemas.microsoft.com/office/drawing/2014/main" id="{A570F996-48AE-F79E-7D1B-AA56EA80C68D}"/>
              </a:ext>
            </a:extLst>
          </p:cNvPr>
          <p:cNvPicPr>
            <a:picLocks noChangeAspect="1"/>
          </p:cNvPicPr>
          <p:nvPr/>
        </p:nvPicPr>
        <p:blipFill>
          <a:blip r:embed="rId7"/>
          <a:stretch>
            <a:fillRect/>
          </a:stretch>
        </p:blipFill>
        <p:spPr>
          <a:xfrm>
            <a:off x="9357464" y="3844271"/>
            <a:ext cx="619344" cy="464740"/>
          </a:xfrm>
          <a:prstGeom prst="rect">
            <a:avLst/>
          </a:prstGeom>
        </p:spPr>
      </p:pic>
      <p:sp>
        <p:nvSpPr>
          <p:cNvPr id="28" name="Arrow: Down 27">
            <a:extLst>
              <a:ext uri="{FF2B5EF4-FFF2-40B4-BE49-F238E27FC236}">
                <a16:creationId xmlns:a16="http://schemas.microsoft.com/office/drawing/2014/main" id="{4ED6077B-742A-D8F6-BF61-C611D80D9544}"/>
              </a:ext>
            </a:extLst>
          </p:cNvPr>
          <p:cNvSpPr/>
          <p:nvPr/>
        </p:nvSpPr>
        <p:spPr bwMode="auto">
          <a:xfrm>
            <a:off x="4583833" y="4802911"/>
            <a:ext cx="441923" cy="510551"/>
          </a:xfrm>
          <a:prstGeom prst="downArrow">
            <a:avLst/>
          </a:prstGeom>
          <a:solidFill>
            <a:schemeClr val="bg2">
              <a:lumMod val="75000"/>
            </a:schemeClr>
          </a:solidFill>
          <a:ln w="9525" cap="flat" cmpd="sng" algn="ctr">
            <a:solidFill>
              <a:schemeClr val="accent4">
                <a:lumMod val="75000"/>
              </a:schemeClr>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defRPr/>
            </a:pPr>
            <a:endParaRPr lang="en-US" sz="1050" kern="0" dirty="0">
              <a:solidFill>
                <a:srgbClr val="4B4D60"/>
              </a:solidFill>
              <a:latin typeface="Arial"/>
              <a:ea typeface="ＭＳ Ｐゴシック" charset="-128"/>
            </a:endParaRPr>
          </a:p>
        </p:txBody>
      </p:sp>
      <p:sp>
        <p:nvSpPr>
          <p:cNvPr id="29" name="Arrow: Down 28">
            <a:extLst>
              <a:ext uri="{FF2B5EF4-FFF2-40B4-BE49-F238E27FC236}">
                <a16:creationId xmlns:a16="http://schemas.microsoft.com/office/drawing/2014/main" id="{5F5D5D57-66C5-2A66-E268-CD38246E7675}"/>
              </a:ext>
            </a:extLst>
          </p:cNvPr>
          <p:cNvSpPr/>
          <p:nvPr/>
        </p:nvSpPr>
        <p:spPr bwMode="auto">
          <a:xfrm rot="16200000">
            <a:off x="5512849" y="5022401"/>
            <a:ext cx="312104" cy="297929"/>
          </a:xfrm>
          <a:prstGeom prst="downArrow">
            <a:avLst/>
          </a:prstGeom>
          <a:solidFill>
            <a:schemeClr val="bg2">
              <a:lumMod val="75000"/>
            </a:schemeClr>
          </a:solidFill>
          <a:ln w="9525" cap="flat" cmpd="sng" algn="ctr">
            <a:solidFill>
              <a:schemeClr val="accent4">
                <a:lumMod val="75000"/>
              </a:schemeClr>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defRPr/>
            </a:pPr>
            <a:endParaRPr lang="en-US" sz="1050" kern="0" dirty="0">
              <a:solidFill>
                <a:srgbClr val="4B4D60"/>
              </a:solidFill>
              <a:latin typeface="Arial"/>
              <a:ea typeface="ＭＳ Ｐゴシック" charset="-128"/>
            </a:endParaRPr>
          </a:p>
        </p:txBody>
      </p:sp>
      <p:sp>
        <p:nvSpPr>
          <p:cNvPr id="30" name="Arrow: Down 29">
            <a:extLst>
              <a:ext uri="{FF2B5EF4-FFF2-40B4-BE49-F238E27FC236}">
                <a16:creationId xmlns:a16="http://schemas.microsoft.com/office/drawing/2014/main" id="{F8F49E49-7B10-793C-05AA-26F05AC523D7}"/>
              </a:ext>
            </a:extLst>
          </p:cNvPr>
          <p:cNvSpPr/>
          <p:nvPr/>
        </p:nvSpPr>
        <p:spPr bwMode="auto">
          <a:xfrm rot="16200000">
            <a:off x="6439055" y="5022401"/>
            <a:ext cx="312104" cy="297929"/>
          </a:xfrm>
          <a:prstGeom prst="downArrow">
            <a:avLst/>
          </a:prstGeom>
          <a:solidFill>
            <a:schemeClr val="bg2">
              <a:lumMod val="75000"/>
            </a:schemeClr>
          </a:solidFill>
          <a:ln w="9525" cap="flat" cmpd="sng" algn="ctr">
            <a:solidFill>
              <a:schemeClr val="accent4">
                <a:lumMod val="75000"/>
              </a:schemeClr>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defRPr/>
            </a:pPr>
            <a:endParaRPr lang="en-US" sz="1050" kern="0" dirty="0">
              <a:solidFill>
                <a:srgbClr val="4B4D60"/>
              </a:solidFill>
              <a:latin typeface="Arial"/>
              <a:ea typeface="ＭＳ Ｐゴシック" charset="-128"/>
            </a:endParaRPr>
          </a:p>
        </p:txBody>
      </p:sp>
      <p:cxnSp>
        <p:nvCxnSpPr>
          <p:cNvPr id="31" name="Straight Connector 30">
            <a:extLst>
              <a:ext uri="{FF2B5EF4-FFF2-40B4-BE49-F238E27FC236}">
                <a16:creationId xmlns:a16="http://schemas.microsoft.com/office/drawing/2014/main" id="{7D31D2CC-D6E6-FC5B-CFE8-9D15C1C9B4B7}"/>
              </a:ext>
            </a:extLst>
          </p:cNvPr>
          <p:cNvCxnSpPr>
            <a:cxnSpLocks/>
          </p:cNvCxnSpPr>
          <p:nvPr/>
        </p:nvCxnSpPr>
        <p:spPr bwMode="auto">
          <a:xfrm>
            <a:off x="7142974" y="2657277"/>
            <a:ext cx="0" cy="2763467"/>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00BF3F55-1CF0-4F71-7151-F3BA1AE25D1D}"/>
              </a:ext>
            </a:extLst>
          </p:cNvPr>
          <p:cNvCxnSpPr>
            <a:cxnSpLocks/>
          </p:cNvCxnSpPr>
          <p:nvPr/>
        </p:nvCxnSpPr>
        <p:spPr bwMode="auto">
          <a:xfrm flipH="1">
            <a:off x="8011822" y="2298600"/>
            <a:ext cx="1182" cy="3386636"/>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33" name="Arrow: Down 32">
            <a:extLst>
              <a:ext uri="{FF2B5EF4-FFF2-40B4-BE49-F238E27FC236}">
                <a16:creationId xmlns:a16="http://schemas.microsoft.com/office/drawing/2014/main" id="{8B3BBDAC-7148-CB54-514C-FE17F1962544}"/>
              </a:ext>
            </a:extLst>
          </p:cNvPr>
          <p:cNvSpPr/>
          <p:nvPr/>
        </p:nvSpPr>
        <p:spPr bwMode="auto">
          <a:xfrm rot="16200000">
            <a:off x="7447167" y="5023663"/>
            <a:ext cx="312104" cy="297929"/>
          </a:xfrm>
          <a:prstGeom prst="downArrow">
            <a:avLst/>
          </a:prstGeom>
          <a:solidFill>
            <a:schemeClr val="bg2">
              <a:lumMod val="75000"/>
            </a:schemeClr>
          </a:solidFill>
          <a:ln w="9525" cap="flat" cmpd="sng" algn="ctr">
            <a:solidFill>
              <a:schemeClr val="accent4">
                <a:lumMod val="75000"/>
              </a:schemeClr>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defRPr/>
            </a:pPr>
            <a:endParaRPr lang="en-US" sz="1050" kern="0" dirty="0">
              <a:solidFill>
                <a:srgbClr val="4B4D60"/>
              </a:solidFill>
              <a:latin typeface="Arial"/>
              <a:ea typeface="ＭＳ Ｐゴシック" charset="-128"/>
            </a:endParaRPr>
          </a:p>
        </p:txBody>
      </p:sp>
      <p:sp>
        <p:nvSpPr>
          <p:cNvPr id="34" name="Arrow: Down 33">
            <a:extLst>
              <a:ext uri="{FF2B5EF4-FFF2-40B4-BE49-F238E27FC236}">
                <a16:creationId xmlns:a16="http://schemas.microsoft.com/office/drawing/2014/main" id="{ABCDFD4C-5CC1-D88C-F0EF-A7D05E3B7954}"/>
              </a:ext>
            </a:extLst>
          </p:cNvPr>
          <p:cNvSpPr/>
          <p:nvPr/>
        </p:nvSpPr>
        <p:spPr bwMode="auto">
          <a:xfrm rot="16200000">
            <a:off x="8527287" y="5003031"/>
            <a:ext cx="312104" cy="297929"/>
          </a:xfrm>
          <a:prstGeom prst="downArrow">
            <a:avLst/>
          </a:prstGeom>
          <a:solidFill>
            <a:schemeClr val="bg2">
              <a:lumMod val="75000"/>
            </a:schemeClr>
          </a:solidFill>
          <a:ln w="9525" cap="flat" cmpd="sng" algn="ctr">
            <a:solidFill>
              <a:schemeClr val="accent4">
                <a:lumMod val="75000"/>
              </a:schemeClr>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defRPr/>
            </a:pPr>
            <a:endParaRPr lang="en-US" sz="1050" kern="0" dirty="0">
              <a:solidFill>
                <a:srgbClr val="4B4D60"/>
              </a:solidFill>
              <a:latin typeface="Arial"/>
              <a:ea typeface="ＭＳ Ｐゴシック" charset="-128"/>
            </a:endParaRPr>
          </a:p>
        </p:txBody>
      </p:sp>
      <p:sp>
        <p:nvSpPr>
          <p:cNvPr id="35" name="Rectangle 34">
            <a:extLst>
              <a:ext uri="{FF2B5EF4-FFF2-40B4-BE49-F238E27FC236}">
                <a16:creationId xmlns:a16="http://schemas.microsoft.com/office/drawing/2014/main" id="{ED814087-149E-6F28-E8DF-5D62825A4F8A}"/>
              </a:ext>
            </a:extLst>
          </p:cNvPr>
          <p:cNvSpPr/>
          <p:nvPr/>
        </p:nvSpPr>
        <p:spPr bwMode="auto">
          <a:xfrm>
            <a:off x="3924053" y="2704626"/>
            <a:ext cx="3284363" cy="303623"/>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defRPr/>
            </a:pPr>
            <a:r>
              <a:rPr lang="en-US" sz="1200" kern="0" dirty="0">
                <a:solidFill>
                  <a:srgbClr val="4B4D60"/>
                </a:solidFill>
                <a:latin typeface="Arial"/>
                <a:ea typeface="ＭＳ Ｐゴシック" charset="-128"/>
              </a:rPr>
              <a:t>AWB, packing list, invoice, DGD</a:t>
            </a:r>
          </a:p>
        </p:txBody>
      </p:sp>
      <p:sp>
        <p:nvSpPr>
          <p:cNvPr id="36" name="Rectangle 35">
            <a:extLst>
              <a:ext uri="{FF2B5EF4-FFF2-40B4-BE49-F238E27FC236}">
                <a16:creationId xmlns:a16="http://schemas.microsoft.com/office/drawing/2014/main" id="{A6ABE2B2-020D-DC00-45DF-0838E8363DF9}"/>
              </a:ext>
            </a:extLst>
          </p:cNvPr>
          <p:cNvSpPr/>
          <p:nvPr/>
        </p:nvSpPr>
        <p:spPr bwMode="auto">
          <a:xfrm>
            <a:off x="2615435" y="2700149"/>
            <a:ext cx="1404433" cy="303623"/>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defRPr/>
            </a:pPr>
            <a:r>
              <a:rPr lang="en-US" sz="1200" kern="0" dirty="0">
                <a:solidFill>
                  <a:srgbClr val="4B4D60"/>
                </a:solidFill>
                <a:latin typeface="Arial"/>
                <a:ea typeface="ＭＳ Ｐゴシック" charset="-128"/>
              </a:rPr>
              <a:t>CMR</a:t>
            </a:r>
          </a:p>
        </p:txBody>
      </p:sp>
      <p:sp>
        <p:nvSpPr>
          <p:cNvPr id="37" name="Rectangle 36">
            <a:extLst>
              <a:ext uri="{FF2B5EF4-FFF2-40B4-BE49-F238E27FC236}">
                <a16:creationId xmlns:a16="http://schemas.microsoft.com/office/drawing/2014/main" id="{14EDF7CE-58F9-91C5-AEAE-E8A13CB8A6C8}"/>
              </a:ext>
            </a:extLst>
          </p:cNvPr>
          <p:cNvSpPr/>
          <p:nvPr/>
        </p:nvSpPr>
        <p:spPr bwMode="auto">
          <a:xfrm>
            <a:off x="7113174" y="2700149"/>
            <a:ext cx="2111627" cy="303623"/>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defRPr/>
            </a:pPr>
            <a:r>
              <a:rPr lang="en-US" sz="1200" kern="0" dirty="0">
                <a:solidFill>
                  <a:srgbClr val="4B4D60"/>
                </a:solidFill>
                <a:latin typeface="Arial"/>
                <a:ea typeface="ＭＳ Ｐゴシック" charset="-128"/>
              </a:rPr>
              <a:t>Bill of Lading</a:t>
            </a:r>
          </a:p>
        </p:txBody>
      </p:sp>
      <p:sp>
        <p:nvSpPr>
          <p:cNvPr id="39" name="Rectangle 38">
            <a:extLst>
              <a:ext uri="{FF2B5EF4-FFF2-40B4-BE49-F238E27FC236}">
                <a16:creationId xmlns:a16="http://schemas.microsoft.com/office/drawing/2014/main" id="{06A36402-8F6E-8368-4737-90E2A965CDE4}"/>
              </a:ext>
            </a:extLst>
          </p:cNvPr>
          <p:cNvSpPr/>
          <p:nvPr/>
        </p:nvSpPr>
        <p:spPr bwMode="auto">
          <a:xfrm>
            <a:off x="3930961" y="3132740"/>
            <a:ext cx="3284362" cy="303623"/>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defRPr/>
            </a:pPr>
            <a:r>
              <a:rPr lang="en-US" sz="1200" kern="0" dirty="0">
                <a:solidFill>
                  <a:srgbClr val="4B4D60"/>
                </a:solidFill>
                <a:latin typeface="Arial"/>
                <a:ea typeface="ＭＳ Ｐゴシック" charset="-128"/>
              </a:rPr>
              <a:t>ADN</a:t>
            </a:r>
          </a:p>
        </p:txBody>
      </p:sp>
      <p:sp>
        <p:nvSpPr>
          <p:cNvPr id="40" name="Rectangle 39">
            <a:extLst>
              <a:ext uri="{FF2B5EF4-FFF2-40B4-BE49-F238E27FC236}">
                <a16:creationId xmlns:a16="http://schemas.microsoft.com/office/drawing/2014/main" id="{35885854-7BF1-B701-C0D9-7554B9DB36FB}"/>
              </a:ext>
            </a:extLst>
          </p:cNvPr>
          <p:cNvSpPr/>
          <p:nvPr/>
        </p:nvSpPr>
        <p:spPr bwMode="auto">
          <a:xfrm>
            <a:off x="7107392" y="3136948"/>
            <a:ext cx="2111627" cy="303623"/>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defRPr/>
            </a:pPr>
            <a:r>
              <a:rPr lang="en-US" sz="1200" kern="0" dirty="0">
                <a:solidFill>
                  <a:srgbClr val="4B4D60"/>
                </a:solidFill>
                <a:latin typeface="Arial"/>
                <a:ea typeface="ＭＳ Ｐゴシック" charset="-128"/>
              </a:rPr>
              <a:t>IFTDGN</a:t>
            </a:r>
          </a:p>
        </p:txBody>
      </p:sp>
      <p:cxnSp>
        <p:nvCxnSpPr>
          <p:cNvPr id="41" name="Straight Connector 40">
            <a:extLst>
              <a:ext uri="{FF2B5EF4-FFF2-40B4-BE49-F238E27FC236}">
                <a16:creationId xmlns:a16="http://schemas.microsoft.com/office/drawing/2014/main" id="{07FA0E01-B93F-F412-B73A-D7AC620D9DA8}"/>
              </a:ext>
            </a:extLst>
          </p:cNvPr>
          <p:cNvCxnSpPr>
            <a:cxnSpLocks/>
          </p:cNvCxnSpPr>
          <p:nvPr/>
        </p:nvCxnSpPr>
        <p:spPr bwMode="auto">
          <a:xfrm>
            <a:off x="1975213" y="2290200"/>
            <a:ext cx="0" cy="3443057"/>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43" name="Oval 42">
            <a:extLst>
              <a:ext uri="{FF2B5EF4-FFF2-40B4-BE49-F238E27FC236}">
                <a16:creationId xmlns:a16="http://schemas.microsoft.com/office/drawing/2014/main" id="{1FBBA5E0-5A4E-3507-BE30-18EF11248A18}"/>
              </a:ext>
            </a:extLst>
          </p:cNvPr>
          <p:cNvSpPr>
            <a:spLocks noChangeAspect="1"/>
          </p:cNvSpPr>
          <p:nvPr/>
        </p:nvSpPr>
        <p:spPr>
          <a:xfrm>
            <a:off x="3722521" y="2745986"/>
            <a:ext cx="220583" cy="218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defTabSz="685800">
              <a:defRPr/>
            </a:pPr>
            <a:r>
              <a:rPr lang="en-US" sz="1350" dirty="0">
                <a:solidFill>
                  <a:prstClr val="white"/>
                </a:solidFill>
                <a:latin typeface="Calibri" panose="020F0502020204030204"/>
              </a:rPr>
              <a:t>2</a:t>
            </a:r>
          </a:p>
        </p:txBody>
      </p:sp>
      <p:sp>
        <p:nvSpPr>
          <p:cNvPr id="44" name="Rectangle 43">
            <a:extLst>
              <a:ext uri="{FF2B5EF4-FFF2-40B4-BE49-F238E27FC236}">
                <a16:creationId xmlns:a16="http://schemas.microsoft.com/office/drawing/2014/main" id="{A1F7D946-B078-C3E1-9D43-9AB303CA726C}"/>
              </a:ext>
            </a:extLst>
          </p:cNvPr>
          <p:cNvSpPr/>
          <p:nvPr/>
        </p:nvSpPr>
        <p:spPr bwMode="auto">
          <a:xfrm>
            <a:off x="2623925" y="3129242"/>
            <a:ext cx="1387224" cy="303623"/>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defRPr/>
            </a:pPr>
            <a:r>
              <a:rPr lang="en-US" sz="1200" kern="0" dirty="0">
                <a:solidFill>
                  <a:srgbClr val="4B4D60"/>
                </a:solidFill>
                <a:latin typeface="Arial"/>
                <a:ea typeface="ＭＳ Ｐゴシック" charset="-128"/>
              </a:rPr>
              <a:t>ADR</a:t>
            </a:r>
          </a:p>
        </p:txBody>
      </p:sp>
      <p:sp>
        <p:nvSpPr>
          <p:cNvPr id="45" name="Oval 44">
            <a:extLst>
              <a:ext uri="{FF2B5EF4-FFF2-40B4-BE49-F238E27FC236}">
                <a16:creationId xmlns:a16="http://schemas.microsoft.com/office/drawing/2014/main" id="{1CB5685E-70D4-3CA9-0AA7-26898D6DE77D}"/>
              </a:ext>
            </a:extLst>
          </p:cNvPr>
          <p:cNvSpPr>
            <a:spLocks noChangeAspect="1"/>
          </p:cNvSpPr>
          <p:nvPr/>
        </p:nvSpPr>
        <p:spPr>
          <a:xfrm>
            <a:off x="3720021" y="3157288"/>
            <a:ext cx="220583" cy="218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defTabSz="685800">
              <a:defRPr/>
            </a:pPr>
            <a:r>
              <a:rPr lang="en-US" sz="1350" dirty="0">
                <a:solidFill>
                  <a:prstClr val="white"/>
                </a:solidFill>
                <a:latin typeface="Calibri" panose="020F0502020204030204"/>
              </a:rPr>
              <a:t>3</a:t>
            </a:r>
          </a:p>
        </p:txBody>
      </p:sp>
      <p:sp>
        <p:nvSpPr>
          <p:cNvPr id="46" name="Oval 45">
            <a:extLst>
              <a:ext uri="{FF2B5EF4-FFF2-40B4-BE49-F238E27FC236}">
                <a16:creationId xmlns:a16="http://schemas.microsoft.com/office/drawing/2014/main" id="{99C0BB97-E04A-3E79-0A11-AD8983EE655D}"/>
              </a:ext>
            </a:extLst>
          </p:cNvPr>
          <p:cNvSpPr>
            <a:spLocks noChangeAspect="1"/>
          </p:cNvSpPr>
          <p:nvPr/>
        </p:nvSpPr>
        <p:spPr>
          <a:xfrm>
            <a:off x="6875861" y="2750783"/>
            <a:ext cx="220583" cy="218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defTabSz="685800">
              <a:defRPr/>
            </a:pPr>
            <a:r>
              <a:rPr lang="en-US" sz="1350" dirty="0">
                <a:solidFill>
                  <a:prstClr val="white"/>
                </a:solidFill>
                <a:latin typeface="Calibri" panose="020F0502020204030204"/>
              </a:rPr>
              <a:t>4</a:t>
            </a:r>
          </a:p>
        </p:txBody>
      </p:sp>
      <p:sp>
        <p:nvSpPr>
          <p:cNvPr id="47" name="Oval 46">
            <a:extLst>
              <a:ext uri="{FF2B5EF4-FFF2-40B4-BE49-F238E27FC236}">
                <a16:creationId xmlns:a16="http://schemas.microsoft.com/office/drawing/2014/main" id="{46F07E01-1CEA-01A5-CCED-BE691E427170}"/>
              </a:ext>
            </a:extLst>
          </p:cNvPr>
          <p:cNvSpPr>
            <a:spLocks noChangeAspect="1"/>
          </p:cNvSpPr>
          <p:nvPr/>
        </p:nvSpPr>
        <p:spPr>
          <a:xfrm>
            <a:off x="6862780" y="3178660"/>
            <a:ext cx="220583" cy="218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defTabSz="685800">
              <a:defRPr/>
            </a:pPr>
            <a:r>
              <a:rPr lang="en-US" sz="1350" dirty="0">
                <a:solidFill>
                  <a:prstClr val="white"/>
                </a:solidFill>
                <a:latin typeface="Calibri" panose="020F0502020204030204"/>
              </a:rPr>
              <a:t>5</a:t>
            </a:r>
          </a:p>
        </p:txBody>
      </p:sp>
      <p:sp>
        <p:nvSpPr>
          <p:cNvPr id="48" name="Oval 47">
            <a:extLst>
              <a:ext uri="{FF2B5EF4-FFF2-40B4-BE49-F238E27FC236}">
                <a16:creationId xmlns:a16="http://schemas.microsoft.com/office/drawing/2014/main" id="{EBC0E7A0-4C64-DBFB-D0EB-BC8BB49A0F61}"/>
              </a:ext>
            </a:extLst>
          </p:cNvPr>
          <p:cNvSpPr>
            <a:spLocks noChangeAspect="1"/>
          </p:cNvSpPr>
          <p:nvPr/>
        </p:nvSpPr>
        <p:spPr>
          <a:xfrm>
            <a:off x="8903775" y="2736502"/>
            <a:ext cx="220583" cy="218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defTabSz="685800">
              <a:defRPr/>
            </a:pPr>
            <a:r>
              <a:rPr lang="en-US" sz="1350" dirty="0">
                <a:solidFill>
                  <a:prstClr val="white"/>
                </a:solidFill>
                <a:latin typeface="Calibri" panose="020F0502020204030204"/>
              </a:rPr>
              <a:t>8</a:t>
            </a:r>
          </a:p>
        </p:txBody>
      </p:sp>
      <p:sp>
        <p:nvSpPr>
          <p:cNvPr id="49" name="Oval 48">
            <a:extLst>
              <a:ext uri="{FF2B5EF4-FFF2-40B4-BE49-F238E27FC236}">
                <a16:creationId xmlns:a16="http://schemas.microsoft.com/office/drawing/2014/main" id="{327E0B9D-7256-DADC-E057-3C0F0993DF4F}"/>
              </a:ext>
            </a:extLst>
          </p:cNvPr>
          <p:cNvSpPr>
            <a:spLocks noChangeAspect="1"/>
          </p:cNvSpPr>
          <p:nvPr/>
        </p:nvSpPr>
        <p:spPr>
          <a:xfrm>
            <a:off x="8911662" y="3177638"/>
            <a:ext cx="220583" cy="218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defTabSz="685800">
              <a:defRPr/>
            </a:pPr>
            <a:r>
              <a:rPr lang="en-US" sz="1400" dirty="0">
                <a:solidFill>
                  <a:prstClr val="white"/>
                </a:solidFill>
                <a:latin typeface="Calibri" panose="020F0502020204030204"/>
              </a:rPr>
              <a:t>9</a:t>
            </a:r>
          </a:p>
        </p:txBody>
      </p:sp>
      <p:sp>
        <p:nvSpPr>
          <p:cNvPr id="50" name="Oval 49">
            <a:extLst>
              <a:ext uri="{FF2B5EF4-FFF2-40B4-BE49-F238E27FC236}">
                <a16:creationId xmlns:a16="http://schemas.microsoft.com/office/drawing/2014/main" id="{B3E64F02-05DE-3D10-B9CE-92E69FACFBC6}"/>
              </a:ext>
            </a:extLst>
          </p:cNvPr>
          <p:cNvSpPr>
            <a:spLocks noChangeAspect="1"/>
          </p:cNvSpPr>
          <p:nvPr/>
        </p:nvSpPr>
        <p:spPr>
          <a:xfrm>
            <a:off x="5083330" y="4828978"/>
            <a:ext cx="220583" cy="218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defTabSz="685800">
              <a:defRPr/>
            </a:pPr>
            <a:r>
              <a:rPr lang="en-US" sz="1350" dirty="0">
                <a:solidFill>
                  <a:prstClr val="white"/>
                </a:solidFill>
                <a:latin typeface="Calibri" panose="020F0502020204030204"/>
              </a:rPr>
              <a:t>6</a:t>
            </a:r>
          </a:p>
        </p:txBody>
      </p:sp>
      <p:sp>
        <p:nvSpPr>
          <p:cNvPr id="51" name="Oval 50">
            <a:extLst>
              <a:ext uri="{FF2B5EF4-FFF2-40B4-BE49-F238E27FC236}">
                <a16:creationId xmlns:a16="http://schemas.microsoft.com/office/drawing/2014/main" id="{EB975150-AF7F-70F8-48C2-6F25218234B6}"/>
              </a:ext>
            </a:extLst>
          </p:cNvPr>
          <p:cNvSpPr>
            <a:spLocks noChangeAspect="1"/>
          </p:cNvSpPr>
          <p:nvPr/>
        </p:nvSpPr>
        <p:spPr>
          <a:xfrm>
            <a:off x="6868134" y="4825841"/>
            <a:ext cx="220583" cy="218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defTabSz="685800">
              <a:defRPr/>
            </a:pPr>
            <a:r>
              <a:rPr lang="en-US" sz="1400" dirty="0">
                <a:solidFill>
                  <a:prstClr val="white"/>
                </a:solidFill>
                <a:latin typeface="Calibri" panose="020F0502020204030204"/>
              </a:rPr>
              <a:t>7</a:t>
            </a:r>
          </a:p>
        </p:txBody>
      </p:sp>
      <p:pic>
        <p:nvPicPr>
          <p:cNvPr id="62" name="Picture 61">
            <a:extLst>
              <a:ext uri="{FF2B5EF4-FFF2-40B4-BE49-F238E27FC236}">
                <a16:creationId xmlns:a16="http://schemas.microsoft.com/office/drawing/2014/main" id="{7730CA5C-5CD4-B85C-839B-3D19899A67F0}"/>
              </a:ext>
            </a:extLst>
          </p:cNvPr>
          <p:cNvPicPr>
            <a:picLocks noChangeAspect="1"/>
          </p:cNvPicPr>
          <p:nvPr/>
        </p:nvPicPr>
        <p:blipFill>
          <a:blip r:embed="rId8"/>
          <a:stretch>
            <a:fillRect/>
          </a:stretch>
        </p:blipFill>
        <p:spPr>
          <a:xfrm>
            <a:off x="2661982" y="3584049"/>
            <a:ext cx="477950" cy="445115"/>
          </a:xfrm>
          <a:prstGeom prst="rect">
            <a:avLst/>
          </a:prstGeom>
        </p:spPr>
      </p:pic>
      <p:cxnSp>
        <p:nvCxnSpPr>
          <p:cNvPr id="7" name="Straight Connector 6">
            <a:extLst>
              <a:ext uri="{FF2B5EF4-FFF2-40B4-BE49-F238E27FC236}">
                <a16:creationId xmlns:a16="http://schemas.microsoft.com/office/drawing/2014/main" id="{EA976C78-9F9B-F706-4018-38DC3BAD5BD1}"/>
              </a:ext>
            </a:extLst>
          </p:cNvPr>
          <p:cNvCxnSpPr>
            <a:cxnSpLocks/>
          </p:cNvCxnSpPr>
          <p:nvPr/>
        </p:nvCxnSpPr>
        <p:spPr bwMode="auto">
          <a:xfrm>
            <a:off x="2626967" y="2325678"/>
            <a:ext cx="12903" cy="3341186"/>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082C0958-5744-7490-6C7A-D4C15C80927E}"/>
              </a:ext>
            </a:extLst>
          </p:cNvPr>
          <p:cNvCxnSpPr>
            <a:cxnSpLocks/>
          </p:cNvCxnSpPr>
          <p:nvPr/>
        </p:nvCxnSpPr>
        <p:spPr bwMode="auto">
          <a:xfrm>
            <a:off x="9223136" y="2292872"/>
            <a:ext cx="0" cy="3440385"/>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27" name="Rectangle 26">
            <a:extLst>
              <a:ext uri="{FF2B5EF4-FFF2-40B4-BE49-F238E27FC236}">
                <a16:creationId xmlns:a16="http://schemas.microsoft.com/office/drawing/2014/main" id="{6AF96F51-7F7F-9E10-F3BB-2118DCFB42CE}"/>
              </a:ext>
            </a:extLst>
          </p:cNvPr>
          <p:cNvSpPr/>
          <p:nvPr/>
        </p:nvSpPr>
        <p:spPr bwMode="auto">
          <a:xfrm>
            <a:off x="5447928" y="5401424"/>
            <a:ext cx="2762606" cy="331833"/>
          </a:xfrm>
          <a:prstGeom prst="rect">
            <a:avLst/>
          </a:prstGeom>
          <a:solidFill>
            <a:schemeClr val="accent5">
              <a:lumMod val="40000"/>
              <a:lumOff val="60000"/>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defRPr/>
            </a:pPr>
            <a:r>
              <a:rPr lang="en-US" sz="1050" kern="0" dirty="0">
                <a:solidFill>
                  <a:srgbClr val="4B4D60"/>
                </a:solidFill>
                <a:latin typeface="Arial"/>
                <a:ea typeface="ＭＳ Ｐゴシック" charset="-128"/>
              </a:rPr>
              <a:t>Country 3</a:t>
            </a:r>
          </a:p>
        </p:txBody>
      </p:sp>
      <p:sp>
        <p:nvSpPr>
          <p:cNvPr id="13" name="Rectangle 12">
            <a:extLst>
              <a:ext uri="{FF2B5EF4-FFF2-40B4-BE49-F238E27FC236}">
                <a16:creationId xmlns:a16="http://schemas.microsoft.com/office/drawing/2014/main" id="{FE1BA6EF-F967-44A6-1BE3-B5E64519E4C3}"/>
              </a:ext>
            </a:extLst>
          </p:cNvPr>
          <p:cNvSpPr/>
          <p:nvPr/>
        </p:nvSpPr>
        <p:spPr bwMode="auto">
          <a:xfrm>
            <a:off x="1953416" y="5401424"/>
            <a:ext cx="1163027" cy="331833"/>
          </a:xfrm>
          <a:prstGeom prst="rect">
            <a:avLst/>
          </a:prstGeom>
          <a:solidFill>
            <a:schemeClr val="accent2">
              <a:lumMod val="60000"/>
              <a:lumOff val="40000"/>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defRPr/>
            </a:pPr>
            <a:r>
              <a:rPr lang="en-US" sz="1050" kern="0" dirty="0">
                <a:solidFill>
                  <a:srgbClr val="4B4D60"/>
                </a:solidFill>
                <a:latin typeface="Arial"/>
                <a:ea typeface="ＭＳ Ｐゴシック" charset="-128"/>
              </a:rPr>
              <a:t>Country 1</a:t>
            </a:r>
          </a:p>
        </p:txBody>
      </p:sp>
      <p:sp>
        <p:nvSpPr>
          <p:cNvPr id="38" name="Rectangle 37">
            <a:extLst>
              <a:ext uri="{FF2B5EF4-FFF2-40B4-BE49-F238E27FC236}">
                <a16:creationId xmlns:a16="http://schemas.microsoft.com/office/drawing/2014/main" id="{D8C7164A-317C-0AB2-CF08-602824AD19DE}"/>
              </a:ext>
            </a:extLst>
          </p:cNvPr>
          <p:cNvSpPr/>
          <p:nvPr/>
        </p:nvSpPr>
        <p:spPr bwMode="auto">
          <a:xfrm>
            <a:off x="2439263" y="2292871"/>
            <a:ext cx="6935934" cy="303623"/>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defRPr/>
            </a:pPr>
            <a:r>
              <a:rPr lang="en-US" sz="1200" kern="0" dirty="0">
                <a:solidFill>
                  <a:srgbClr val="4B4D60"/>
                </a:solidFill>
                <a:latin typeface="Arial"/>
                <a:ea typeface="ＭＳ Ｐゴシック" charset="-128"/>
              </a:rPr>
              <a:t>House Waybill, </a:t>
            </a:r>
            <a:r>
              <a:rPr lang="en-US" sz="1200" kern="0" dirty="0" err="1">
                <a:solidFill>
                  <a:srgbClr val="4B4D60"/>
                </a:solidFill>
                <a:latin typeface="Arial"/>
                <a:ea typeface="ＭＳ Ｐゴシック" charset="-128"/>
              </a:rPr>
              <a:t>CoO</a:t>
            </a:r>
            <a:endParaRPr lang="en-US" sz="1200" kern="0" dirty="0">
              <a:solidFill>
                <a:srgbClr val="4B4D60"/>
              </a:solidFill>
              <a:latin typeface="Arial"/>
              <a:ea typeface="ＭＳ Ｐゴシック" charset="-128"/>
            </a:endParaRPr>
          </a:p>
        </p:txBody>
      </p:sp>
      <p:sp>
        <p:nvSpPr>
          <p:cNvPr id="42" name="Oval 41">
            <a:extLst>
              <a:ext uri="{FF2B5EF4-FFF2-40B4-BE49-F238E27FC236}">
                <a16:creationId xmlns:a16="http://schemas.microsoft.com/office/drawing/2014/main" id="{29756E99-8D23-5450-E93A-B4796FDFD753}"/>
              </a:ext>
            </a:extLst>
          </p:cNvPr>
          <p:cNvSpPr>
            <a:spLocks noChangeAspect="1"/>
          </p:cNvSpPr>
          <p:nvPr/>
        </p:nvSpPr>
        <p:spPr>
          <a:xfrm>
            <a:off x="8904313" y="2325679"/>
            <a:ext cx="220583" cy="2187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defTabSz="685800">
              <a:defRPr/>
            </a:pPr>
            <a:r>
              <a:rPr lang="en-US" sz="1350" dirty="0">
                <a:solidFill>
                  <a:prstClr val="white"/>
                </a:solidFill>
                <a:latin typeface="Calibri" panose="020F0502020204030204"/>
              </a:rPr>
              <a:t>1</a:t>
            </a:r>
          </a:p>
        </p:txBody>
      </p:sp>
      <p:sp>
        <p:nvSpPr>
          <p:cNvPr id="93" name="Rectangle 92">
            <a:extLst>
              <a:ext uri="{FF2B5EF4-FFF2-40B4-BE49-F238E27FC236}">
                <a16:creationId xmlns:a16="http://schemas.microsoft.com/office/drawing/2014/main" id="{29228AF2-6ACF-9604-9ACE-27B2185358BB}"/>
              </a:ext>
            </a:extLst>
          </p:cNvPr>
          <p:cNvSpPr/>
          <p:nvPr/>
        </p:nvSpPr>
        <p:spPr bwMode="auto">
          <a:xfrm>
            <a:off x="8184232" y="5401424"/>
            <a:ext cx="2020090" cy="331833"/>
          </a:xfrm>
          <a:prstGeom prst="rect">
            <a:avLst/>
          </a:prstGeom>
          <a:solidFill>
            <a:srgbClr val="E7E8B2"/>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a:defRPr/>
            </a:pPr>
            <a:r>
              <a:rPr lang="en-US" sz="1050" kern="0" dirty="0">
                <a:solidFill>
                  <a:srgbClr val="4B4D60"/>
                </a:solidFill>
                <a:latin typeface="Arial"/>
                <a:ea typeface="ＭＳ Ｐゴシック" charset="-128"/>
              </a:rPr>
              <a:t>Country 4</a:t>
            </a:r>
          </a:p>
        </p:txBody>
      </p:sp>
      <p:pic>
        <p:nvPicPr>
          <p:cNvPr id="67" name="Picture 66" descr="A black and white icon of a plane and boxes&#10;&#10;AI-generated content may be incorrect.">
            <a:extLst>
              <a:ext uri="{FF2B5EF4-FFF2-40B4-BE49-F238E27FC236}">
                <a16:creationId xmlns:a16="http://schemas.microsoft.com/office/drawing/2014/main" id="{B167A70F-9506-9735-8500-435F4674882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61420" y="3520826"/>
            <a:ext cx="765424" cy="765424"/>
          </a:xfrm>
          <a:prstGeom prst="rect">
            <a:avLst/>
          </a:prstGeom>
          <a:solidFill>
            <a:schemeClr val="bg1">
              <a:lumMod val="95000"/>
            </a:schemeClr>
          </a:solidFill>
        </p:spPr>
      </p:pic>
      <p:pic>
        <p:nvPicPr>
          <p:cNvPr id="68" name="Picture 67">
            <a:extLst>
              <a:ext uri="{FF2B5EF4-FFF2-40B4-BE49-F238E27FC236}">
                <a16:creationId xmlns:a16="http://schemas.microsoft.com/office/drawing/2014/main" id="{1169068A-D3AF-F644-360C-AE6818F786C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55840" y="3894774"/>
            <a:ext cx="1152129" cy="398322"/>
          </a:xfrm>
          <a:prstGeom prst="rect">
            <a:avLst/>
          </a:prstGeom>
        </p:spPr>
      </p:pic>
      <p:pic>
        <p:nvPicPr>
          <p:cNvPr id="69" name="Picture 68" descr="A black and white icon of a plane and boxes&#10;&#10;AI-generated content may be incorrect.">
            <a:extLst>
              <a:ext uri="{FF2B5EF4-FFF2-40B4-BE49-F238E27FC236}">
                <a16:creationId xmlns:a16="http://schemas.microsoft.com/office/drawing/2014/main" id="{44AED4C8-394B-C724-FADF-9AAA895530E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0" y="3527672"/>
            <a:ext cx="765424" cy="765424"/>
          </a:xfrm>
          <a:prstGeom prst="rect">
            <a:avLst/>
          </a:prstGeom>
          <a:solidFill>
            <a:schemeClr val="bg1">
              <a:lumMod val="95000"/>
            </a:schemeClr>
          </a:solidFill>
        </p:spPr>
      </p:pic>
      <p:sp>
        <p:nvSpPr>
          <p:cNvPr id="106" name="Content Placeholder 2">
            <a:extLst>
              <a:ext uri="{FF2B5EF4-FFF2-40B4-BE49-F238E27FC236}">
                <a16:creationId xmlns:a16="http://schemas.microsoft.com/office/drawing/2014/main" id="{6D0AABBB-ADEE-2651-568C-0D8F3103494E}"/>
              </a:ext>
            </a:extLst>
          </p:cNvPr>
          <p:cNvSpPr txBox="1">
            <a:spLocks/>
          </p:cNvSpPr>
          <p:nvPr/>
        </p:nvSpPr>
        <p:spPr>
          <a:xfrm>
            <a:off x="1703513" y="1700808"/>
            <a:ext cx="8712967" cy="4536504"/>
          </a:xfrm>
          <a:solidFill>
            <a:schemeClr val="bg1">
              <a:lumMod val="9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CH"/>
              <a:t>Flow of information/documents in a supply/transport chain</a:t>
            </a:r>
            <a:endParaRPr lang="fr-CH" dirty="0"/>
          </a:p>
        </p:txBody>
      </p:sp>
    </p:spTree>
    <p:extLst>
      <p:ext uri="{BB962C8B-B14F-4D97-AF65-F5344CB8AC3E}">
        <p14:creationId xmlns:p14="http://schemas.microsoft.com/office/powerpoint/2010/main" val="2809266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2DC1D620-1095-A0C6-3B8E-5A42F217C434}"/>
              </a:ext>
            </a:extLst>
          </p:cNvPr>
          <p:cNvPicPr>
            <a:picLocks noChangeAspect="1"/>
          </p:cNvPicPr>
          <p:nvPr/>
        </p:nvPicPr>
        <p:blipFill>
          <a:blip r:embed="rId2"/>
          <a:stretch>
            <a:fillRect/>
          </a:stretch>
        </p:blipFill>
        <p:spPr>
          <a:xfrm>
            <a:off x="1596007" y="483032"/>
            <a:ext cx="9543047" cy="5892830"/>
          </a:xfrm>
          <a:prstGeom prst="rect">
            <a:avLst/>
          </a:prstGeom>
        </p:spPr>
      </p:pic>
    </p:spTree>
    <p:extLst>
      <p:ext uri="{BB962C8B-B14F-4D97-AF65-F5344CB8AC3E}">
        <p14:creationId xmlns:p14="http://schemas.microsoft.com/office/powerpoint/2010/main" val="1245713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E64EA16-9856-33AD-1E4E-34593EBFA0E0}"/>
              </a:ext>
            </a:extLst>
          </p:cNvPr>
          <p:cNvSpPr txBox="1">
            <a:spLocks/>
          </p:cNvSpPr>
          <p:nvPr/>
        </p:nvSpPr>
        <p:spPr>
          <a:xfrm>
            <a:off x="0" y="1"/>
            <a:ext cx="12191999" cy="1915885"/>
          </a:xfrm>
          <a:solidFill>
            <a:schemeClr val="bg1">
              <a:lumMod val="95000"/>
            </a:schemeClr>
          </a:solidFill>
          <a:ln>
            <a:solidFill>
              <a:schemeClr val="accent1">
                <a:shade val="50000"/>
              </a:schemeClr>
            </a:solidFill>
          </a:ln>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marL="6350" marR="42545" indent="-6350" algn="ctr">
              <a:lnSpc>
                <a:spcPct val="107000"/>
              </a:lnSpc>
              <a:spcAft>
                <a:spcPts val="90"/>
              </a:spcAft>
            </a:pPr>
            <a:r>
              <a:rPr lang="en-US" kern="100" dirty="0">
                <a:solidFill>
                  <a:srgbClr val="C00000"/>
                </a:solidFill>
                <a:latin typeface="Georgia" panose="02040502050405020303" pitchFamily="18" charset="0"/>
                <a:ea typeface="Times New Roman" panose="02020603050405020304" pitchFamily="18" charset="0"/>
              </a:rPr>
              <a:t>Roadmap for the Digitalization of Multimodal Data and Document Exchange along the Trans-Caspian Corridor </a:t>
            </a:r>
            <a:r>
              <a:rPr lang="en-US" dirty="0">
                <a:solidFill>
                  <a:srgbClr val="C00000"/>
                </a:solidFill>
                <a:latin typeface="Georgia" panose="02040502050405020303" pitchFamily="18" charset="0"/>
                <a:ea typeface="Times New Roman" panose="02020603050405020304" pitchFamily="18" charset="0"/>
              </a:rPr>
              <a:t>Using United Nations Legal Instrument and Standards</a:t>
            </a:r>
            <a:br>
              <a:rPr lang="en-US" sz="2400" dirty="0">
                <a:solidFill>
                  <a:srgbClr val="C00000"/>
                </a:solidFill>
                <a:latin typeface="Georgia" panose="02040502050405020303" pitchFamily="18" charset="0"/>
                <a:ea typeface="Times New Roman" panose="02020603050405020304" pitchFamily="18" charset="0"/>
              </a:rPr>
            </a:br>
            <a:r>
              <a:rPr lang="en-US" sz="1800" dirty="0">
                <a:solidFill>
                  <a:srgbClr val="002060"/>
                </a:solidFill>
                <a:latin typeface="Georgia" panose="02040502050405020303" pitchFamily="18" charset="0"/>
                <a:ea typeface="Times New Roman" panose="02020603050405020304" pitchFamily="18" charset="0"/>
              </a:rPr>
              <a:t>https://unece.org/speca/speca-digitalization-roadmap</a:t>
            </a:r>
            <a:endParaRPr lang="fr-CH" dirty="0">
              <a:solidFill>
                <a:srgbClr val="002060"/>
              </a:solidFill>
              <a:latin typeface="Georgia" panose="02040502050405020303" pitchFamily="18" charset="0"/>
            </a:endParaRPr>
          </a:p>
        </p:txBody>
      </p:sp>
      <p:pic>
        <p:nvPicPr>
          <p:cNvPr id="6" name="Picture 5">
            <a:extLst>
              <a:ext uri="{FF2B5EF4-FFF2-40B4-BE49-F238E27FC236}">
                <a16:creationId xmlns:a16="http://schemas.microsoft.com/office/drawing/2014/main" id="{F6E0D589-3C9E-2A53-8F99-5FC4F6BBB8FC}"/>
              </a:ext>
            </a:extLst>
          </p:cNvPr>
          <p:cNvPicPr>
            <a:picLocks noChangeAspect="1"/>
          </p:cNvPicPr>
          <p:nvPr/>
        </p:nvPicPr>
        <p:blipFill>
          <a:blip r:embed="rId2"/>
          <a:stretch>
            <a:fillRect/>
          </a:stretch>
        </p:blipFill>
        <p:spPr>
          <a:xfrm>
            <a:off x="1230828" y="1992086"/>
            <a:ext cx="4517270" cy="2156995"/>
          </a:xfrm>
          <a:prstGeom prst="rect">
            <a:avLst/>
          </a:prstGeom>
        </p:spPr>
      </p:pic>
      <p:sp>
        <p:nvSpPr>
          <p:cNvPr id="3" name="Content Placeholder 2">
            <a:extLst>
              <a:ext uri="{FF2B5EF4-FFF2-40B4-BE49-F238E27FC236}">
                <a16:creationId xmlns:a16="http://schemas.microsoft.com/office/drawing/2014/main" id="{178ED786-054E-00E7-8107-9909AB7E8EEB}"/>
              </a:ext>
            </a:extLst>
          </p:cNvPr>
          <p:cNvSpPr txBox="1">
            <a:spLocks/>
          </p:cNvSpPr>
          <p:nvPr/>
        </p:nvSpPr>
        <p:spPr>
          <a:xfrm>
            <a:off x="5873422" y="2006024"/>
            <a:ext cx="5698091" cy="4279830"/>
          </a:xfrm>
          <a:solidFill>
            <a:schemeClr val="bg1"/>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3663" marR="33020" indent="0" algn="just">
              <a:lnSpc>
                <a:spcPct val="103000"/>
              </a:lnSpc>
              <a:spcAft>
                <a:spcPts val="15"/>
              </a:spcAft>
              <a:buFont typeface="Arial" panose="020B0604020202020204" pitchFamily="34" charset="0"/>
              <a:buNone/>
            </a:pPr>
            <a:r>
              <a:rPr lang="en-US" kern="100" dirty="0">
                <a:solidFill>
                  <a:srgbClr val="C00000"/>
                </a:solidFill>
                <a:latin typeface="Times New Roman" panose="02020603050405020304" pitchFamily="18" charset="0"/>
                <a:cs typeface="Times New Roman" panose="02020603050405020304" pitchFamily="18" charset="0"/>
              </a:rPr>
              <a:t>Vision statement: </a:t>
            </a:r>
            <a:r>
              <a:rPr lang="en-US" kern="100" dirty="0">
                <a:solidFill>
                  <a:srgbClr val="00206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From 2027 onwards, economic operators and all competent authorities in the SPECA participating States will start to use electronic freight transport data from economic operators in line with relevant United Nations legal instruments and standards, including the UN/CEFACT package of standards. Data will be interoperable between sectors and the relevant modes of transport along the trans-Caspian transport corridor, with a view to increasing the efficiency of data exchange and the movement of goods across borders.</a:t>
            </a:r>
            <a:endParaRPr lang="fr-CH" kern="100" dirty="0">
              <a:solidFill>
                <a:srgbClr val="00206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5FC6F985-1FAD-3CAF-7826-E82251379015}"/>
              </a:ext>
            </a:extLst>
          </p:cNvPr>
          <p:cNvSpPr txBox="1"/>
          <p:nvPr/>
        </p:nvSpPr>
        <p:spPr>
          <a:xfrm>
            <a:off x="1230827" y="4437113"/>
            <a:ext cx="4517269" cy="1077218"/>
          </a:xfrm>
          <a:prstGeom prst="rect">
            <a:avLst/>
          </a:prstGeom>
          <a:noFill/>
        </p:spPr>
        <p:txBody>
          <a:bodyPr wrap="square" rtlCol="0">
            <a:spAutoFit/>
          </a:bodyPr>
          <a:lstStyle/>
          <a:p>
            <a:r>
              <a:rPr lang="en-US" dirty="0"/>
              <a:t>SPECA Summit in Baku adopted the digitalization Roadmap on 24 Nov.2023.</a:t>
            </a:r>
          </a:p>
          <a:p>
            <a:endParaRPr lang="en-US" sz="1000" dirty="0"/>
          </a:p>
          <a:p>
            <a:r>
              <a:rPr lang="en-US" dirty="0"/>
              <a:t>See video at:</a:t>
            </a:r>
          </a:p>
        </p:txBody>
      </p:sp>
      <p:sp>
        <p:nvSpPr>
          <p:cNvPr id="10" name="TextBox 9">
            <a:extLst>
              <a:ext uri="{FF2B5EF4-FFF2-40B4-BE49-F238E27FC236}">
                <a16:creationId xmlns:a16="http://schemas.microsoft.com/office/drawing/2014/main" id="{D18F9A07-3B07-EC74-9A85-898E8983AE68}"/>
              </a:ext>
            </a:extLst>
          </p:cNvPr>
          <p:cNvSpPr txBox="1"/>
          <p:nvPr/>
        </p:nvSpPr>
        <p:spPr>
          <a:xfrm>
            <a:off x="1187283" y="5530612"/>
            <a:ext cx="4723659" cy="830997"/>
          </a:xfrm>
          <a:prstGeom prst="rect">
            <a:avLst/>
          </a:prstGeom>
          <a:noFill/>
        </p:spPr>
        <p:txBody>
          <a:bodyPr wrap="square" rtlCol="0">
            <a:spAutoFit/>
          </a:bodyPr>
          <a:lstStyle/>
          <a:p>
            <a:r>
              <a:rPr lang="fr-CH" sz="1600" dirty="0">
                <a:hlinkClick r:id="rId3"/>
              </a:rPr>
              <a:t>https://www.euronews.com/video/2023/12/01/speca-central-asia-reaffirms-its-key-role-in-international-transport</a:t>
            </a:r>
            <a:r>
              <a:rPr lang="fr-CH" sz="1600" dirty="0"/>
              <a:t> </a:t>
            </a:r>
          </a:p>
        </p:txBody>
      </p:sp>
    </p:spTree>
    <p:extLst>
      <p:ext uri="{BB962C8B-B14F-4D97-AF65-F5344CB8AC3E}">
        <p14:creationId xmlns:p14="http://schemas.microsoft.com/office/powerpoint/2010/main" val="16048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245969E8-3FFD-D0E2-D59A-F73BB2490284}"/>
              </a:ext>
            </a:extLst>
          </p:cNvPr>
          <p:cNvSpPr txBox="1"/>
          <p:nvPr/>
        </p:nvSpPr>
        <p:spPr>
          <a:xfrm>
            <a:off x="1371600" y="261257"/>
            <a:ext cx="9372600" cy="646331"/>
          </a:xfrm>
          <a:prstGeom prst="rect">
            <a:avLst/>
          </a:prstGeom>
          <a:noFill/>
        </p:spPr>
        <p:txBody>
          <a:bodyPr wrap="square" rtlCol="0">
            <a:spAutoFit/>
          </a:bodyPr>
          <a:lstStyle/>
          <a:p>
            <a:r>
              <a:rPr lang="en-GB" sz="3600" b="1" dirty="0">
                <a:solidFill>
                  <a:srgbClr val="C00000"/>
                </a:solidFill>
                <a:latin typeface="Georgia" panose="02040502050405020303" pitchFamily="18" charset="0"/>
                <a:ea typeface="DengXian" panose="02010600030101010101" pitchFamily="2" charset="-122"/>
              </a:rPr>
              <a:t>Information chain in a digital corrido</a:t>
            </a:r>
            <a:r>
              <a:rPr lang="en-GB" sz="3200" b="1" dirty="0">
                <a:solidFill>
                  <a:srgbClr val="C00000"/>
                </a:solidFill>
                <a:latin typeface="Georgia" panose="02040502050405020303" pitchFamily="18" charset="0"/>
                <a:ea typeface="DengXian" panose="02010600030101010101" pitchFamily="2" charset="-122"/>
              </a:rPr>
              <a:t>r</a:t>
            </a:r>
            <a:endParaRPr lang="en-GB" sz="3200" b="1" dirty="0">
              <a:solidFill>
                <a:srgbClr val="C00000"/>
              </a:solidFill>
              <a:latin typeface="Georgia" panose="02040502050405020303" pitchFamily="18" charset="0"/>
            </a:endParaRPr>
          </a:p>
        </p:txBody>
      </p:sp>
      <p:sp>
        <p:nvSpPr>
          <p:cNvPr id="3" name="Arrow: Right 2">
            <a:extLst>
              <a:ext uri="{FF2B5EF4-FFF2-40B4-BE49-F238E27FC236}">
                <a16:creationId xmlns:a16="http://schemas.microsoft.com/office/drawing/2014/main" id="{3F50A18F-DD55-C79F-E515-5D47268AA02C}"/>
              </a:ext>
            </a:extLst>
          </p:cNvPr>
          <p:cNvSpPr/>
          <p:nvPr/>
        </p:nvSpPr>
        <p:spPr>
          <a:xfrm rot="16200000">
            <a:off x="8403580" y="2225428"/>
            <a:ext cx="140391" cy="874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Arrow: Right 3">
            <a:extLst>
              <a:ext uri="{FF2B5EF4-FFF2-40B4-BE49-F238E27FC236}">
                <a16:creationId xmlns:a16="http://schemas.microsoft.com/office/drawing/2014/main" id="{CA3A2E5C-382B-AE03-CC74-98346E89EB79}"/>
              </a:ext>
            </a:extLst>
          </p:cNvPr>
          <p:cNvSpPr/>
          <p:nvPr/>
        </p:nvSpPr>
        <p:spPr>
          <a:xfrm rot="16200000">
            <a:off x="7526994" y="2226118"/>
            <a:ext cx="180820" cy="76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Arrow: Right 4">
            <a:extLst>
              <a:ext uri="{FF2B5EF4-FFF2-40B4-BE49-F238E27FC236}">
                <a16:creationId xmlns:a16="http://schemas.microsoft.com/office/drawing/2014/main" id="{371F9C70-C616-CA5E-50B0-6F78694A37CC}"/>
              </a:ext>
            </a:extLst>
          </p:cNvPr>
          <p:cNvSpPr/>
          <p:nvPr/>
        </p:nvSpPr>
        <p:spPr>
          <a:xfrm rot="16200000">
            <a:off x="8307306" y="1923687"/>
            <a:ext cx="860261"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Arrow: Right 5">
            <a:extLst>
              <a:ext uri="{FF2B5EF4-FFF2-40B4-BE49-F238E27FC236}">
                <a16:creationId xmlns:a16="http://schemas.microsoft.com/office/drawing/2014/main" id="{346A600E-DC92-A18F-A724-E7F06866B0CF}"/>
              </a:ext>
            </a:extLst>
          </p:cNvPr>
          <p:cNvSpPr/>
          <p:nvPr/>
        </p:nvSpPr>
        <p:spPr>
          <a:xfrm rot="16200000">
            <a:off x="7587227" y="1920578"/>
            <a:ext cx="860261"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Arrow: Right 6">
            <a:extLst>
              <a:ext uri="{FF2B5EF4-FFF2-40B4-BE49-F238E27FC236}">
                <a16:creationId xmlns:a16="http://schemas.microsoft.com/office/drawing/2014/main" id="{D1E08BA0-54DA-E3C1-7A70-3C5240C9F98E}"/>
              </a:ext>
            </a:extLst>
          </p:cNvPr>
          <p:cNvSpPr/>
          <p:nvPr/>
        </p:nvSpPr>
        <p:spPr>
          <a:xfrm rot="16200000">
            <a:off x="6788844" y="1898809"/>
            <a:ext cx="860261"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Arrow: Right 7">
            <a:extLst>
              <a:ext uri="{FF2B5EF4-FFF2-40B4-BE49-F238E27FC236}">
                <a16:creationId xmlns:a16="http://schemas.microsoft.com/office/drawing/2014/main" id="{5C3EABB9-501A-2831-F49B-A15F817BB953}"/>
              </a:ext>
            </a:extLst>
          </p:cNvPr>
          <p:cNvSpPr/>
          <p:nvPr/>
        </p:nvSpPr>
        <p:spPr>
          <a:xfrm rot="16200000">
            <a:off x="4974058" y="1865492"/>
            <a:ext cx="860261" cy="87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Arrow: Right 8">
            <a:extLst>
              <a:ext uri="{FF2B5EF4-FFF2-40B4-BE49-F238E27FC236}">
                <a16:creationId xmlns:a16="http://schemas.microsoft.com/office/drawing/2014/main" id="{00284D20-5471-A02C-8F11-C395F5408E37}"/>
              </a:ext>
            </a:extLst>
          </p:cNvPr>
          <p:cNvSpPr/>
          <p:nvPr/>
        </p:nvSpPr>
        <p:spPr>
          <a:xfrm rot="16200000">
            <a:off x="4181970" y="1862386"/>
            <a:ext cx="860261" cy="87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0" name="Arrow: Right 9">
            <a:extLst>
              <a:ext uri="{FF2B5EF4-FFF2-40B4-BE49-F238E27FC236}">
                <a16:creationId xmlns:a16="http://schemas.microsoft.com/office/drawing/2014/main" id="{9CDB2FAA-C3C3-2FCD-CD5D-CCAA8A917108}"/>
              </a:ext>
            </a:extLst>
          </p:cNvPr>
          <p:cNvSpPr/>
          <p:nvPr/>
        </p:nvSpPr>
        <p:spPr>
          <a:xfrm rot="16200000">
            <a:off x="3332751" y="1844426"/>
            <a:ext cx="860263" cy="798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Rounded Corners 10">
            <a:extLst>
              <a:ext uri="{FF2B5EF4-FFF2-40B4-BE49-F238E27FC236}">
                <a16:creationId xmlns:a16="http://schemas.microsoft.com/office/drawing/2014/main" id="{C72FFC5E-897C-4F4A-DEB6-E91B1B8A67E8}"/>
              </a:ext>
            </a:extLst>
          </p:cNvPr>
          <p:cNvSpPr/>
          <p:nvPr/>
        </p:nvSpPr>
        <p:spPr>
          <a:xfrm>
            <a:off x="3900353" y="3385458"/>
            <a:ext cx="1439587" cy="30067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Rounded Corners 11">
            <a:extLst>
              <a:ext uri="{FF2B5EF4-FFF2-40B4-BE49-F238E27FC236}">
                <a16:creationId xmlns:a16="http://schemas.microsoft.com/office/drawing/2014/main" id="{EBF27840-5BFF-567C-650B-EAF20BC4C9A4}"/>
              </a:ext>
            </a:extLst>
          </p:cNvPr>
          <p:cNvSpPr/>
          <p:nvPr/>
        </p:nvSpPr>
        <p:spPr>
          <a:xfrm>
            <a:off x="2817223" y="1536576"/>
            <a:ext cx="1163384" cy="271462"/>
          </a:xfrm>
          <a:prstGeom prst="roundRect">
            <a:avLst/>
          </a:prstGeom>
          <a:solidFill>
            <a:schemeClr val="accent5">
              <a:lumMod val="20000"/>
              <a:lumOff val="80000"/>
            </a:schemeClr>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Black Sea</a:t>
            </a:r>
          </a:p>
        </p:txBody>
      </p:sp>
      <p:sp>
        <p:nvSpPr>
          <p:cNvPr id="13" name="Rectangle: Rounded Corners 12">
            <a:extLst>
              <a:ext uri="{FF2B5EF4-FFF2-40B4-BE49-F238E27FC236}">
                <a16:creationId xmlns:a16="http://schemas.microsoft.com/office/drawing/2014/main" id="{63AEE5DC-390D-FCE9-6897-028CC50F9C08}"/>
              </a:ext>
            </a:extLst>
          </p:cNvPr>
          <p:cNvSpPr/>
          <p:nvPr/>
        </p:nvSpPr>
        <p:spPr>
          <a:xfrm>
            <a:off x="4151784" y="1536578"/>
            <a:ext cx="1364252" cy="27146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S. Caucasus</a:t>
            </a:r>
          </a:p>
        </p:txBody>
      </p:sp>
      <p:sp>
        <p:nvSpPr>
          <p:cNvPr id="14" name="Rectangle: Rounded Corners 13">
            <a:extLst>
              <a:ext uri="{FF2B5EF4-FFF2-40B4-BE49-F238E27FC236}">
                <a16:creationId xmlns:a16="http://schemas.microsoft.com/office/drawing/2014/main" id="{5F1D7D23-F390-03D0-2DD1-D21CA94EE11E}"/>
              </a:ext>
            </a:extLst>
          </p:cNvPr>
          <p:cNvSpPr/>
          <p:nvPr/>
        </p:nvSpPr>
        <p:spPr>
          <a:xfrm>
            <a:off x="5709842" y="1536582"/>
            <a:ext cx="1403131" cy="271462"/>
          </a:xfrm>
          <a:prstGeom prst="roundRect">
            <a:avLst/>
          </a:prstGeom>
          <a:solidFill>
            <a:schemeClr val="accent5">
              <a:lumMod val="20000"/>
              <a:lumOff val="80000"/>
            </a:schemeClr>
          </a:solid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Caspian Sea</a:t>
            </a:r>
          </a:p>
        </p:txBody>
      </p:sp>
      <p:sp>
        <p:nvSpPr>
          <p:cNvPr id="15" name="Rectangle: Rounded Corners 14">
            <a:extLst>
              <a:ext uri="{FF2B5EF4-FFF2-40B4-BE49-F238E27FC236}">
                <a16:creationId xmlns:a16="http://schemas.microsoft.com/office/drawing/2014/main" id="{D863DDDB-DE4C-19F6-7BB1-AB906741506C}"/>
              </a:ext>
            </a:extLst>
          </p:cNvPr>
          <p:cNvSpPr/>
          <p:nvPr/>
        </p:nvSpPr>
        <p:spPr>
          <a:xfrm>
            <a:off x="7262388" y="1540955"/>
            <a:ext cx="1793630" cy="28574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a:solidFill>
                  <a:schemeClr val="tx1"/>
                </a:solidFill>
                <a:latin typeface="Arial" panose="020B0604020202020204" pitchFamily="34" charset="0"/>
                <a:cs typeface="Arial" panose="020B0604020202020204" pitchFamily="34" charset="0"/>
              </a:rPr>
              <a:t>Central Asia</a:t>
            </a:r>
            <a:endParaRPr lang="en-GB" sz="1600" dirty="0">
              <a:solidFill>
                <a:schemeClr val="tx1"/>
              </a:solidFill>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393E69A6-C489-F8D3-F980-04F1327AC8B6}"/>
              </a:ext>
            </a:extLst>
          </p:cNvPr>
          <p:cNvSpPr/>
          <p:nvPr/>
        </p:nvSpPr>
        <p:spPr>
          <a:xfrm>
            <a:off x="3273698" y="1204535"/>
            <a:ext cx="714896" cy="271462"/>
          </a:xfrm>
          <a:prstGeom prst="ellipse">
            <a:avLst/>
          </a:prstGeom>
          <a:solidFill>
            <a:schemeClr val="bg1"/>
          </a:solidFill>
          <a:ln w="4127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a:solidFill>
                  <a:schemeClr val="tx1"/>
                </a:solidFill>
                <a:latin typeface="Arial" panose="020B0604020202020204" pitchFamily="34" charset="0"/>
                <a:cs typeface="Arial" panose="020B0604020202020204" pitchFamily="34" charset="0"/>
              </a:rPr>
              <a:t>UA</a:t>
            </a:r>
            <a:endParaRPr lang="en-GB" sz="1600" dirty="0">
              <a:solidFill>
                <a:schemeClr val="tx1"/>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D3A05C05-0811-9C62-A8A5-B07BE3F4C817}"/>
              </a:ext>
            </a:extLst>
          </p:cNvPr>
          <p:cNvSpPr/>
          <p:nvPr/>
        </p:nvSpPr>
        <p:spPr>
          <a:xfrm>
            <a:off x="3273698" y="1896422"/>
            <a:ext cx="657746" cy="271462"/>
          </a:xfrm>
          <a:prstGeom prst="ellipse">
            <a:avLst/>
          </a:prstGeom>
          <a:solidFill>
            <a:schemeClr val="bg1"/>
          </a:solidFill>
          <a:ln w="4127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a:solidFill>
                  <a:schemeClr val="tx1"/>
                </a:solidFill>
                <a:latin typeface="Arial" panose="020B0604020202020204" pitchFamily="34" charset="0"/>
                <a:cs typeface="Arial" panose="020B0604020202020204" pitchFamily="34" charset="0"/>
              </a:rPr>
              <a:t>TR</a:t>
            </a:r>
            <a:endParaRPr lang="en-GB" sz="1600" dirty="0">
              <a:solidFill>
                <a:schemeClr val="tx1"/>
              </a:solidFill>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AC3669A4-C2AE-6FC5-63C7-F53553E2AEDF}"/>
              </a:ext>
            </a:extLst>
          </p:cNvPr>
          <p:cNvSpPr/>
          <p:nvPr/>
        </p:nvSpPr>
        <p:spPr>
          <a:xfrm>
            <a:off x="4224148" y="1215950"/>
            <a:ext cx="695565" cy="271462"/>
          </a:xfrm>
          <a:prstGeom prst="ellipse">
            <a:avLst/>
          </a:prstGeom>
          <a:solidFill>
            <a:schemeClr val="bg1"/>
          </a:solidFill>
          <a:ln w="4127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a:solidFill>
                  <a:schemeClr val="tx1"/>
                </a:solidFill>
                <a:latin typeface="Arial" panose="020B0604020202020204" pitchFamily="34" charset="0"/>
                <a:cs typeface="Arial" panose="020B0604020202020204" pitchFamily="34" charset="0"/>
              </a:rPr>
              <a:t>GE</a:t>
            </a:r>
            <a:endParaRPr lang="en-GB" sz="1600" dirty="0">
              <a:solidFill>
                <a:schemeClr val="tx1"/>
              </a:solidFill>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42D0C06A-4FC2-FA08-91B8-C93D2DCAFD93}"/>
              </a:ext>
            </a:extLst>
          </p:cNvPr>
          <p:cNvSpPr/>
          <p:nvPr/>
        </p:nvSpPr>
        <p:spPr>
          <a:xfrm>
            <a:off x="5040040" y="1225286"/>
            <a:ext cx="649736" cy="271462"/>
          </a:xfrm>
          <a:prstGeom prst="ellipse">
            <a:avLst/>
          </a:prstGeom>
          <a:solidFill>
            <a:schemeClr val="bg1"/>
          </a:solidFill>
          <a:ln w="4127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a:solidFill>
                  <a:schemeClr val="tx1"/>
                </a:solidFill>
                <a:latin typeface="Arial" panose="020B0604020202020204" pitchFamily="34" charset="0"/>
                <a:cs typeface="Arial" panose="020B0604020202020204" pitchFamily="34" charset="0"/>
              </a:rPr>
              <a:t>AZ</a:t>
            </a:r>
            <a:endParaRPr lang="en-GB" sz="1600" dirty="0">
              <a:solidFill>
                <a:schemeClr val="tx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BEA5C973-81A9-AFFD-47C4-11F84F309373}"/>
              </a:ext>
            </a:extLst>
          </p:cNvPr>
          <p:cNvSpPr/>
          <p:nvPr/>
        </p:nvSpPr>
        <p:spPr>
          <a:xfrm>
            <a:off x="1924051" y="1940741"/>
            <a:ext cx="814591" cy="33575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eFTI</a:t>
            </a:r>
            <a:endParaRPr lang="en-GB"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2638127F-4DFD-6B64-ACC7-32E4A3E76AFA}"/>
              </a:ext>
            </a:extLst>
          </p:cNvPr>
          <p:cNvSpPr/>
          <p:nvPr/>
        </p:nvSpPr>
        <p:spPr>
          <a:xfrm>
            <a:off x="1924050" y="2368790"/>
            <a:ext cx="814592" cy="33575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50"/>
              <a:t>Customs SW</a:t>
            </a:r>
            <a:endParaRPr lang="en-GB" sz="1050"/>
          </a:p>
        </p:txBody>
      </p:sp>
      <p:sp>
        <p:nvSpPr>
          <p:cNvPr id="22" name="Rectangle 21">
            <a:extLst>
              <a:ext uri="{FF2B5EF4-FFF2-40B4-BE49-F238E27FC236}">
                <a16:creationId xmlns:a16="http://schemas.microsoft.com/office/drawing/2014/main" id="{FAAA0631-1B94-476D-1C91-4E13F7D16A86}"/>
              </a:ext>
            </a:extLst>
          </p:cNvPr>
          <p:cNvSpPr/>
          <p:nvPr/>
        </p:nvSpPr>
        <p:spPr>
          <a:xfrm>
            <a:off x="1924051" y="2771911"/>
            <a:ext cx="814591" cy="33575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Business systems</a:t>
            </a:r>
          </a:p>
        </p:txBody>
      </p:sp>
      <p:sp>
        <p:nvSpPr>
          <p:cNvPr id="23" name="Oval 22">
            <a:extLst>
              <a:ext uri="{FF2B5EF4-FFF2-40B4-BE49-F238E27FC236}">
                <a16:creationId xmlns:a16="http://schemas.microsoft.com/office/drawing/2014/main" id="{84C09187-423E-A72B-0EC0-97C0A74B0428}"/>
              </a:ext>
            </a:extLst>
          </p:cNvPr>
          <p:cNvSpPr/>
          <p:nvPr/>
        </p:nvSpPr>
        <p:spPr>
          <a:xfrm>
            <a:off x="6886972" y="1225283"/>
            <a:ext cx="625029" cy="271462"/>
          </a:xfrm>
          <a:prstGeom prst="ellipse">
            <a:avLst/>
          </a:prstGeom>
          <a:solidFill>
            <a:schemeClr val="bg1"/>
          </a:solidFill>
          <a:ln w="4127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a:solidFill>
                  <a:schemeClr val="tx1"/>
                </a:solidFill>
                <a:latin typeface="Arial" panose="020B0604020202020204" pitchFamily="34" charset="0"/>
                <a:cs typeface="Arial" panose="020B0604020202020204" pitchFamily="34" charset="0"/>
              </a:rPr>
              <a:t>KZ</a:t>
            </a:r>
            <a:endParaRPr lang="en-GB" sz="1600" dirty="0">
              <a:solidFill>
                <a:schemeClr val="tx1"/>
              </a:solidFill>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CFE235CC-5F3A-94D5-D345-E6884EB43931}"/>
              </a:ext>
            </a:extLst>
          </p:cNvPr>
          <p:cNvSpPr/>
          <p:nvPr/>
        </p:nvSpPr>
        <p:spPr>
          <a:xfrm>
            <a:off x="7608168" y="1234612"/>
            <a:ext cx="712069" cy="271462"/>
          </a:xfrm>
          <a:prstGeom prst="ellipse">
            <a:avLst/>
          </a:prstGeom>
          <a:solidFill>
            <a:schemeClr val="bg1"/>
          </a:solidFill>
          <a:ln w="4127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a:solidFill>
                  <a:schemeClr val="tx1"/>
                </a:solidFill>
                <a:latin typeface="Arial" panose="020B0604020202020204" pitchFamily="34" charset="0"/>
                <a:cs typeface="Arial" panose="020B0604020202020204" pitchFamily="34" charset="0"/>
              </a:rPr>
              <a:t>UZ</a:t>
            </a:r>
            <a:endParaRPr lang="en-GB" sz="1600" dirty="0">
              <a:solidFill>
                <a:schemeClr val="tx1"/>
              </a:solidFill>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50AA424D-97CA-CB09-A6B2-B69278F916AE}"/>
              </a:ext>
            </a:extLst>
          </p:cNvPr>
          <p:cNvSpPr/>
          <p:nvPr/>
        </p:nvSpPr>
        <p:spPr>
          <a:xfrm>
            <a:off x="8351292" y="1225283"/>
            <a:ext cx="712069" cy="271462"/>
          </a:xfrm>
          <a:prstGeom prst="ellipse">
            <a:avLst/>
          </a:prstGeom>
          <a:solidFill>
            <a:schemeClr val="bg1"/>
          </a:solidFill>
          <a:ln w="4127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a:solidFill>
                  <a:schemeClr val="tx1"/>
                </a:solidFill>
                <a:latin typeface="Arial" panose="020B0604020202020204" pitchFamily="34" charset="0"/>
                <a:cs typeface="Arial" panose="020B0604020202020204" pitchFamily="34" charset="0"/>
              </a:rPr>
              <a:t>KG</a:t>
            </a:r>
            <a:endParaRPr lang="en-GB" sz="1600" dirty="0">
              <a:solidFill>
                <a:schemeClr val="tx1"/>
              </a:solidFill>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4DE89A59-DCA4-6EA1-ACEC-0C1267086AAD}"/>
              </a:ext>
            </a:extLst>
          </p:cNvPr>
          <p:cNvSpPr/>
          <p:nvPr/>
        </p:nvSpPr>
        <p:spPr>
          <a:xfrm>
            <a:off x="7262387" y="1914886"/>
            <a:ext cx="720080" cy="271462"/>
          </a:xfrm>
          <a:prstGeom prst="ellipse">
            <a:avLst/>
          </a:prstGeom>
          <a:solidFill>
            <a:schemeClr val="bg1"/>
          </a:solidFill>
          <a:ln w="4127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a:solidFill>
                  <a:schemeClr val="tx1"/>
                </a:solidFill>
                <a:latin typeface="Arial" panose="020B0604020202020204" pitchFamily="34" charset="0"/>
                <a:cs typeface="Arial" panose="020B0604020202020204" pitchFamily="34" charset="0"/>
              </a:rPr>
              <a:t>TM</a:t>
            </a:r>
            <a:endParaRPr lang="en-GB" sz="1600" dirty="0">
              <a:solidFill>
                <a:schemeClr val="tx1"/>
              </a:solidFill>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05189F94-6BD3-C7E7-005A-47FD897216B0}"/>
              </a:ext>
            </a:extLst>
          </p:cNvPr>
          <p:cNvSpPr/>
          <p:nvPr/>
        </p:nvSpPr>
        <p:spPr>
          <a:xfrm>
            <a:off x="8112226" y="1917373"/>
            <a:ext cx="720079" cy="285749"/>
          </a:xfrm>
          <a:prstGeom prst="ellipse">
            <a:avLst/>
          </a:prstGeom>
          <a:solidFill>
            <a:schemeClr val="bg1"/>
          </a:solidFill>
          <a:ln w="41275"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a:solidFill>
                  <a:schemeClr val="tx1"/>
                </a:solidFill>
                <a:latin typeface="Arial" panose="020B0604020202020204" pitchFamily="34" charset="0"/>
                <a:cs typeface="Arial" panose="020B0604020202020204" pitchFamily="34" charset="0"/>
              </a:rPr>
              <a:t>TJ</a:t>
            </a:r>
            <a:endParaRPr lang="en-GB" sz="1600" dirty="0">
              <a:solidFill>
                <a:schemeClr val="tx1"/>
              </a:solidFill>
              <a:latin typeface="Arial" panose="020B060402020202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id="{56273054-E2B3-BF29-0153-72975D4FC9C6}"/>
              </a:ext>
            </a:extLst>
          </p:cNvPr>
          <p:cNvCxnSpPr>
            <a:cxnSpLocks/>
            <a:stCxn id="21" idx="3"/>
            <a:endCxn id="36" idx="3"/>
          </p:cNvCxnSpPr>
          <p:nvPr/>
        </p:nvCxnSpPr>
        <p:spPr>
          <a:xfrm flipV="1">
            <a:off x="2738643" y="2534588"/>
            <a:ext cx="148075" cy="2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95E6A7B-7496-7DE3-D92F-B5BAB9445FAE}"/>
              </a:ext>
            </a:extLst>
          </p:cNvPr>
          <p:cNvCxnSpPr>
            <a:cxnSpLocks/>
            <a:stCxn id="20" idx="3"/>
            <a:endCxn id="36" idx="3"/>
          </p:cNvCxnSpPr>
          <p:nvPr/>
        </p:nvCxnSpPr>
        <p:spPr>
          <a:xfrm>
            <a:off x="2738641" y="2108620"/>
            <a:ext cx="148076" cy="42596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C376EBA-2F3F-57E8-0DD7-74C06A0F52BB}"/>
              </a:ext>
            </a:extLst>
          </p:cNvPr>
          <p:cNvCxnSpPr>
            <a:cxnSpLocks/>
            <a:stCxn id="22" idx="3"/>
            <a:endCxn id="36" idx="3"/>
          </p:cNvCxnSpPr>
          <p:nvPr/>
        </p:nvCxnSpPr>
        <p:spPr>
          <a:xfrm flipV="1">
            <a:off x="2738641" y="2534589"/>
            <a:ext cx="148076" cy="405201"/>
          </a:xfrm>
          <a:prstGeom prst="line">
            <a:avLst/>
          </a:prstGeom>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D012BF69-0973-ADAF-4101-BC856A61A271}"/>
              </a:ext>
            </a:extLst>
          </p:cNvPr>
          <p:cNvSpPr/>
          <p:nvPr/>
        </p:nvSpPr>
        <p:spPr>
          <a:xfrm>
            <a:off x="1992844" y="1527322"/>
            <a:ext cx="707433" cy="320177"/>
          </a:xfrm>
          <a:prstGeom prst="ellipse">
            <a:avLst/>
          </a:prstGeom>
          <a:solidFill>
            <a:schemeClr val="bg1"/>
          </a:solidFill>
          <a:ln w="4127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a:solidFill>
                  <a:schemeClr val="tx1"/>
                </a:solidFill>
                <a:latin typeface="Arial" panose="020B0604020202020204" pitchFamily="34" charset="0"/>
                <a:cs typeface="Arial" panose="020B0604020202020204" pitchFamily="34" charset="0"/>
              </a:rPr>
              <a:t>EU</a:t>
            </a:r>
            <a:endParaRPr lang="en-GB" sz="1600" dirty="0">
              <a:solidFill>
                <a:schemeClr val="tx1"/>
              </a:solidFill>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75144D1C-811E-F57F-B5DA-322790F0A3BE}"/>
              </a:ext>
            </a:extLst>
          </p:cNvPr>
          <p:cNvSpPr/>
          <p:nvPr/>
        </p:nvSpPr>
        <p:spPr>
          <a:xfrm>
            <a:off x="9619952" y="1489795"/>
            <a:ext cx="796528" cy="327320"/>
          </a:xfrm>
          <a:prstGeom prst="ellipse">
            <a:avLst/>
          </a:prstGeom>
          <a:solidFill>
            <a:schemeClr val="bg1"/>
          </a:solidFill>
          <a:ln w="41275" cmpd="thickThi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a:solidFill>
                  <a:schemeClr val="tx1"/>
                </a:solidFill>
                <a:latin typeface="Arial" panose="020B0604020202020204" pitchFamily="34" charset="0"/>
                <a:cs typeface="Arial" panose="020B0604020202020204" pitchFamily="34" charset="0"/>
              </a:rPr>
              <a:t>CN</a:t>
            </a:r>
            <a:endParaRPr lang="en-GB" sz="1600" dirty="0">
              <a:solidFill>
                <a:schemeClr val="tx1"/>
              </a:solidFill>
              <a:latin typeface="Arial" panose="020B0604020202020204" pitchFamily="34" charset="0"/>
              <a:cs typeface="Arial" panose="020B0604020202020204" pitchFamily="34" charset="0"/>
            </a:endParaRPr>
          </a:p>
        </p:txBody>
      </p:sp>
      <p:cxnSp>
        <p:nvCxnSpPr>
          <p:cNvPr id="33" name="Straight Arrow Connector 32">
            <a:extLst>
              <a:ext uri="{FF2B5EF4-FFF2-40B4-BE49-F238E27FC236}">
                <a16:creationId xmlns:a16="http://schemas.microsoft.com/office/drawing/2014/main" id="{133AD7F4-7278-36A2-15A0-56EDB12475A2}"/>
              </a:ext>
            </a:extLst>
          </p:cNvPr>
          <p:cNvCxnSpPr>
            <a:cxnSpLocks/>
            <a:stCxn id="13" idx="1"/>
            <a:endCxn id="12" idx="3"/>
          </p:cNvCxnSpPr>
          <p:nvPr/>
        </p:nvCxnSpPr>
        <p:spPr>
          <a:xfrm flipH="1" flipV="1">
            <a:off x="3980608" y="1672307"/>
            <a:ext cx="171177" cy="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A3E5F2D-4462-A49E-33EA-4BD81EEC4A5F}"/>
              </a:ext>
            </a:extLst>
          </p:cNvPr>
          <p:cNvCxnSpPr>
            <a:cxnSpLocks/>
            <a:stCxn id="14" idx="1"/>
            <a:endCxn id="13" idx="3"/>
          </p:cNvCxnSpPr>
          <p:nvPr/>
        </p:nvCxnSpPr>
        <p:spPr>
          <a:xfrm flipH="1" flipV="1">
            <a:off x="5516037" y="1672309"/>
            <a:ext cx="193805" cy="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9962553-15C4-5995-7191-39AB5CD04C4E}"/>
              </a:ext>
            </a:extLst>
          </p:cNvPr>
          <p:cNvCxnSpPr>
            <a:cxnSpLocks/>
            <a:stCxn id="15" idx="1"/>
            <a:endCxn id="14" idx="3"/>
          </p:cNvCxnSpPr>
          <p:nvPr/>
        </p:nvCxnSpPr>
        <p:spPr>
          <a:xfrm flipH="1" flipV="1">
            <a:off x="7112972" y="1672313"/>
            <a:ext cx="149416" cy="115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Cylinder 35">
            <a:extLst>
              <a:ext uri="{FF2B5EF4-FFF2-40B4-BE49-F238E27FC236}">
                <a16:creationId xmlns:a16="http://schemas.microsoft.com/office/drawing/2014/main" id="{4017D3EE-E7B1-D943-0CEA-0400ACA7F60B}"/>
              </a:ext>
            </a:extLst>
          </p:cNvPr>
          <p:cNvSpPr/>
          <p:nvPr/>
        </p:nvSpPr>
        <p:spPr>
          <a:xfrm rot="5400000">
            <a:off x="2975585" y="2236457"/>
            <a:ext cx="418525" cy="596260"/>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7" name="Cylinder 36">
            <a:extLst>
              <a:ext uri="{FF2B5EF4-FFF2-40B4-BE49-F238E27FC236}">
                <a16:creationId xmlns:a16="http://schemas.microsoft.com/office/drawing/2014/main" id="{5A2CEAE6-14D5-18F1-6622-716E1C0839DC}"/>
              </a:ext>
            </a:extLst>
          </p:cNvPr>
          <p:cNvSpPr/>
          <p:nvPr/>
        </p:nvSpPr>
        <p:spPr>
          <a:xfrm rot="5400000">
            <a:off x="3473215" y="2239563"/>
            <a:ext cx="418525" cy="596260"/>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8" name="Cylinder 37">
            <a:extLst>
              <a:ext uri="{FF2B5EF4-FFF2-40B4-BE49-F238E27FC236}">
                <a16:creationId xmlns:a16="http://schemas.microsoft.com/office/drawing/2014/main" id="{E752EA5D-3993-CE08-3653-F96B62729EBC}"/>
              </a:ext>
            </a:extLst>
          </p:cNvPr>
          <p:cNvSpPr/>
          <p:nvPr/>
        </p:nvSpPr>
        <p:spPr>
          <a:xfrm rot="5400000">
            <a:off x="3961513" y="2233334"/>
            <a:ext cx="418525" cy="596260"/>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9" name="TextBox 38">
            <a:extLst>
              <a:ext uri="{FF2B5EF4-FFF2-40B4-BE49-F238E27FC236}">
                <a16:creationId xmlns:a16="http://schemas.microsoft.com/office/drawing/2014/main" id="{89F20C80-577E-38D1-A870-A9A83C569FFA}"/>
              </a:ext>
            </a:extLst>
          </p:cNvPr>
          <p:cNvSpPr txBox="1"/>
          <p:nvPr/>
        </p:nvSpPr>
        <p:spPr>
          <a:xfrm>
            <a:off x="3931305" y="3472539"/>
            <a:ext cx="1352940" cy="2923877"/>
          </a:xfrm>
          <a:prstGeom prst="rect">
            <a:avLst/>
          </a:prstGeom>
          <a:noFill/>
          <a:ln>
            <a:noFill/>
          </a:ln>
        </p:spPr>
        <p:txBody>
          <a:bodyPr wrap="square" rtlCol="0">
            <a:spAutoFit/>
          </a:bodyPr>
          <a:lstStyle/>
          <a:p>
            <a:pPr algn="ctr"/>
            <a:r>
              <a:rPr lang="fr-CH" dirty="0"/>
              <a:t>Road</a:t>
            </a:r>
          </a:p>
          <a:p>
            <a:pPr algn="ctr"/>
            <a:r>
              <a:rPr lang="fr-CH" dirty="0"/>
              <a:t> </a:t>
            </a:r>
          </a:p>
          <a:p>
            <a:pPr algn="ctr"/>
            <a:r>
              <a:rPr lang="en-US" sz="1400" b="1" dirty="0">
                <a:solidFill>
                  <a:srgbClr val="C00000"/>
                </a:solidFill>
              </a:rPr>
              <a:t>CMR Convention</a:t>
            </a:r>
          </a:p>
          <a:p>
            <a:pPr algn="ctr"/>
            <a:endParaRPr lang="en-US" sz="1400" dirty="0"/>
          </a:p>
          <a:p>
            <a:pPr algn="ctr"/>
            <a:r>
              <a:rPr lang="en-US" sz="1400" dirty="0"/>
              <a:t>eCMR</a:t>
            </a:r>
          </a:p>
          <a:p>
            <a:pPr algn="ctr"/>
            <a:endParaRPr lang="en-US" sz="1400" dirty="0"/>
          </a:p>
          <a:p>
            <a:pPr algn="ctr"/>
            <a:endParaRPr lang="en-US" sz="1400" dirty="0"/>
          </a:p>
          <a:p>
            <a:pPr algn="ctr"/>
            <a:r>
              <a:rPr lang="en-US" sz="1400" dirty="0">
                <a:solidFill>
                  <a:srgbClr val="C00000"/>
                </a:solidFill>
              </a:rPr>
              <a:t>TIR Convention</a:t>
            </a:r>
          </a:p>
          <a:p>
            <a:pPr algn="ctr"/>
            <a:r>
              <a:rPr lang="en-US" sz="1400" dirty="0"/>
              <a:t>eTIR</a:t>
            </a:r>
          </a:p>
          <a:p>
            <a:pPr algn="ctr"/>
            <a:endParaRPr lang="fr-CH" dirty="0"/>
          </a:p>
          <a:p>
            <a:pPr algn="ctr"/>
            <a:endParaRPr lang="fr-CH" dirty="0"/>
          </a:p>
        </p:txBody>
      </p:sp>
      <p:sp>
        <p:nvSpPr>
          <p:cNvPr id="40" name="Rectangle: Rounded Corners 39">
            <a:extLst>
              <a:ext uri="{FF2B5EF4-FFF2-40B4-BE49-F238E27FC236}">
                <a16:creationId xmlns:a16="http://schemas.microsoft.com/office/drawing/2014/main" id="{676165BB-317D-91D6-59B5-3B740883C14D}"/>
              </a:ext>
            </a:extLst>
          </p:cNvPr>
          <p:cNvSpPr/>
          <p:nvPr/>
        </p:nvSpPr>
        <p:spPr>
          <a:xfrm>
            <a:off x="5506748" y="3385330"/>
            <a:ext cx="1486374" cy="300688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1" name="TextBox 40">
            <a:extLst>
              <a:ext uri="{FF2B5EF4-FFF2-40B4-BE49-F238E27FC236}">
                <a16:creationId xmlns:a16="http://schemas.microsoft.com/office/drawing/2014/main" id="{46AF3835-4B20-D53A-AD76-0BF922A248D7}"/>
              </a:ext>
            </a:extLst>
          </p:cNvPr>
          <p:cNvSpPr txBox="1"/>
          <p:nvPr/>
        </p:nvSpPr>
        <p:spPr>
          <a:xfrm>
            <a:off x="5516037" y="3494311"/>
            <a:ext cx="1460155" cy="2154436"/>
          </a:xfrm>
          <a:prstGeom prst="rect">
            <a:avLst/>
          </a:prstGeom>
          <a:noFill/>
          <a:ln>
            <a:noFill/>
          </a:ln>
        </p:spPr>
        <p:txBody>
          <a:bodyPr wrap="square" rtlCol="0">
            <a:spAutoFit/>
          </a:bodyPr>
          <a:lstStyle/>
          <a:p>
            <a:pPr algn="ctr"/>
            <a:r>
              <a:rPr lang="fr-CH" dirty="0"/>
              <a:t>Rail </a:t>
            </a:r>
          </a:p>
          <a:p>
            <a:pPr algn="ctr"/>
            <a:endParaRPr lang="fr-CH" dirty="0"/>
          </a:p>
          <a:p>
            <a:pPr algn="ctr"/>
            <a:r>
              <a:rPr lang="en-US" sz="1400" b="1" dirty="0">
                <a:solidFill>
                  <a:srgbClr val="C00000"/>
                </a:solidFill>
              </a:rPr>
              <a:t>COTIF &amp; OSJD conventions, URL</a:t>
            </a:r>
          </a:p>
          <a:p>
            <a:pPr algn="ctr"/>
            <a:endParaRPr lang="en-US" sz="1400" b="1" dirty="0">
              <a:solidFill>
                <a:srgbClr val="C00000"/>
              </a:solidFill>
            </a:endParaRPr>
          </a:p>
          <a:p>
            <a:pPr algn="ctr"/>
            <a:r>
              <a:rPr lang="en-US" sz="1400" dirty="0"/>
              <a:t>CIM/SMGS, SMGS, CIM &amp; URL consignment notes</a:t>
            </a:r>
          </a:p>
        </p:txBody>
      </p:sp>
      <p:sp>
        <p:nvSpPr>
          <p:cNvPr id="42" name="Rectangle: Rounded Corners 41">
            <a:extLst>
              <a:ext uri="{FF2B5EF4-FFF2-40B4-BE49-F238E27FC236}">
                <a16:creationId xmlns:a16="http://schemas.microsoft.com/office/drawing/2014/main" id="{6E7E36AC-C07A-2BDA-54F2-596A83A29D45}"/>
              </a:ext>
            </a:extLst>
          </p:cNvPr>
          <p:cNvSpPr/>
          <p:nvPr/>
        </p:nvSpPr>
        <p:spPr>
          <a:xfrm>
            <a:off x="7160674" y="3404088"/>
            <a:ext cx="1486374" cy="29881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4" name="Rectangle: Rounded Corners 43">
            <a:extLst>
              <a:ext uri="{FF2B5EF4-FFF2-40B4-BE49-F238E27FC236}">
                <a16:creationId xmlns:a16="http://schemas.microsoft.com/office/drawing/2014/main" id="{11B332F7-6CD5-BCE7-598D-10CB19A43623}"/>
              </a:ext>
            </a:extLst>
          </p:cNvPr>
          <p:cNvSpPr/>
          <p:nvPr/>
        </p:nvSpPr>
        <p:spPr>
          <a:xfrm>
            <a:off x="8827104" y="3394778"/>
            <a:ext cx="1439581" cy="300757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5" name="TextBox 44">
            <a:extLst>
              <a:ext uri="{FF2B5EF4-FFF2-40B4-BE49-F238E27FC236}">
                <a16:creationId xmlns:a16="http://schemas.microsoft.com/office/drawing/2014/main" id="{53F85261-9904-E823-6321-0BE08039275D}"/>
              </a:ext>
            </a:extLst>
          </p:cNvPr>
          <p:cNvSpPr txBox="1"/>
          <p:nvPr/>
        </p:nvSpPr>
        <p:spPr>
          <a:xfrm>
            <a:off x="7151533" y="3494315"/>
            <a:ext cx="1486372" cy="2862322"/>
          </a:xfrm>
          <a:prstGeom prst="rect">
            <a:avLst/>
          </a:prstGeom>
          <a:noFill/>
          <a:ln>
            <a:noFill/>
          </a:ln>
        </p:spPr>
        <p:txBody>
          <a:bodyPr wrap="square" rtlCol="0">
            <a:spAutoFit/>
          </a:bodyPr>
          <a:lstStyle/>
          <a:p>
            <a:pPr algn="ctr"/>
            <a:r>
              <a:rPr lang="en-US" dirty="0"/>
              <a:t>Maritime </a:t>
            </a:r>
          </a:p>
          <a:p>
            <a:pPr algn="ctr"/>
            <a:endParaRPr lang="en-US" dirty="0"/>
          </a:p>
          <a:p>
            <a:pPr algn="ctr"/>
            <a:r>
              <a:rPr lang="en-US" sz="1400" b="1" dirty="0">
                <a:solidFill>
                  <a:srgbClr val="C00000"/>
                </a:solidFill>
              </a:rPr>
              <a:t>IMO FAL</a:t>
            </a:r>
          </a:p>
          <a:p>
            <a:pPr algn="ctr"/>
            <a:r>
              <a:rPr lang="en-US" sz="1400" b="1" dirty="0">
                <a:solidFill>
                  <a:srgbClr val="C00000"/>
                </a:solidFill>
              </a:rPr>
              <a:t>Hague Visby Rules</a:t>
            </a:r>
          </a:p>
          <a:p>
            <a:pPr algn="ctr"/>
            <a:endParaRPr lang="en-US" sz="1400" b="1" dirty="0">
              <a:solidFill>
                <a:srgbClr val="C00000"/>
              </a:solidFill>
            </a:endParaRPr>
          </a:p>
          <a:p>
            <a:pPr algn="ctr"/>
            <a:r>
              <a:rPr lang="en-US" sz="1400" dirty="0"/>
              <a:t>Non-negotiable and negotiable </a:t>
            </a:r>
            <a:r>
              <a:rPr lang="fr-CH" sz="1400" dirty="0"/>
              <a:t>Bill of </a:t>
            </a:r>
            <a:r>
              <a:rPr lang="en-US" sz="1400" dirty="0"/>
              <a:t>Lading, IMO FAL documents</a:t>
            </a:r>
            <a:endParaRPr lang="fr-CH" sz="1400" dirty="0"/>
          </a:p>
          <a:p>
            <a:pPr algn="ctr"/>
            <a:endParaRPr lang="fr-CH" dirty="0"/>
          </a:p>
        </p:txBody>
      </p:sp>
      <p:sp>
        <p:nvSpPr>
          <p:cNvPr id="46" name="TextBox 45">
            <a:extLst>
              <a:ext uri="{FF2B5EF4-FFF2-40B4-BE49-F238E27FC236}">
                <a16:creationId xmlns:a16="http://schemas.microsoft.com/office/drawing/2014/main" id="{DFF0D31E-F1AD-9218-F947-B955B77CA5DB}"/>
              </a:ext>
            </a:extLst>
          </p:cNvPr>
          <p:cNvSpPr txBox="1"/>
          <p:nvPr/>
        </p:nvSpPr>
        <p:spPr>
          <a:xfrm>
            <a:off x="8813858" y="3506756"/>
            <a:ext cx="1486373" cy="2800767"/>
          </a:xfrm>
          <a:prstGeom prst="rect">
            <a:avLst/>
          </a:prstGeom>
          <a:noFill/>
          <a:ln>
            <a:noFill/>
          </a:ln>
        </p:spPr>
        <p:txBody>
          <a:bodyPr wrap="square" rtlCol="0">
            <a:spAutoFit/>
          </a:bodyPr>
          <a:lstStyle/>
          <a:p>
            <a:pPr algn="ctr"/>
            <a:r>
              <a:rPr lang="en-US"/>
              <a:t>Air </a:t>
            </a:r>
          </a:p>
          <a:p>
            <a:pPr algn="ctr"/>
            <a:endParaRPr lang="en-US"/>
          </a:p>
          <a:p>
            <a:pPr algn="ctr"/>
            <a:r>
              <a:rPr lang="en-US" sz="1400" b="1">
                <a:solidFill>
                  <a:srgbClr val="C00000"/>
                </a:solidFill>
              </a:rPr>
              <a:t>Montreal and Warsaw Conventions</a:t>
            </a:r>
          </a:p>
          <a:p>
            <a:pPr algn="ctr"/>
            <a:endParaRPr lang="en-US" sz="1400" b="1">
              <a:solidFill>
                <a:srgbClr val="C00000"/>
              </a:solidFill>
            </a:endParaRPr>
          </a:p>
          <a:p>
            <a:pPr algn="ctr"/>
            <a:r>
              <a:rPr lang="en-US" sz="1400"/>
              <a:t>e-Airwaybill</a:t>
            </a:r>
          </a:p>
          <a:p>
            <a:pPr algn="ctr"/>
            <a:r>
              <a:rPr lang="en-US" sz="1400"/>
              <a:t>Dangerous Goods Decl.,</a:t>
            </a:r>
          </a:p>
          <a:p>
            <a:pPr algn="ctr"/>
            <a:r>
              <a:rPr lang="en-US" sz="1400"/>
              <a:t>Consignment Security Declaration</a:t>
            </a:r>
            <a:endParaRPr lang="en-US"/>
          </a:p>
        </p:txBody>
      </p:sp>
      <p:sp>
        <p:nvSpPr>
          <p:cNvPr id="47" name="Cylinder 46">
            <a:extLst>
              <a:ext uri="{FF2B5EF4-FFF2-40B4-BE49-F238E27FC236}">
                <a16:creationId xmlns:a16="http://schemas.microsoft.com/office/drawing/2014/main" id="{52F2649D-03A6-4474-5F6C-475B4F80A239}"/>
              </a:ext>
            </a:extLst>
          </p:cNvPr>
          <p:cNvSpPr/>
          <p:nvPr/>
        </p:nvSpPr>
        <p:spPr>
          <a:xfrm rot="5400000">
            <a:off x="4456677" y="2236451"/>
            <a:ext cx="418525" cy="596260"/>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8" name="Cylinder 47">
            <a:extLst>
              <a:ext uri="{FF2B5EF4-FFF2-40B4-BE49-F238E27FC236}">
                <a16:creationId xmlns:a16="http://schemas.microsoft.com/office/drawing/2014/main" id="{8FDD4875-93B8-70C9-7E61-C431373755D6}"/>
              </a:ext>
            </a:extLst>
          </p:cNvPr>
          <p:cNvSpPr/>
          <p:nvPr/>
        </p:nvSpPr>
        <p:spPr>
          <a:xfrm rot="5400000">
            <a:off x="4956778" y="2239561"/>
            <a:ext cx="418525" cy="596260"/>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9" name="Cylinder 48">
            <a:extLst>
              <a:ext uri="{FF2B5EF4-FFF2-40B4-BE49-F238E27FC236}">
                <a16:creationId xmlns:a16="http://schemas.microsoft.com/office/drawing/2014/main" id="{BE891CBA-5925-F47E-E73E-314C42765F59}"/>
              </a:ext>
            </a:extLst>
          </p:cNvPr>
          <p:cNvSpPr/>
          <p:nvPr/>
        </p:nvSpPr>
        <p:spPr>
          <a:xfrm rot="5400000">
            <a:off x="5445077" y="2233331"/>
            <a:ext cx="418525" cy="596260"/>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0" name="Cylinder 49">
            <a:extLst>
              <a:ext uri="{FF2B5EF4-FFF2-40B4-BE49-F238E27FC236}">
                <a16:creationId xmlns:a16="http://schemas.microsoft.com/office/drawing/2014/main" id="{C156FF3F-2AB2-B4E8-35D6-3C5532997FAF}"/>
              </a:ext>
            </a:extLst>
          </p:cNvPr>
          <p:cNvSpPr/>
          <p:nvPr/>
        </p:nvSpPr>
        <p:spPr>
          <a:xfrm rot="5400000">
            <a:off x="5942706" y="2236449"/>
            <a:ext cx="418525" cy="596260"/>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1" name="Cylinder 50">
            <a:extLst>
              <a:ext uri="{FF2B5EF4-FFF2-40B4-BE49-F238E27FC236}">
                <a16:creationId xmlns:a16="http://schemas.microsoft.com/office/drawing/2014/main" id="{B1AD4226-BC4D-A978-448B-79F2CA74E91C}"/>
              </a:ext>
            </a:extLst>
          </p:cNvPr>
          <p:cNvSpPr/>
          <p:nvPr/>
        </p:nvSpPr>
        <p:spPr>
          <a:xfrm rot="5400000">
            <a:off x="6440339" y="2239555"/>
            <a:ext cx="418525" cy="596260"/>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2" name="Cylinder 51">
            <a:extLst>
              <a:ext uri="{FF2B5EF4-FFF2-40B4-BE49-F238E27FC236}">
                <a16:creationId xmlns:a16="http://schemas.microsoft.com/office/drawing/2014/main" id="{B8BFE651-8AA7-AD6F-F6A9-ED6C95A96760}"/>
              </a:ext>
            </a:extLst>
          </p:cNvPr>
          <p:cNvSpPr/>
          <p:nvPr/>
        </p:nvSpPr>
        <p:spPr>
          <a:xfrm rot="5400000">
            <a:off x="6925545" y="2239567"/>
            <a:ext cx="418525" cy="596260"/>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3" name="Cylinder 52">
            <a:extLst>
              <a:ext uri="{FF2B5EF4-FFF2-40B4-BE49-F238E27FC236}">
                <a16:creationId xmlns:a16="http://schemas.microsoft.com/office/drawing/2014/main" id="{57FE5557-4427-FCBE-9B92-52C857C76833}"/>
              </a:ext>
            </a:extLst>
          </p:cNvPr>
          <p:cNvSpPr/>
          <p:nvPr/>
        </p:nvSpPr>
        <p:spPr>
          <a:xfrm rot="5400000">
            <a:off x="7413844" y="2233348"/>
            <a:ext cx="418525" cy="596260"/>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4" name="Cylinder 53">
            <a:extLst>
              <a:ext uri="{FF2B5EF4-FFF2-40B4-BE49-F238E27FC236}">
                <a16:creationId xmlns:a16="http://schemas.microsoft.com/office/drawing/2014/main" id="{3890FB39-1649-C42B-B737-6A75E965E25A}"/>
              </a:ext>
            </a:extLst>
          </p:cNvPr>
          <p:cNvSpPr/>
          <p:nvPr/>
        </p:nvSpPr>
        <p:spPr>
          <a:xfrm rot="5400000">
            <a:off x="7911473" y="2236456"/>
            <a:ext cx="418525" cy="596260"/>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5" name="Cylinder 54">
            <a:extLst>
              <a:ext uri="{FF2B5EF4-FFF2-40B4-BE49-F238E27FC236}">
                <a16:creationId xmlns:a16="http://schemas.microsoft.com/office/drawing/2014/main" id="{99AE7D33-0EC5-5AF2-CF53-C4A911ED694D}"/>
              </a:ext>
            </a:extLst>
          </p:cNvPr>
          <p:cNvSpPr/>
          <p:nvPr/>
        </p:nvSpPr>
        <p:spPr>
          <a:xfrm rot="5400000">
            <a:off x="8409106" y="2239567"/>
            <a:ext cx="418525" cy="596260"/>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6" name="Cylinder 55">
            <a:extLst>
              <a:ext uri="{FF2B5EF4-FFF2-40B4-BE49-F238E27FC236}">
                <a16:creationId xmlns:a16="http://schemas.microsoft.com/office/drawing/2014/main" id="{476AABFA-7BA5-A1ED-607C-F8E10005478E}"/>
              </a:ext>
            </a:extLst>
          </p:cNvPr>
          <p:cNvSpPr/>
          <p:nvPr/>
        </p:nvSpPr>
        <p:spPr>
          <a:xfrm rot="5400000">
            <a:off x="8906737" y="2233332"/>
            <a:ext cx="418525" cy="596260"/>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7" name="Cylinder 56">
            <a:extLst>
              <a:ext uri="{FF2B5EF4-FFF2-40B4-BE49-F238E27FC236}">
                <a16:creationId xmlns:a16="http://schemas.microsoft.com/office/drawing/2014/main" id="{0A8F3060-A078-08C3-3AF2-CEE937D3A63A}"/>
              </a:ext>
            </a:extLst>
          </p:cNvPr>
          <p:cNvSpPr/>
          <p:nvPr/>
        </p:nvSpPr>
        <p:spPr>
          <a:xfrm rot="5400000">
            <a:off x="9410586" y="2233334"/>
            <a:ext cx="418525" cy="596260"/>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8" name="Arrow: Right 57">
            <a:extLst>
              <a:ext uri="{FF2B5EF4-FFF2-40B4-BE49-F238E27FC236}">
                <a16:creationId xmlns:a16="http://schemas.microsoft.com/office/drawing/2014/main" id="{F272777D-0ABC-CF00-BE6D-FEA2C78FC3D8}"/>
              </a:ext>
            </a:extLst>
          </p:cNvPr>
          <p:cNvSpPr/>
          <p:nvPr/>
        </p:nvSpPr>
        <p:spPr>
          <a:xfrm rot="5400000">
            <a:off x="4306106" y="2825443"/>
            <a:ext cx="63539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9" name="Arrow: Right 58">
            <a:extLst>
              <a:ext uri="{FF2B5EF4-FFF2-40B4-BE49-F238E27FC236}">
                <a16:creationId xmlns:a16="http://schemas.microsoft.com/office/drawing/2014/main" id="{0FAE5F7C-6FAF-F143-92F7-FC442FFB14E1}"/>
              </a:ext>
            </a:extLst>
          </p:cNvPr>
          <p:cNvSpPr/>
          <p:nvPr/>
        </p:nvSpPr>
        <p:spPr>
          <a:xfrm rot="5400000">
            <a:off x="5951416" y="2828546"/>
            <a:ext cx="63539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0" name="Arrow: Right 59">
            <a:extLst>
              <a:ext uri="{FF2B5EF4-FFF2-40B4-BE49-F238E27FC236}">
                <a16:creationId xmlns:a16="http://schemas.microsoft.com/office/drawing/2014/main" id="{F4903E6D-9664-BDDA-A856-23E4878D5935}"/>
              </a:ext>
            </a:extLst>
          </p:cNvPr>
          <p:cNvSpPr/>
          <p:nvPr/>
        </p:nvSpPr>
        <p:spPr>
          <a:xfrm rot="5400000">
            <a:off x="7596710" y="2831652"/>
            <a:ext cx="63539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1" name="Arrow: Right 60">
            <a:extLst>
              <a:ext uri="{FF2B5EF4-FFF2-40B4-BE49-F238E27FC236}">
                <a16:creationId xmlns:a16="http://schemas.microsoft.com/office/drawing/2014/main" id="{54F47EAD-6D32-6AC5-1071-9D6A0145A72E}"/>
              </a:ext>
            </a:extLst>
          </p:cNvPr>
          <p:cNvSpPr/>
          <p:nvPr/>
        </p:nvSpPr>
        <p:spPr>
          <a:xfrm rot="5400000">
            <a:off x="9214008" y="2825436"/>
            <a:ext cx="65405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2" name="Rectangle: Rounded Corners 61">
            <a:extLst>
              <a:ext uri="{FF2B5EF4-FFF2-40B4-BE49-F238E27FC236}">
                <a16:creationId xmlns:a16="http://schemas.microsoft.com/office/drawing/2014/main" id="{D04AC11A-5625-0381-4000-A22BDC0FAF37}"/>
              </a:ext>
            </a:extLst>
          </p:cNvPr>
          <p:cNvSpPr/>
          <p:nvPr/>
        </p:nvSpPr>
        <p:spPr>
          <a:xfrm>
            <a:off x="1729180" y="3394778"/>
            <a:ext cx="2037187" cy="299743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3" name="TextBox 62">
            <a:extLst>
              <a:ext uri="{FF2B5EF4-FFF2-40B4-BE49-F238E27FC236}">
                <a16:creationId xmlns:a16="http://schemas.microsoft.com/office/drawing/2014/main" id="{20A6C073-AECC-196E-8CF1-CCE54D3FD611}"/>
              </a:ext>
            </a:extLst>
          </p:cNvPr>
          <p:cNvSpPr txBox="1"/>
          <p:nvPr/>
        </p:nvSpPr>
        <p:spPr>
          <a:xfrm>
            <a:off x="1663958" y="3447661"/>
            <a:ext cx="2095847" cy="2800767"/>
          </a:xfrm>
          <a:prstGeom prst="rect">
            <a:avLst/>
          </a:prstGeom>
          <a:noFill/>
          <a:ln>
            <a:noFill/>
          </a:ln>
        </p:spPr>
        <p:txBody>
          <a:bodyPr wrap="square" rtlCol="0">
            <a:spAutoFit/>
          </a:bodyPr>
          <a:lstStyle/>
          <a:p>
            <a:pPr algn="ctr"/>
            <a:r>
              <a:rPr lang="en-US"/>
              <a:t>EU multimodal</a:t>
            </a:r>
          </a:p>
          <a:p>
            <a:pPr algn="ctr"/>
            <a:r>
              <a:rPr lang="en-US"/>
              <a:t> </a:t>
            </a:r>
          </a:p>
          <a:p>
            <a:pPr algn="ctr"/>
            <a:r>
              <a:rPr lang="en-US" sz="1400" b="1">
                <a:solidFill>
                  <a:srgbClr val="C00000"/>
                </a:solidFill>
              </a:rPr>
              <a:t>EU eFTI Regulation</a:t>
            </a:r>
          </a:p>
          <a:p>
            <a:pPr algn="ctr"/>
            <a:endParaRPr lang="en-US" sz="1400" b="1">
              <a:solidFill>
                <a:srgbClr val="C00000"/>
              </a:solidFill>
            </a:endParaRPr>
          </a:p>
          <a:p>
            <a:pPr algn="ctr"/>
            <a:r>
              <a:rPr lang="en-US" sz="1400"/>
              <a:t>All info on cargo on rail, road, air, inland water modes inside the EU to be multimodal and electronic</a:t>
            </a:r>
          </a:p>
          <a:p>
            <a:pPr algn="ctr"/>
            <a:endParaRPr lang="en-US" sz="1400"/>
          </a:p>
          <a:p>
            <a:pPr algn="ctr"/>
            <a:r>
              <a:rPr lang="en-US" sz="1400">
                <a:solidFill>
                  <a:srgbClr val="C00000"/>
                </a:solidFill>
              </a:rPr>
              <a:t>Maritime SW Regulation</a:t>
            </a:r>
          </a:p>
          <a:p>
            <a:pPr algn="ctr"/>
            <a:r>
              <a:rPr lang="en-US" sz="1400">
                <a:solidFill>
                  <a:srgbClr val="C00000"/>
                </a:solidFill>
              </a:rPr>
              <a:t>Common transit Conv. NCTS</a:t>
            </a:r>
            <a:endParaRPr lang="en-US">
              <a:solidFill>
                <a:srgbClr val="C00000"/>
              </a:solidFill>
            </a:endParaRPr>
          </a:p>
        </p:txBody>
      </p:sp>
      <p:sp>
        <p:nvSpPr>
          <p:cNvPr id="64" name="Arrow: Right 63">
            <a:extLst>
              <a:ext uri="{FF2B5EF4-FFF2-40B4-BE49-F238E27FC236}">
                <a16:creationId xmlns:a16="http://schemas.microsoft.com/office/drawing/2014/main" id="{F1AEFE1F-4AA5-000F-0958-33F895646764}"/>
              </a:ext>
            </a:extLst>
          </p:cNvPr>
          <p:cNvSpPr/>
          <p:nvPr/>
        </p:nvSpPr>
        <p:spPr>
          <a:xfrm rot="5400000">
            <a:off x="2741392" y="2828544"/>
            <a:ext cx="63539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5" name="Arrow: Right 64">
            <a:extLst>
              <a:ext uri="{FF2B5EF4-FFF2-40B4-BE49-F238E27FC236}">
                <a16:creationId xmlns:a16="http://schemas.microsoft.com/office/drawing/2014/main" id="{F46B4AC1-6E71-16DC-8BCC-BD00E88623A5}"/>
              </a:ext>
            </a:extLst>
          </p:cNvPr>
          <p:cNvSpPr/>
          <p:nvPr/>
        </p:nvSpPr>
        <p:spPr>
          <a:xfrm rot="16200000">
            <a:off x="3526777" y="2200558"/>
            <a:ext cx="140391" cy="874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6" name="TextBox 65">
            <a:extLst>
              <a:ext uri="{FF2B5EF4-FFF2-40B4-BE49-F238E27FC236}">
                <a16:creationId xmlns:a16="http://schemas.microsoft.com/office/drawing/2014/main" id="{B802A95A-73B4-4552-8EE1-34044DDC6A10}"/>
              </a:ext>
            </a:extLst>
          </p:cNvPr>
          <p:cNvSpPr txBox="1"/>
          <p:nvPr/>
        </p:nvSpPr>
        <p:spPr>
          <a:xfrm>
            <a:off x="1919536" y="6468356"/>
            <a:ext cx="8204398" cy="338554"/>
          </a:xfrm>
          <a:prstGeom prst="rect">
            <a:avLst/>
          </a:prstGeom>
          <a:solidFill>
            <a:srgbClr val="F0F5FA"/>
          </a:solidFill>
          <a:ln w="34925" cmpd="thickThin">
            <a:solidFill>
              <a:schemeClr val="accent1"/>
            </a:solidFill>
          </a:ln>
        </p:spPr>
        <p:txBody>
          <a:bodyPr wrap="square" rtlCol="0">
            <a:spAutoFit/>
          </a:bodyPr>
          <a:lstStyle/>
          <a:p>
            <a:pPr algn="ctr"/>
            <a:r>
              <a:rPr lang="en-US" sz="1600" dirty="0"/>
              <a:t>Alignment of data in modal dangerous goods declarations to the UN/CEFACT MMT RDM</a:t>
            </a:r>
          </a:p>
        </p:txBody>
      </p:sp>
      <p:sp>
        <p:nvSpPr>
          <p:cNvPr id="67" name="TextBox 66">
            <a:extLst>
              <a:ext uri="{FF2B5EF4-FFF2-40B4-BE49-F238E27FC236}">
                <a16:creationId xmlns:a16="http://schemas.microsoft.com/office/drawing/2014/main" id="{A9BEE7CA-E48F-6A32-18E6-3D13488CCDB9}"/>
              </a:ext>
            </a:extLst>
          </p:cNvPr>
          <p:cNvSpPr txBox="1"/>
          <p:nvPr/>
        </p:nvSpPr>
        <p:spPr>
          <a:xfrm>
            <a:off x="5291785" y="2337945"/>
            <a:ext cx="1713226" cy="400110"/>
          </a:xfrm>
          <a:prstGeom prst="rect">
            <a:avLst/>
          </a:prstGeom>
          <a:solidFill>
            <a:schemeClr val="bg1"/>
          </a:solidFill>
        </p:spPr>
        <p:txBody>
          <a:bodyPr wrap="square" rtlCol="0">
            <a:spAutoFit/>
          </a:bodyPr>
          <a:lstStyle/>
          <a:p>
            <a:r>
              <a:rPr lang="fr-CH" sz="2000" i="1" dirty="0"/>
              <a:t>data pipeline</a:t>
            </a:r>
          </a:p>
        </p:txBody>
      </p:sp>
    </p:spTree>
    <p:extLst>
      <p:ext uri="{BB962C8B-B14F-4D97-AF65-F5344CB8AC3E}">
        <p14:creationId xmlns:p14="http://schemas.microsoft.com/office/powerpoint/2010/main" val="501028715"/>
      </p:ext>
    </p:extLst>
  </p:cSld>
  <p:clrMapOvr>
    <a:masterClrMapping/>
  </p:clrMapOvr>
</p:sld>
</file>

<file path=ppt/theme/theme1.xml><?xml version="1.0" encoding="utf-8"?>
<a:theme xmlns:a="http://schemas.openxmlformats.org/drawingml/2006/main" name="Office Theme">
  <a:themeElements>
    <a:clrScheme name="ICAO Colour Palette">
      <a:dk1>
        <a:sysClr val="windowText" lastClr="000000"/>
      </a:dk1>
      <a:lt1>
        <a:sysClr val="window" lastClr="FFFFFF"/>
      </a:lt1>
      <a:dk2>
        <a:srgbClr val="0055A5"/>
      </a:dk2>
      <a:lt2>
        <a:srgbClr val="8C99A1"/>
      </a:lt2>
      <a:accent1>
        <a:srgbClr val="289DD8"/>
      </a:accent1>
      <a:accent2>
        <a:srgbClr val="F58220"/>
      </a:accent2>
      <a:accent3>
        <a:srgbClr val="A74233"/>
      </a:accent3>
      <a:accent4>
        <a:srgbClr val="FAA61A"/>
      </a:accent4>
      <a:accent5>
        <a:srgbClr val="008739"/>
      </a:accent5>
      <a:accent6>
        <a:srgbClr val="A6CE39"/>
      </a:accent6>
      <a:hlink>
        <a:srgbClr val="A00064"/>
      </a:hlink>
      <a:folHlink>
        <a:srgbClr val="E6A7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22402619F489142AF53EB74451B6FE6" ma:contentTypeVersion="1" ma:contentTypeDescription="Create a new document." ma:contentTypeScope="" ma:versionID="b5f0ab2932f22f320b5d47302f80b1a7">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BE2C75D-67FE-4F83-A73F-90D2CBF8E463}">
  <ds:schemaRefs>
    <ds:schemaRef ds:uri="http://schemas.microsoft.com/sharepoint/v3/contenttype/forms"/>
  </ds:schemaRefs>
</ds:datastoreItem>
</file>

<file path=customXml/itemProps2.xml><?xml version="1.0" encoding="utf-8"?>
<ds:datastoreItem xmlns:ds="http://schemas.openxmlformats.org/officeDocument/2006/customXml" ds:itemID="{7E12CEFB-FEDD-41D6-96EF-BA9A78705355}"/>
</file>

<file path=customXml/itemProps3.xml><?xml version="1.0" encoding="utf-8"?>
<ds:datastoreItem xmlns:ds="http://schemas.openxmlformats.org/officeDocument/2006/customXml" ds:itemID="{FAA3B7BE-1799-443D-B718-94557BC5C485}">
  <ds:schemaRefs>
    <ds:schemaRef ds:uri="http://www.w3.org/XML/1998/namespace"/>
    <ds:schemaRef ds:uri="http://purl.org/dc/terms/"/>
    <ds:schemaRef ds:uri="http://schemas.microsoft.com/office/infopath/2007/PartnerControls"/>
    <ds:schemaRef ds:uri="http://purl.org/dc/dcmitype/"/>
    <ds:schemaRef ds:uri="http://schemas.openxmlformats.org/package/2006/metadata/core-properties"/>
    <ds:schemaRef ds:uri="http://purl.org/dc/elements/1.1/"/>
    <ds:schemaRef ds:uri="http://schemas.microsoft.com/office/2006/documentManagement/types"/>
    <ds:schemaRef ds:uri="54d7ebe1-8bb4-46bd-bad4-44306c4e955d"/>
    <ds:schemaRef ds:uri="e525594f-72ac-4b2e-b838-1578de0d2916"/>
    <ds:schemaRef ds:uri="http://schemas.microsoft.com/office/2006/metadata/properties"/>
    <ds:schemaRef ds:uri="985ec44e-1bab-4c0b-9df0-6ba128686fc9"/>
    <ds:schemaRef ds:uri="247b320a-10fd-4c85-93bc-332cc366a8d9"/>
    <ds:schemaRef ds:uri="66073966-ae8e-4b5b-b7e0-a4f858c07b7b"/>
  </ds:schemaRefs>
</ds:datastoreItem>
</file>

<file path=docMetadata/LabelInfo.xml><?xml version="1.0" encoding="utf-8"?>
<clbl:labelList xmlns:clbl="http://schemas.microsoft.com/office/2020/mipLabelMetadata">
  <clbl:label id="{0f9e35db-544f-4f60-bdcc-5ea416e6dc70}" enabled="0" method="" siteId="{0f9e35db-544f-4f60-bdcc-5ea416e6dc70}" removed="1"/>
</clbl:labelList>
</file>

<file path=docProps/app.xml><?xml version="1.0" encoding="utf-8"?>
<Properties xmlns="http://schemas.openxmlformats.org/officeDocument/2006/extended-properties" xmlns:vt="http://schemas.openxmlformats.org/officeDocument/2006/docPropsVTypes">
  <TotalTime>1337</TotalTime>
  <Words>1088</Words>
  <Application>Microsoft Office PowerPoint</Application>
  <PresentationFormat>Widescreen</PresentationFormat>
  <Paragraphs>170</Paragraphs>
  <Slides>10</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Aptos</vt:lpstr>
      <vt:lpstr>Arial</vt:lpstr>
      <vt:lpstr>Calibri</vt:lpstr>
      <vt:lpstr>Georgia</vt:lpstr>
      <vt:lpstr>Symbol</vt:lpstr>
      <vt:lpstr>Times New Roman</vt:lpstr>
      <vt:lpstr>Office Theme</vt:lpstr>
      <vt:lpstr>Multimodal Data Exchange in Digital Corridors. Package of UN/CEFACT standards:   connect to air cargo data and  Türkiye as a link between EU (eFTI Regulation) and the Trans-Caspian corridor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Atallah, Cynthia</dc:creator>
  <cp:lastModifiedBy>Mario Apostolov</cp:lastModifiedBy>
  <cp:revision>84</cp:revision>
  <dcterms:created xsi:type="dcterms:W3CDTF">2020-01-08T15:21:02Z</dcterms:created>
  <dcterms:modified xsi:type="dcterms:W3CDTF">2025-04-09T22:47:15Z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Order">
    <vt:r8>3231500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ContentTypeId">
    <vt:lpwstr>0x010100C22402619F489142AF53EB74451B6FE6</vt:lpwstr>
  </property>
</Properties>
</file>