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sldIdLst>
    <p:sldId id="267" r:id="rId6"/>
    <p:sldId id="280" r:id="rId7"/>
    <p:sldId id="281" r:id="rId8"/>
    <p:sldId id="283" r:id="rId9"/>
    <p:sldId id="259" r:id="rId10"/>
    <p:sldId id="28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 autoAdjust="0"/>
    <p:restoredTop sz="94694" autoAdjust="0"/>
  </p:normalViewPr>
  <p:slideViewPr>
    <p:cSldViewPr snapToGrid="0">
      <p:cViewPr varScale="1">
        <p:scale>
          <a:sx n="106" d="100"/>
          <a:sy n="106" d="100"/>
        </p:scale>
        <p:origin x="76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9ABE0-911C-4E1E-9090-065F34499758}" type="doc">
      <dgm:prSet loTypeId="urn:microsoft.com/office/officeart/2005/8/layout/hProcess9" loCatId="process" qsTypeId="urn:microsoft.com/office/officeart/2005/8/quickstyle/simple5" qsCatId="simple" csTypeId="urn:microsoft.com/office/officeart/2005/8/colors/accent0_1" csCatId="mainScheme" phldr="1"/>
      <dgm:spPr/>
    </dgm:pt>
    <dgm:pt modelId="{1195FA25-1DBF-4E18-B62A-9FD6825612AB}">
      <dgm:prSet phldrT="[Text]" phldr="1" custT="1"/>
      <dgm:spPr/>
      <dgm:t>
        <a:bodyPr/>
        <a:lstStyle/>
        <a:p>
          <a:endParaRPr lang="en-CA" sz="2800" b="1" dirty="0">
            <a:solidFill>
              <a:schemeClr val="accent3"/>
            </a:solidFill>
            <a:latin typeface="+mj-lt"/>
          </a:endParaRPr>
        </a:p>
      </dgm:t>
    </dgm:pt>
    <dgm:pt modelId="{A905721F-A1C6-42B6-B131-7C6DD75BE823}" type="parTrans" cxnId="{7D0DAEBE-56FD-478C-B333-C24628E646AA}">
      <dgm:prSet/>
      <dgm:spPr/>
      <dgm:t>
        <a:bodyPr/>
        <a:lstStyle/>
        <a:p>
          <a:endParaRPr lang="en-CA"/>
        </a:p>
      </dgm:t>
    </dgm:pt>
    <dgm:pt modelId="{7D536EA1-4C55-4F05-BABB-261E9CAF8598}" type="sibTrans" cxnId="{7D0DAEBE-56FD-478C-B333-C24628E646AA}">
      <dgm:prSet/>
      <dgm:spPr/>
      <dgm:t>
        <a:bodyPr/>
        <a:lstStyle/>
        <a:p>
          <a:endParaRPr lang="en-CA"/>
        </a:p>
      </dgm:t>
    </dgm:pt>
    <dgm:pt modelId="{FF8E51E4-565D-4EF4-B2E0-B3078267F103}">
      <dgm:prSet phldrT="[Text]" phldr="1" custT="1"/>
      <dgm:spPr/>
      <dgm:t>
        <a:bodyPr/>
        <a:lstStyle/>
        <a:p>
          <a:endParaRPr lang="en-CA" sz="2800" b="1">
            <a:solidFill>
              <a:schemeClr val="accent3"/>
            </a:solidFill>
            <a:latin typeface="+mj-lt"/>
          </a:endParaRPr>
        </a:p>
      </dgm:t>
    </dgm:pt>
    <dgm:pt modelId="{13089CF0-6950-4B12-8541-9927991FE997}" type="parTrans" cxnId="{36C2C602-1603-4DF8-A9C3-CF5DBC8B40B9}">
      <dgm:prSet/>
      <dgm:spPr/>
      <dgm:t>
        <a:bodyPr/>
        <a:lstStyle/>
        <a:p>
          <a:endParaRPr lang="en-CA"/>
        </a:p>
      </dgm:t>
    </dgm:pt>
    <dgm:pt modelId="{7B98DC67-869E-4477-8900-66715F1C3610}" type="sibTrans" cxnId="{36C2C602-1603-4DF8-A9C3-CF5DBC8B40B9}">
      <dgm:prSet/>
      <dgm:spPr/>
      <dgm:t>
        <a:bodyPr/>
        <a:lstStyle/>
        <a:p>
          <a:endParaRPr lang="en-CA"/>
        </a:p>
      </dgm:t>
    </dgm:pt>
    <dgm:pt modelId="{70A4FEC7-1592-480D-B062-5CCA9B2551C0}">
      <dgm:prSet phldrT="[Text]" phldr="1" custT="1"/>
      <dgm:spPr/>
      <dgm:t>
        <a:bodyPr/>
        <a:lstStyle/>
        <a:p>
          <a:endParaRPr lang="en-CA" sz="2800" b="1" dirty="0">
            <a:solidFill>
              <a:schemeClr val="accent3"/>
            </a:solidFill>
            <a:latin typeface="+mj-lt"/>
          </a:endParaRPr>
        </a:p>
      </dgm:t>
    </dgm:pt>
    <dgm:pt modelId="{8517AAA0-D289-4E35-AB99-B8ADC1B09729}" type="parTrans" cxnId="{94ED775B-B219-40D2-B9B5-225B3864F249}">
      <dgm:prSet/>
      <dgm:spPr/>
      <dgm:t>
        <a:bodyPr/>
        <a:lstStyle/>
        <a:p>
          <a:endParaRPr lang="en-CA"/>
        </a:p>
      </dgm:t>
    </dgm:pt>
    <dgm:pt modelId="{825EE98E-5343-4DE8-BDD5-E2E7A68741BD}" type="sibTrans" cxnId="{94ED775B-B219-40D2-B9B5-225B3864F249}">
      <dgm:prSet/>
      <dgm:spPr/>
      <dgm:t>
        <a:bodyPr/>
        <a:lstStyle/>
        <a:p>
          <a:endParaRPr lang="en-CA"/>
        </a:p>
      </dgm:t>
    </dgm:pt>
    <dgm:pt modelId="{1FB39F8F-8D6E-4595-AE9C-4DFD5AE1296E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3"/>
              </a:solidFill>
              <a:latin typeface="+mj-lt"/>
            </a:rPr>
            <a:t>[Text]</a:t>
          </a:r>
          <a:endParaRPr lang="en-CA" sz="2800" b="1" dirty="0">
            <a:solidFill>
              <a:schemeClr val="accent3"/>
            </a:solidFill>
            <a:latin typeface="+mj-lt"/>
          </a:endParaRPr>
        </a:p>
      </dgm:t>
    </dgm:pt>
    <dgm:pt modelId="{ADF4DF11-EB3B-45AF-944B-A0D66B54E4FF}" type="parTrans" cxnId="{4D8408FA-D79D-4B80-82C9-D91E1DF7987A}">
      <dgm:prSet/>
      <dgm:spPr/>
      <dgm:t>
        <a:bodyPr/>
        <a:lstStyle/>
        <a:p>
          <a:endParaRPr lang="en-CA"/>
        </a:p>
      </dgm:t>
    </dgm:pt>
    <dgm:pt modelId="{F48761D1-AE0D-4CF1-8BF3-9E6C33528807}" type="sibTrans" cxnId="{4D8408FA-D79D-4B80-82C9-D91E1DF7987A}">
      <dgm:prSet/>
      <dgm:spPr/>
      <dgm:t>
        <a:bodyPr/>
        <a:lstStyle/>
        <a:p>
          <a:endParaRPr lang="en-CA"/>
        </a:p>
      </dgm:t>
    </dgm:pt>
    <dgm:pt modelId="{D06753B1-08B6-49B3-BC8C-630AABA60A7F}" type="pres">
      <dgm:prSet presAssocID="{3909ABE0-911C-4E1E-9090-065F34499758}" presName="CompostProcess" presStyleCnt="0">
        <dgm:presLayoutVars>
          <dgm:dir/>
          <dgm:resizeHandles val="exact"/>
        </dgm:presLayoutVars>
      </dgm:prSet>
      <dgm:spPr/>
    </dgm:pt>
    <dgm:pt modelId="{13997B70-F783-42AC-ABBC-80BA74E802EF}" type="pres">
      <dgm:prSet presAssocID="{3909ABE0-911C-4E1E-9090-065F34499758}" presName="arrow" presStyleLbl="bgShp" presStyleIdx="0" presStyleCnt="1" custScaleX="107266" custScaleY="97078" custLinFactNeighborX="-2109" custLinFactNeighborY="51"/>
      <dgm:spPr>
        <a:solidFill>
          <a:schemeClr val="accent5"/>
        </a:solidFill>
      </dgm:spPr>
    </dgm:pt>
    <dgm:pt modelId="{320FC9DF-2169-46C5-A77C-0AA04216F601}" type="pres">
      <dgm:prSet presAssocID="{3909ABE0-911C-4E1E-9090-065F34499758}" presName="linearProcess" presStyleCnt="0"/>
      <dgm:spPr/>
    </dgm:pt>
    <dgm:pt modelId="{F1AA3FDD-AA22-4AFD-A24C-EABA6D24C089}" type="pres">
      <dgm:prSet presAssocID="{1195FA25-1DBF-4E18-B62A-9FD6825612AB}" presName="text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ADD33409-48BB-41B2-B552-24E3F1ADF2AC}" type="pres">
      <dgm:prSet presAssocID="{7D536EA1-4C55-4F05-BABB-261E9CAF8598}" presName="sibTrans" presStyleCnt="0"/>
      <dgm:spPr/>
    </dgm:pt>
    <dgm:pt modelId="{1528D499-E869-4911-89AE-CF765A989701}" type="pres">
      <dgm:prSet presAssocID="{FF8E51E4-565D-4EF4-B2E0-B3078267F103}" presName="text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0E4F4B91-9509-4D0A-A9A3-14202DD24E66}" type="pres">
      <dgm:prSet presAssocID="{7B98DC67-869E-4477-8900-66715F1C3610}" presName="sibTrans" presStyleCnt="0"/>
      <dgm:spPr/>
    </dgm:pt>
    <dgm:pt modelId="{2D034317-F7F3-4734-A91D-AFD89992D0EA}" type="pres">
      <dgm:prSet presAssocID="{70A4FEC7-1592-480D-B062-5CCA9B2551C0}" presName="text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97D4AA52-3D4C-4CBA-9CAE-DC7410B10358}" type="pres">
      <dgm:prSet presAssocID="{825EE98E-5343-4DE8-BDD5-E2E7A68741BD}" presName="sibTrans" presStyleCnt="0"/>
      <dgm:spPr/>
    </dgm:pt>
    <dgm:pt modelId="{6E12DF65-7E72-4045-ABDC-E183B973BEC4}" type="pres">
      <dgm:prSet presAssocID="{1FB39F8F-8D6E-4595-AE9C-4DFD5AE1296E}" presName="text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6C2C602-1603-4DF8-A9C3-CF5DBC8B40B9}" srcId="{3909ABE0-911C-4E1E-9090-065F34499758}" destId="{FF8E51E4-565D-4EF4-B2E0-B3078267F103}" srcOrd="1" destOrd="0" parTransId="{13089CF0-6950-4B12-8541-9927991FE997}" sibTransId="{7B98DC67-869E-4477-8900-66715F1C3610}"/>
    <dgm:cxn modelId="{94ED775B-B219-40D2-B9B5-225B3864F249}" srcId="{3909ABE0-911C-4E1E-9090-065F34499758}" destId="{70A4FEC7-1592-480D-B062-5CCA9B2551C0}" srcOrd="2" destOrd="0" parTransId="{8517AAA0-D289-4E35-AB99-B8ADC1B09729}" sibTransId="{825EE98E-5343-4DE8-BDD5-E2E7A68741BD}"/>
    <dgm:cxn modelId="{654AB998-5C00-47B0-82E5-76DA76CF31DF}" type="presOf" srcId="{70A4FEC7-1592-480D-B062-5CCA9B2551C0}" destId="{2D034317-F7F3-4734-A91D-AFD89992D0EA}" srcOrd="0" destOrd="0" presId="urn:microsoft.com/office/officeart/2005/8/layout/hProcess9"/>
    <dgm:cxn modelId="{8C1BA49A-5EBA-4378-A127-B5D29604DE75}" type="presOf" srcId="{1FB39F8F-8D6E-4595-AE9C-4DFD5AE1296E}" destId="{6E12DF65-7E72-4045-ABDC-E183B973BEC4}" srcOrd="0" destOrd="0" presId="urn:microsoft.com/office/officeart/2005/8/layout/hProcess9"/>
    <dgm:cxn modelId="{B868D5BC-68B1-4C29-96D8-20636EEA3579}" type="presOf" srcId="{3909ABE0-911C-4E1E-9090-065F34499758}" destId="{D06753B1-08B6-49B3-BC8C-630AABA60A7F}" srcOrd="0" destOrd="0" presId="urn:microsoft.com/office/officeart/2005/8/layout/hProcess9"/>
    <dgm:cxn modelId="{E5D327BE-4AEC-481E-9074-480C93825919}" type="presOf" srcId="{FF8E51E4-565D-4EF4-B2E0-B3078267F103}" destId="{1528D499-E869-4911-89AE-CF765A989701}" srcOrd="0" destOrd="0" presId="urn:microsoft.com/office/officeart/2005/8/layout/hProcess9"/>
    <dgm:cxn modelId="{7D0DAEBE-56FD-478C-B333-C24628E646AA}" srcId="{3909ABE0-911C-4E1E-9090-065F34499758}" destId="{1195FA25-1DBF-4E18-B62A-9FD6825612AB}" srcOrd="0" destOrd="0" parTransId="{A905721F-A1C6-42B6-B131-7C6DD75BE823}" sibTransId="{7D536EA1-4C55-4F05-BABB-261E9CAF8598}"/>
    <dgm:cxn modelId="{422802D0-46A2-4E69-9B4C-F4372FFE200D}" type="presOf" srcId="{1195FA25-1DBF-4E18-B62A-9FD6825612AB}" destId="{F1AA3FDD-AA22-4AFD-A24C-EABA6D24C089}" srcOrd="0" destOrd="0" presId="urn:microsoft.com/office/officeart/2005/8/layout/hProcess9"/>
    <dgm:cxn modelId="{4D8408FA-D79D-4B80-82C9-D91E1DF7987A}" srcId="{3909ABE0-911C-4E1E-9090-065F34499758}" destId="{1FB39F8F-8D6E-4595-AE9C-4DFD5AE1296E}" srcOrd="3" destOrd="0" parTransId="{ADF4DF11-EB3B-45AF-944B-A0D66B54E4FF}" sibTransId="{F48761D1-AE0D-4CF1-8BF3-9E6C33528807}"/>
    <dgm:cxn modelId="{B28505EB-1EB7-46BB-9F7B-6FA5FF373F43}" type="presParOf" srcId="{D06753B1-08B6-49B3-BC8C-630AABA60A7F}" destId="{13997B70-F783-42AC-ABBC-80BA74E802EF}" srcOrd="0" destOrd="0" presId="urn:microsoft.com/office/officeart/2005/8/layout/hProcess9"/>
    <dgm:cxn modelId="{CEAB45C4-A591-464D-ACE5-DB0007327594}" type="presParOf" srcId="{D06753B1-08B6-49B3-BC8C-630AABA60A7F}" destId="{320FC9DF-2169-46C5-A77C-0AA04216F601}" srcOrd="1" destOrd="0" presId="urn:microsoft.com/office/officeart/2005/8/layout/hProcess9"/>
    <dgm:cxn modelId="{0FEA3426-1CFD-444D-A712-D021C8D13831}" type="presParOf" srcId="{320FC9DF-2169-46C5-A77C-0AA04216F601}" destId="{F1AA3FDD-AA22-4AFD-A24C-EABA6D24C089}" srcOrd="0" destOrd="0" presId="urn:microsoft.com/office/officeart/2005/8/layout/hProcess9"/>
    <dgm:cxn modelId="{64D9FE25-5936-4E7A-864E-296FBEC1AB4C}" type="presParOf" srcId="{320FC9DF-2169-46C5-A77C-0AA04216F601}" destId="{ADD33409-48BB-41B2-B552-24E3F1ADF2AC}" srcOrd="1" destOrd="0" presId="urn:microsoft.com/office/officeart/2005/8/layout/hProcess9"/>
    <dgm:cxn modelId="{5A59EF54-FD11-450B-AE5C-454DAB249BEA}" type="presParOf" srcId="{320FC9DF-2169-46C5-A77C-0AA04216F601}" destId="{1528D499-E869-4911-89AE-CF765A989701}" srcOrd="2" destOrd="0" presId="urn:microsoft.com/office/officeart/2005/8/layout/hProcess9"/>
    <dgm:cxn modelId="{38232BB8-F376-4E67-A175-8D7FDDF7523B}" type="presParOf" srcId="{320FC9DF-2169-46C5-A77C-0AA04216F601}" destId="{0E4F4B91-9509-4D0A-A9A3-14202DD24E66}" srcOrd="3" destOrd="0" presId="urn:microsoft.com/office/officeart/2005/8/layout/hProcess9"/>
    <dgm:cxn modelId="{D9DCB7CF-D0F3-493C-B0DF-78F844421BBE}" type="presParOf" srcId="{320FC9DF-2169-46C5-A77C-0AA04216F601}" destId="{2D034317-F7F3-4734-A91D-AFD89992D0EA}" srcOrd="4" destOrd="0" presId="urn:microsoft.com/office/officeart/2005/8/layout/hProcess9"/>
    <dgm:cxn modelId="{9C2A3175-1EB9-4F6F-A35E-C15FD2719679}" type="presParOf" srcId="{320FC9DF-2169-46C5-A77C-0AA04216F601}" destId="{97D4AA52-3D4C-4CBA-9CAE-DC7410B10358}" srcOrd="5" destOrd="0" presId="urn:microsoft.com/office/officeart/2005/8/layout/hProcess9"/>
    <dgm:cxn modelId="{66599BED-D9B8-4C47-8959-3CCFAF3E484B}" type="presParOf" srcId="{320FC9DF-2169-46C5-A77C-0AA04216F601}" destId="{6E12DF65-7E72-4045-ABDC-E183B973BEC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97B70-F783-42AC-ABBC-80BA74E802EF}">
      <dsp:nvSpPr>
        <dsp:cNvPr id="0" name=""/>
        <dsp:cNvSpPr/>
      </dsp:nvSpPr>
      <dsp:spPr>
        <a:xfrm>
          <a:off x="250486" y="68136"/>
          <a:ext cx="8719261" cy="4374706"/>
        </a:xfrm>
        <a:prstGeom prst="rightArrow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AA3FDD-AA22-4AFD-A24C-EABA6D24C089}">
      <dsp:nvSpPr>
        <dsp:cNvPr id="0" name=""/>
        <dsp:cNvSpPr/>
      </dsp:nvSpPr>
      <dsp:spPr>
        <a:xfrm>
          <a:off x="3268" y="1351914"/>
          <a:ext cx="2123680" cy="1802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800" b="1" kern="1200" dirty="0">
            <a:solidFill>
              <a:schemeClr val="accent3"/>
            </a:solidFill>
            <a:latin typeface="+mj-lt"/>
          </a:endParaRPr>
        </a:p>
      </dsp:txBody>
      <dsp:txXfrm>
        <a:off x="3268" y="1351914"/>
        <a:ext cx="2123680" cy="1802553"/>
      </dsp:txXfrm>
    </dsp:sp>
    <dsp:sp modelId="{1528D499-E869-4911-89AE-CF765A989701}">
      <dsp:nvSpPr>
        <dsp:cNvPr id="0" name=""/>
        <dsp:cNvSpPr/>
      </dsp:nvSpPr>
      <dsp:spPr>
        <a:xfrm>
          <a:off x="2480896" y="1351914"/>
          <a:ext cx="2123680" cy="1802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800" b="1" kern="1200">
            <a:solidFill>
              <a:schemeClr val="accent3"/>
            </a:solidFill>
            <a:latin typeface="+mj-lt"/>
          </a:endParaRPr>
        </a:p>
      </dsp:txBody>
      <dsp:txXfrm>
        <a:off x="2480896" y="1351914"/>
        <a:ext cx="2123680" cy="1802553"/>
      </dsp:txXfrm>
    </dsp:sp>
    <dsp:sp modelId="{2D034317-F7F3-4734-A91D-AFD89992D0EA}">
      <dsp:nvSpPr>
        <dsp:cNvPr id="0" name=""/>
        <dsp:cNvSpPr/>
      </dsp:nvSpPr>
      <dsp:spPr>
        <a:xfrm>
          <a:off x="4958523" y="1351914"/>
          <a:ext cx="2123680" cy="1802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800" b="1" kern="1200" dirty="0">
            <a:solidFill>
              <a:schemeClr val="accent3"/>
            </a:solidFill>
            <a:latin typeface="+mj-lt"/>
          </a:endParaRPr>
        </a:p>
      </dsp:txBody>
      <dsp:txXfrm>
        <a:off x="4958523" y="1351914"/>
        <a:ext cx="2123680" cy="1802553"/>
      </dsp:txXfrm>
    </dsp:sp>
    <dsp:sp modelId="{6E12DF65-7E72-4045-ABDC-E183B973BEC4}">
      <dsp:nvSpPr>
        <dsp:cNvPr id="0" name=""/>
        <dsp:cNvSpPr/>
      </dsp:nvSpPr>
      <dsp:spPr>
        <a:xfrm>
          <a:off x="7436150" y="1351914"/>
          <a:ext cx="2123680" cy="1802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3"/>
              </a:solidFill>
              <a:latin typeface="+mj-lt"/>
            </a:rPr>
            <a:t>[Text]</a:t>
          </a:r>
          <a:endParaRPr lang="en-CA" sz="2800" b="1" kern="1200" dirty="0">
            <a:solidFill>
              <a:schemeClr val="accent3"/>
            </a:solidFill>
            <a:latin typeface="+mj-lt"/>
          </a:endParaRPr>
        </a:p>
      </dsp:txBody>
      <dsp:txXfrm>
        <a:off x="7436150" y="1351914"/>
        <a:ext cx="2123680" cy="1802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67D6F-E172-1EAC-AAFA-F533DF643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" y="0"/>
            <a:ext cx="121802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rgbClr val="006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E66117-72BF-1E45-B9D0-9AE888C6F44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881261" y="2455089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688AB-C025-F480-2032-DAF28FE6B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0A47D-9907-BFB8-806A-6047E793A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4625"/>
          </a:xfrm>
          <a:prstGeom prst="rect">
            <a:avLst/>
          </a:prstGeom>
        </p:spPr>
      </p:pic>
      <p:sp>
        <p:nvSpPr>
          <p:cNvPr id="5" name="Line"/>
          <p:cNvSpPr/>
          <p:nvPr userDrawn="1"/>
        </p:nvSpPr>
        <p:spPr>
          <a:xfrm>
            <a:off x="5854325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17727" y="901287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9D7C2A-880B-01CF-A12D-F8F096A7E8C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901139" y="2465028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6CDA1-0DD5-57DF-89B3-BBF93463C8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29C9093-BC73-4DA3-90BB-A5BF042F8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1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1" y="3370551"/>
            <a:ext cx="5251937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 and/or company name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9AB2-1F37-ED2C-C73E-30CCE29B8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3983F8-279C-494A-AED5-A5CE8EB405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10783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Photo Background or Image here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16A74C-DFB5-4608-B370-F66FA022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08" y="995279"/>
            <a:ext cx="11189784" cy="1100366"/>
          </a:xfrm>
          <a:noFill/>
          <a:effectLst>
            <a:outerShdw blurRad="63500" dist="50800" dir="27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lvl1pPr algn="ctr">
              <a:defRPr lang="en-CA" sz="5400" b="1" dirty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defRPr>
            </a:lvl1pPr>
          </a:lstStyle>
          <a:p>
            <a:pPr marL="0" lvl="0" algn="ctr">
              <a:lnSpc>
                <a:spcPts val="8700"/>
              </a:lnSpc>
            </a:pPr>
            <a:endParaRPr lang="en-CA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8D7FD-2414-4A67-86E3-8E693AA7A3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08" y="4460255"/>
            <a:ext cx="3613692" cy="1895940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CA" dirty="0"/>
              <a:t>Airline Logo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1FD6959-19D0-4035-8749-7172D08877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77200" y="4456073"/>
            <a:ext cx="3613692" cy="1895940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CA" dirty="0"/>
              <a:t>Airline Logo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564DDC-97CC-4975-AF86-926D9CA0B5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8976" y="4456073"/>
            <a:ext cx="3479180" cy="1895940"/>
          </a:xfrm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>
                <a:solidFill>
                  <a:schemeClr val="accent3"/>
                </a:solidFill>
              </a:defRPr>
            </a:lvl2pPr>
            <a:lvl3pPr algn="ctr">
              <a:buNone/>
              <a:defRPr>
                <a:solidFill>
                  <a:schemeClr val="accent3"/>
                </a:solidFill>
              </a:defRPr>
            </a:lvl3pPr>
            <a:lvl4pPr algn="ctr">
              <a:buNone/>
              <a:defRPr>
                <a:solidFill>
                  <a:schemeClr val="accent3"/>
                </a:solidFill>
              </a:defRPr>
            </a:lvl4pPr>
            <a:lvl5pPr algn="ctr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04491CB-D506-401C-B3F7-BC52DB42C5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7882" y="3429000"/>
            <a:ext cx="7996237" cy="417513"/>
          </a:xfrm>
        </p:spPr>
        <p:txBody>
          <a:bodyPr/>
          <a:lstStyle>
            <a:lvl1pPr algn="ctr">
              <a:buNone/>
              <a:defRPr b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Other info placeholder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427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A9527D-C9D4-4C7D-ABE4-F079D68EDE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CA" dirty="0"/>
              <a:t>Background Image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074DDA-46B4-42AB-9772-44FB7B852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787" y="764517"/>
            <a:ext cx="11072426" cy="26644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buNone/>
              <a:defRPr sz="8000" b="1">
                <a:solidFill>
                  <a:schemeClr val="accent3"/>
                </a:solidFill>
                <a:latin typeface="+mj-lt"/>
              </a:defRPr>
            </a:lvl1pPr>
            <a:lvl2pPr algn="ctr">
              <a:buNone/>
              <a:defRPr sz="5400" b="1">
                <a:latin typeface="+mj-lt"/>
              </a:defRPr>
            </a:lvl2pPr>
            <a:lvl3pPr algn="ctr">
              <a:buNone/>
              <a:defRPr sz="4800" b="1">
                <a:latin typeface="+mj-lt"/>
              </a:defRPr>
            </a:lvl3pPr>
            <a:lvl4pPr algn="ctr">
              <a:buNone/>
              <a:defRPr sz="4400" b="1">
                <a:latin typeface="+mj-lt"/>
              </a:defRPr>
            </a:lvl4pPr>
            <a:lvl5pPr algn="ctr">
              <a:buNone/>
              <a:defRPr sz="4400" b="1">
                <a:latin typeface="+mj-lt"/>
              </a:defRPr>
            </a:lvl5pPr>
          </a:lstStyle>
          <a:p>
            <a:pPr lvl="0"/>
            <a:r>
              <a:rPr lang="en-US" dirty="0"/>
              <a:t>HEADER SLIDE</a:t>
            </a:r>
          </a:p>
          <a:p>
            <a:pPr lvl="0"/>
            <a:r>
              <a:rPr lang="en-US" dirty="0"/>
              <a:t>TITLE</a:t>
            </a:r>
            <a:endParaRPr lang="en-CA" dirty="0"/>
          </a:p>
        </p:txBody>
      </p:sp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7C15A5B1-022F-4A76-A889-4401AA783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16" y="4924193"/>
            <a:ext cx="4320168" cy="181447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AFE5CF8-B430-43CE-A080-1EB5FF8EE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23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65B6A8-ED69-49B6-BB03-CC8F41F524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854712" y="0"/>
            <a:ext cx="9578898" cy="685800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Side Image Background</a:t>
            </a:r>
          </a:p>
          <a:p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472965-41E3-49B9-A113-3FDB5C1530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1338" y="1003300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A0A4C00-E206-42D5-BC90-D6ED248188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1338" y="1859498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2FF135-B81E-41DC-83D2-EDD670DB5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1338" y="3089275"/>
            <a:ext cx="4760912" cy="3311525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  <a:lvl2pPr>
              <a:defRPr b="1">
                <a:solidFill>
                  <a:schemeClr val="accent5"/>
                </a:solidFill>
              </a:defRPr>
            </a:lvl2pPr>
            <a:lvl3pPr>
              <a:defRPr b="1">
                <a:solidFill>
                  <a:schemeClr val="accent5"/>
                </a:solidFill>
              </a:defRPr>
            </a:lvl3pPr>
            <a:lvl4pPr>
              <a:defRPr b="1">
                <a:solidFill>
                  <a:schemeClr val="accent5"/>
                </a:solidFill>
              </a:defRPr>
            </a:lvl4pPr>
            <a:lvl5pPr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A001FF6-AEC8-462B-9531-03B986486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64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65B6A8-ED69-49B6-BB03-CC8F41F524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854712" y="0"/>
            <a:ext cx="9578898" cy="685800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CA" dirty="0"/>
              <a:t>Side Image Background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472965-41E3-49B9-A113-3FDB5C1530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1338" y="1003300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A0A4C00-E206-42D5-BC90-D6ED248188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1338" y="1859498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2FF135-B81E-41DC-83D2-EDD670DB5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1338" y="3089275"/>
            <a:ext cx="4760912" cy="3311525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  <a:lvl2pPr>
              <a:defRPr b="1">
                <a:solidFill>
                  <a:schemeClr val="accent5"/>
                </a:solidFill>
              </a:defRPr>
            </a:lvl2pPr>
            <a:lvl3pPr>
              <a:defRPr b="1">
                <a:solidFill>
                  <a:schemeClr val="accent5"/>
                </a:solidFill>
              </a:defRPr>
            </a:lvl3pPr>
            <a:lvl4pPr>
              <a:defRPr b="1">
                <a:solidFill>
                  <a:schemeClr val="accent5"/>
                </a:solidFill>
              </a:defRPr>
            </a:lvl4pPr>
            <a:lvl5pPr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6BB6D-1ADF-4EE8-8D25-D68F26280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2092" y="837720"/>
            <a:ext cx="4572000" cy="22987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en-CA" dirty="0"/>
              <a:t>Image 1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5F7A3AB-59FB-4549-83D5-81EE1531E69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2092" y="3554900"/>
            <a:ext cx="4572000" cy="22987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en-CA" dirty="0"/>
              <a:t>Image 2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795B15D-2E84-455F-B873-0D858A4EC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84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B13B0B5-61F5-434F-B191-DE745B595B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6761" y="0"/>
            <a:ext cx="9578898" cy="685800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CA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8A5B0A-0E1B-4C16-998C-AE89486DD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807" y="1003300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8FC5E55-C1DE-4CAB-B5FD-D878BB8B10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807" y="1859498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85BCD7-F366-4730-A29F-B6CA76117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807" y="3089275"/>
            <a:ext cx="4760912" cy="3311525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  <a:lvl2pPr>
              <a:defRPr b="1">
                <a:solidFill>
                  <a:schemeClr val="accent5"/>
                </a:solidFill>
              </a:defRPr>
            </a:lvl2pPr>
            <a:lvl3pPr>
              <a:defRPr b="1">
                <a:solidFill>
                  <a:schemeClr val="accent5"/>
                </a:solidFill>
              </a:defRPr>
            </a:lvl3pPr>
            <a:lvl4pPr>
              <a:defRPr b="1">
                <a:solidFill>
                  <a:schemeClr val="accent5"/>
                </a:solidFill>
              </a:defRPr>
            </a:lvl4pPr>
            <a:lvl5pPr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44E111F-4A07-4A8E-BEB4-CC899AEA0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66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B13B0B5-61F5-434F-B191-DE745B595B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6761" y="0"/>
            <a:ext cx="9578898" cy="685800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Side Image Background</a:t>
            </a:r>
          </a:p>
          <a:p>
            <a:endParaRPr lang="en-CA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8A5B0A-0E1B-4C16-998C-AE89486DD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807" y="1003300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8FC5E55-C1DE-4CAB-B5FD-D878BB8B10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807" y="1859498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85BCD7-F366-4730-A29F-B6CA76117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807" y="3089275"/>
            <a:ext cx="4760912" cy="3311525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  <a:lvl2pPr>
              <a:defRPr b="1">
                <a:solidFill>
                  <a:schemeClr val="accent5"/>
                </a:solidFill>
              </a:defRPr>
            </a:lvl2pPr>
            <a:lvl3pPr>
              <a:defRPr b="1">
                <a:solidFill>
                  <a:schemeClr val="accent5"/>
                </a:solidFill>
              </a:defRPr>
            </a:lvl3pPr>
            <a:lvl4pPr>
              <a:defRPr b="1">
                <a:solidFill>
                  <a:schemeClr val="accent5"/>
                </a:solidFill>
              </a:defRPr>
            </a:lvl4pPr>
            <a:lvl5pPr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8B10DAC-2D05-4EAA-BFF7-E4A1A7BD2B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0600" y="837720"/>
            <a:ext cx="4572000" cy="22987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en-CA" dirty="0"/>
              <a:t>Image 1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C57663D-8ABC-43E3-95EF-5E0CFB3C2D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0600" y="3554900"/>
            <a:ext cx="4572000" cy="22987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en-CA" dirty="0"/>
              <a:t>Image 2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DA651BE-C72E-4AB5-B08E-BE89227848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76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43414A-D279-4C81-B965-F62405BC452D}"/>
              </a:ext>
            </a:extLst>
          </p:cNvPr>
          <p:cNvSpPr/>
          <p:nvPr userDrawn="1"/>
        </p:nvSpPr>
        <p:spPr>
          <a:xfrm>
            <a:off x="6917662" y="2384288"/>
            <a:ext cx="5274338" cy="44737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CE5CEE-7854-47EE-A46F-C16348873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4375" y="2965381"/>
            <a:ext cx="4760912" cy="3311525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  <a:lvl2pPr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  <a:lvl4pPr>
              <a:defRPr b="1">
                <a:solidFill>
                  <a:schemeClr val="accent3"/>
                </a:solidFill>
              </a:defRPr>
            </a:lvl4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64621D5-959F-47A7-920E-1A38CDA328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384288"/>
            <a:ext cx="6918325" cy="4473712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32C25D9-B902-4E20-B815-379D131E2E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17662" y="0"/>
            <a:ext cx="5274338" cy="238442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825E603-1571-4307-92B1-52BE80D244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1216" y="362902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81CF7EB-D175-4266-8144-E97797085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16" y="1219100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A16CD75-25E5-4EDA-A857-40BE43B1C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99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600BF1F-546B-472E-B845-19F968850D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807" y="1183797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A9576E-F3B3-4A15-9024-38550382B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807" y="2039995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5AF681-4FD9-4D8C-B521-06EE7CD74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807" y="2841625"/>
            <a:ext cx="4760912" cy="3311525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  <a:lvl2pPr>
              <a:defRPr b="1">
                <a:solidFill>
                  <a:schemeClr val="accent5"/>
                </a:solidFill>
              </a:defRPr>
            </a:lvl2pPr>
            <a:lvl3pPr>
              <a:defRPr b="1">
                <a:solidFill>
                  <a:schemeClr val="accent5"/>
                </a:solidFill>
              </a:defRPr>
            </a:lvl3pPr>
            <a:lvl4pPr>
              <a:defRPr b="1">
                <a:solidFill>
                  <a:schemeClr val="accent5"/>
                </a:solidFill>
              </a:defRPr>
            </a:lvl4pPr>
            <a:lvl5pPr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9CC1C9A-3647-424A-BA96-38867D4D47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99150" y="584200"/>
            <a:ext cx="5727700" cy="27495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9D683F2-7D7A-4150-93C9-0B7FAE11A4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99150" y="3524250"/>
            <a:ext cx="5727700" cy="27495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D805C94-B284-46EC-BE62-921794D102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66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600BF1F-546B-472E-B845-19F968850D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0538" y="1183797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A9576E-F3B3-4A15-9024-38550382B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0538" y="2039995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5AF681-4FD9-4D8C-B521-06EE7CD74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0538" y="2841625"/>
            <a:ext cx="4760912" cy="3311525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  <a:lvl2pPr>
              <a:defRPr b="1">
                <a:solidFill>
                  <a:schemeClr val="accent5"/>
                </a:solidFill>
              </a:defRPr>
            </a:lvl2pPr>
            <a:lvl3pPr>
              <a:defRPr b="1">
                <a:solidFill>
                  <a:schemeClr val="accent5"/>
                </a:solidFill>
              </a:defRPr>
            </a:lvl3pPr>
            <a:lvl4pPr>
              <a:defRPr b="1">
                <a:solidFill>
                  <a:schemeClr val="accent5"/>
                </a:solidFill>
              </a:defRPr>
            </a:lvl4pPr>
            <a:lvl5pPr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9CC1C9A-3647-424A-BA96-38867D4D47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0550" y="584200"/>
            <a:ext cx="5727700" cy="27495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9D683F2-7D7A-4150-93C9-0B7FAE11A4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0550" y="3524250"/>
            <a:ext cx="5727700" cy="27495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B7E7D13-D1A7-4943-B35A-F5682ADEE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3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B511597-CDB2-493E-8A06-77C9594DB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3802" y="555883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C2E08B2-40F3-489C-92F8-507F253D9A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802" y="1412081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3473A8B-1F3C-46AB-B8BA-BBC90B5006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99614" y="5124192"/>
            <a:ext cx="1177925" cy="11779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/>
              <a:t>Icon 1</a:t>
            </a:r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99A34F-71CB-4B21-943A-3305428CA054}"/>
              </a:ext>
            </a:extLst>
          </p:cNvPr>
          <p:cNvSpPr/>
          <p:nvPr userDrawn="1"/>
        </p:nvSpPr>
        <p:spPr>
          <a:xfrm>
            <a:off x="8204615" y="6222178"/>
            <a:ext cx="2491185" cy="7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376845E-F03F-4FB6-B74F-9D4BC3B409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4834" y="5741714"/>
            <a:ext cx="2490966" cy="443296"/>
          </a:xfrm>
        </p:spPr>
        <p:txBody>
          <a:bodyPr>
            <a:normAutofit/>
          </a:bodyPr>
          <a:lstStyle>
            <a:lvl1pPr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AF452149-69BA-4624-BEBA-EB3B125E9C2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99614" y="3751352"/>
            <a:ext cx="1177925" cy="11779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/>
              <a:t>Icon 1</a:t>
            </a:r>
            <a:endParaRPr lang="en-C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4C0A9-6734-420C-AFC0-B5A7BDE54AAE}"/>
              </a:ext>
            </a:extLst>
          </p:cNvPr>
          <p:cNvSpPr/>
          <p:nvPr userDrawn="1"/>
        </p:nvSpPr>
        <p:spPr>
          <a:xfrm>
            <a:off x="8204615" y="4849338"/>
            <a:ext cx="2491185" cy="7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AA9D2B2E-9C67-4A73-BE4A-3B5FDA8F3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4834" y="4368874"/>
            <a:ext cx="2490966" cy="443296"/>
          </a:xfrm>
        </p:spPr>
        <p:txBody>
          <a:bodyPr>
            <a:normAutofit/>
          </a:bodyPr>
          <a:lstStyle>
            <a:lvl1pPr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2" name="Picture Placeholder 24">
            <a:extLst>
              <a:ext uri="{FF2B5EF4-FFF2-40B4-BE49-F238E27FC236}">
                <a16:creationId xmlns:a16="http://schemas.microsoft.com/office/drawing/2014/main" id="{9D7FBC0B-73E0-49A8-B227-A9EE29AFD82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899614" y="2378512"/>
            <a:ext cx="1177925" cy="11779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/>
              <a:t>Icon 1</a:t>
            </a:r>
            <a:endParaRPr lang="en-C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AB79BB-4E0F-4DD8-A381-4F322A0DE928}"/>
              </a:ext>
            </a:extLst>
          </p:cNvPr>
          <p:cNvSpPr/>
          <p:nvPr userDrawn="1"/>
        </p:nvSpPr>
        <p:spPr>
          <a:xfrm>
            <a:off x="8204615" y="3476498"/>
            <a:ext cx="2491185" cy="7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D02CA03A-8A20-4D56-A089-22205945B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4834" y="2996034"/>
            <a:ext cx="2490966" cy="443296"/>
          </a:xfrm>
        </p:spPr>
        <p:txBody>
          <a:bodyPr>
            <a:normAutofit/>
          </a:bodyPr>
          <a:lstStyle>
            <a:lvl1pPr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B35BEB98-A777-445A-BEAD-CBCE0B8C3D5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26804" y="5124192"/>
            <a:ext cx="1177925" cy="11779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/>
              <a:t>Icon 1</a:t>
            </a:r>
            <a:endParaRPr lang="en-CA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FE0313-2F36-499A-95C5-C30C34143275}"/>
              </a:ext>
            </a:extLst>
          </p:cNvPr>
          <p:cNvSpPr/>
          <p:nvPr userDrawn="1"/>
        </p:nvSpPr>
        <p:spPr>
          <a:xfrm>
            <a:off x="2731805" y="6222178"/>
            <a:ext cx="2491185" cy="7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A65A58F4-AE96-46BB-A80D-7323BC7102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32024" y="5741714"/>
            <a:ext cx="2490966" cy="443296"/>
          </a:xfrm>
        </p:spPr>
        <p:txBody>
          <a:bodyPr>
            <a:normAutofit/>
          </a:bodyPr>
          <a:lstStyle>
            <a:lvl1pPr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8" name="Picture Placeholder 24">
            <a:extLst>
              <a:ext uri="{FF2B5EF4-FFF2-40B4-BE49-F238E27FC236}">
                <a16:creationId xmlns:a16="http://schemas.microsoft.com/office/drawing/2014/main" id="{20AE2286-5995-4C52-80D1-C47E0B3E05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26804" y="3751352"/>
            <a:ext cx="1177925" cy="11779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/>
              <a:t>Icon 1</a:t>
            </a:r>
            <a:endParaRPr lang="en-CA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4AA184-1440-447C-B458-ED47DA80C7E1}"/>
              </a:ext>
            </a:extLst>
          </p:cNvPr>
          <p:cNvSpPr/>
          <p:nvPr userDrawn="1"/>
        </p:nvSpPr>
        <p:spPr>
          <a:xfrm>
            <a:off x="2731805" y="4849338"/>
            <a:ext cx="2491185" cy="7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0DC5054E-B6D9-45CE-BD58-49586FB487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32024" y="4368874"/>
            <a:ext cx="2490966" cy="443296"/>
          </a:xfrm>
        </p:spPr>
        <p:txBody>
          <a:bodyPr>
            <a:normAutofit/>
          </a:bodyPr>
          <a:lstStyle>
            <a:lvl1pPr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1" name="Picture Placeholder 24">
            <a:extLst>
              <a:ext uri="{FF2B5EF4-FFF2-40B4-BE49-F238E27FC236}">
                <a16:creationId xmlns:a16="http://schemas.microsoft.com/office/drawing/2014/main" id="{7F730DE7-7D16-4A7A-A94D-3A79ECB7BFA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426804" y="2378512"/>
            <a:ext cx="1177925" cy="11779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/>
              <a:t>Icon 1</a:t>
            </a:r>
            <a:endParaRPr lang="en-CA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DE927F-8850-47B8-8C52-0C9684316D7E}"/>
              </a:ext>
            </a:extLst>
          </p:cNvPr>
          <p:cNvSpPr/>
          <p:nvPr userDrawn="1"/>
        </p:nvSpPr>
        <p:spPr>
          <a:xfrm>
            <a:off x="2731805" y="3476498"/>
            <a:ext cx="2491185" cy="7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AC846DAD-7AC1-453E-BB0E-23645C2C2C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32024" y="2996034"/>
            <a:ext cx="2490966" cy="443296"/>
          </a:xfrm>
        </p:spPr>
        <p:txBody>
          <a:bodyPr>
            <a:normAutofit/>
          </a:bodyPr>
          <a:lstStyle>
            <a:lvl1pPr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38314F9-450C-478E-BC37-2642FA1BBF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4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/>
          <p:cNvSpPr/>
          <p:nvPr userDrawn="1"/>
        </p:nvSpPr>
        <p:spPr>
          <a:xfrm>
            <a:off x="5854325" y="1854404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F739710-8D5D-AA6E-76D5-55428F9F61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6386" y="2988372"/>
            <a:ext cx="9865318" cy="30485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E99200-9956-9056-E031-88AAFE5B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386" y="2506374"/>
            <a:ext cx="9865318" cy="410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66FFA2-36EA-86F1-7329-DDB07AAB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86" y="2024376"/>
            <a:ext cx="9865318" cy="4107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54254-C468-54CC-9AED-1213C9361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7B1FD7-20B3-458A-8EE1-8CB43D5388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88454267"/>
              </p:ext>
            </p:extLst>
          </p:nvPr>
        </p:nvGraphicFramePr>
        <p:xfrm>
          <a:off x="1314450" y="2070100"/>
          <a:ext cx="9563100" cy="450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2DD3DD-4D05-4350-A59F-8492096E22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3802" y="689233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74C17CA-DE17-4BBB-A962-47FB283A1F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802" y="1545431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677EBED5-6202-4455-87DF-9F77651279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689233"/>
            <a:ext cx="5062198" cy="165735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ADE5D36-63D3-4DA0-B622-B2243DB535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01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448F07-FDA0-4857-8A05-619206891C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algn="r">
              <a:buNone/>
              <a:defRPr>
                <a:solidFill>
                  <a:schemeClr val="accent3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301570D-815D-4AA3-9C6B-27CEDAF8EF5D}"/>
              </a:ext>
            </a:extLst>
          </p:cNvPr>
          <p:cNvSpPr/>
          <p:nvPr userDrawn="1"/>
        </p:nvSpPr>
        <p:spPr>
          <a:xfrm>
            <a:off x="-1744800" y="0"/>
            <a:ext cx="7840800" cy="6858000"/>
          </a:xfrm>
          <a:prstGeom prst="parallelogram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alpha val="26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ECBE3A-8784-4ED2-8FFE-2A547C9DC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602" y="836683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AE6F43B-0244-4350-9550-4C29AB27B1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602" y="1692881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3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7E5930-5347-4388-A84A-5847B3B3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0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5283402-8002-41B8-A634-667C96776F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106" y="2157266"/>
            <a:ext cx="3213774" cy="24034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EDC98-B357-4274-91F6-4191CA8822E6}"/>
              </a:ext>
            </a:extLst>
          </p:cNvPr>
          <p:cNvSpPr/>
          <p:nvPr userDrawn="1"/>
        </p:nvSpPr>
        <p:spPr>
          <a:xfrm>
            <a:off x="303106" y="4560570"/>
            <a:ext cx="2612481" cy="2297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DBC262-804D-4104-9D3D-6EC26416C2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03" y="3646170"/>
            <a:ext cx="2002219" cy="914400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D39B74A-CC0D-42DF-A87B-E6EEC7373D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413" y="4773613"/>
            <a:ext cx="2001837" cy="1843087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  <a:endParaRPr lang="en-CA" dirty="0"/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id="{A0789B8D-8672-4D21-90A8-88947AD924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5919" y="2157095"/>
            <a:ext cx="3213774" cy="24034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F3A7B3-7D83-4C3F-B054-E72F74292BE3}"/>
              </a:ext>
            </a:extLst>
          </p:cNvPr>
          <p:cNvSpPr/>
          <p:nvPr userDrawn="1"/>
        </p:nvSpPr>
        <p:spPr>
          <a:xfrm>
            <a:off x="3085919" y="4560399"/>
            <a:ext cx="2612481" cy="2297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3DA2CADA-38DB-4989-B235-7C152F1981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76216" y="3645999"/>
            <a:ext cx="2002219" cy="914400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BCA1E622-E70A-4131-AF3B-CE27DDBCA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6226" y="4773442"/>
            <a:ext cx="2001837" cy="1843087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  <a:endParaRPr lang="en-CA" dirty="0"/>
          </a:p>
        </p:txBody>
      </p:sp>
      <p:sp>
        <p:nvSpPr>
          <p:cNvPr id="36" name="Picture Placeholder 25">
            <a:extLst>
              <a:ext uri="{FF2B5EF4-FFF2-40B4-BE49-F238E27FC236}">
                <a16:creationId xmlns:a16="http://schemas.microsoft.com/office/drawing/2014/main" id="{8BAB8400-78D6-4B95-AE3D-AA1FAD6957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8732" y="2156924"/>
            <a:ext cx="3213774" cy="24034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BA97F-982E-424A-A009-BDCE60319AE4}"/>
              </a:ext>
            </a:extLst>
          </p:cNvPr>
          <p:cNvSpPr/>
          <p:nvPr userDrawn="1"/>
        </p:nvSpPr>
        <p:spPr>
          <a:xfrm>
            <a:off x="5868732" y="4560228"/>
            <a:ext cx="2612481" cy="2297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87F81754-EDB9-45F3-8E69-9222485251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9029" y="3645828"/>
            <a:ext cx="2002219" cy="914400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64ABE67C-C857-4883-872F-82EA145E3B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9039" y="4773271"/>
            <a:ext cx="2001837" cy="1843087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  <a:endParaRPr lang="en-CA" dirty="0"/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2D8450DE-5B2B-45FF-9385-9E504923B1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651545" y="2156753"/>
            <a:ext cx="3213774" cy="24034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6C5E99-76B9-4BCC-87F5-12B3374BA245}"/>
              </a:ext>
            </a:extLst>
          </p:cNvPr>
          <p:cNvSpPr/>
          <p:nvPr userDrawn="1"/>
        </p:nvSpPr>
        <p:spPr>
          <a:xfrm>
            <a:off x="8651545" y="4560057"/>
            <a:ext cx="2612481" cy="2297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C1A8D941-2106-499F-94CC-1858B7D81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1842" y="3645657"/>
            <a:ext cx="2002219" cy="914400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85ADCE8E-37C5-45A5-9479-97E79A4EF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81852" y="4773100"/>
            <a:ext cx="2001837" cy="1843087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  <a:endParaRPr lang="en-CA" dirty="0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34B7A0A9-2918-4BF6-B3D0-99E99BF74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1216" y="362902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EB953671-3640-4973-A0D1-F83802907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216" y="1219100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E915B03B-2813-4F9B-8F45-33652CC9DB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6F1EECD-B960-4594-AD62-BB6EAE8278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0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5283402-8002-41B8-A634-667C96776F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106" y="2157266"/>
            <a:ext cx="4088868" cy="24034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EDC98-B357-4274-91F6-4191CA8822E6}"/>
              </a:ext>
            </a:extLst>
          </p:cNvPr>
          <p:cNvSpPr/>
          <p:nvPr userDrawn="1"/>
        </p:nvSpPr>
        <p:spPr>
          <a:xfrm>
            <a:off x="303105" y="4560570"/>
            <a:ext cx="3490465" cy="2297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DBC262-804D-4104-9D3D-6EC26416C2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03" y="3646170"/>
            <a:ext cx="2547413" cy="914400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D39B74A-CC0D-42DF-A87B-E6EEC7373D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403" y="4773613"/>
            <a:ext cx="2546927" cy="1843087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  <a:endParaRPr lang="en-CA" dirty="0"/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id="{A0789B8D-8672-4D21-90A8-88947AD924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18719" y="2157095"/>
            <a:ext cx="4088868" cy="24034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F3A7B3-7D83-4C3F-B054-E72F74292BE3}"/>
              </a:ext>
            </a:extLst>
          </p:cNvPr>
          <p:cNvSpPr/>
          <p:nvPr userDrawn="1"/>
        </p:nvSpPr>
        <p:spPr>
          <a:xfrm>
            <a:off x="3913011" y="4560399"/>
            <a:ext cx="3490465" cy="2297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3DA2CADA-38DB-4989-B235-7C152F1981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2867" y="3645999"/>
            <a:ext cx="2547413" cy="914400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BCA1E622-E70A-4131-AF3B-CE27DDBCA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867" y="4773442"/>
            <a:ext cx="2546927" cy="1843087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  <a:endParaRPr lang="en-CA" dirty="0"/>
          </a:p>
        </p:txBody>
      </p:sp>
      <p:sp>
        <p:nvSpPr>
          <p:cNvPr id="36" name="Picture Placeholder 25">
            <a:extLst>
              <a:ext uri="{FF2B5EF4-FFF2-40B4-BE49-F238E27FC236}">
                <a16:creationId xmlns:a16="http://schemas.microsoft.com/office/drawing/2014/main" id="{8BAB8400-78D6-4B95-AE3D-AA1FAD6957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34332" y="2156924"/>
            <a:ext cx="4088868" cy="24034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BA97F-982E-424A-A009-BDCE60319AE4}"/>
              </a:ext>
            </a:extLst>
          </p:cNvPr>
          <p:cNvSpPr/>
          <p:nvPr userDrawn="1"/>
        </p:nvSpPr>
        <p:spPr>
          <a:xfrm>
            <a:off x="7532734" y="4560228"/>
            <a:ext cx="3490465" cy="2297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87F81754-EDB9-45F3-8E69-9222485251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18480" y="3645828"/>
            <a:ext cx="2547413" cy="914400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64ABE67C-C857-4883-872F-82EA145E3B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8480" y="4773271"/>
            <a:ext cx="2546927" cy="1843087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  <a:endParaRPr lang="en-CA" dirty="0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34B7A0A9-2918-4BF6-B3D0-99E99BF74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1216" y="362902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EB953671-3640-4973-A0D1-F83802907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216" y="1219100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E915B03B-2813-4F9B-8F45-33652CC9DB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91522A4-05E9-4D92-8CF6-9B06CBD8F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7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5283402-8002-41B8-A634-667C96776F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105" y="2157266"/>
            <a:ext cx="5792895" cy="24034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EDC98-B357-4274-91F6-4191CA8822E6}"/>
              </a:ext>
            </a:extLst>
          </p:cNvPr>
          <p:cNvSpPr/>
          <p:nvPr userDrawn="1"/>
        </p:nvSpPr>
        <p:spPr>
          <a:xfrm>
            <a:off x="303105" y="4560570"/>
            <a:ext cx="5204895" cy="2297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DBC262-804D-4104-9D3D-6EC26416C2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03" y="3646170"/>
            <a:ext cx="4648997" cy="914400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D39B74A-CC0D-42DF-A87B-E6EEC7373D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413" y="4773613"/>
            <a:ext cx="4598092" cy="1843087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  <a:endParaRPr lang="en-CA" dirty="0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34B7A0A9-2918-4BF6-B3D0-99E99BF74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1216" y="362902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EB953671-3640-4973-A0D1-F83802907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216" y="1219100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E915B03B-2813-4F9B-8F45-33652CC9DB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23" name="Picture Placeholder 25">
            <a:extLst>
              <a:ext uri="{FF2B5EF4-FFF2-40B4-BE49-F238E27FC236}">
                <a16:creationId xmlns:a16="http://schemas.microsoft.com/office/drawing/2014/main" id="{0DEE2887-9B89-4E52-A741-E8D56783EA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19505" y="2157266"/>
            <a:ext cx="5792895" cy="2403475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FF7926-9138-4656-A42C-D83CCF036141}"/>
              </a:ext>
            </a:extLst>
          </p:cNvPr>
          <p:cNvSpPr/>
          <p:nvPr userDrawn="1"/>
        </p:nvSpPr>
        <p:spPr>
          <a:xfrm>
            <a:off x="5819505" y="4560570"/>
            <a:ext cx="5204895" cy="2297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85949834-4DE0-493C-84E7-253B24BFD7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5706" y="3646170"/>
            <a:ext cx="4648997" cy="914400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A8DA2CD4-2D89-4142-B1F2-FC9B97D2D6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45716" y="4773613"/>
            <a:ext cx="4598092" cy="1843087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  <a:endParaRPr lang="en-CA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DE7B15A-2FB4-432F-9083-608C704AF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1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6223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1" y="2230438"/>
            <a:ext cx="3076471" cy="4627562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10031" y="3574148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8207" y="3574147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383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4559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2735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B941518-A12B-4EFE-A704-E386823C9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1216" y="362902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707DCB3-2921-4CD2-BF49-A7C585EE17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16" y="1219100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B1F99C-CD67-4235-AD7B-B438CCDDE10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D16090-B885-4C33-9F86-D74AAACDF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69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5598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2230436"/>
            <a:ext cx="3076471" cy="4627563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8207" y="3574147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383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4559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2735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B941518-A12B-4EFE-A704-E386823C9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1216" y="362902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707DCB3-2921-4CD2-BF49-A7C585EE17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16" y="1219100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0D0F9DA-3144-481B-BE58-1C03817AA1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8A241FE-52DE-48DB-A8AA-0B9AC41D1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7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6575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3574143"/>
            <a:ext cx="2183155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1558" y="2230439"/>
            <a:ext cx="3076469" cy="462756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383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4559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2735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B941518-A12B-4EFE-A704-E386823C9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1216" y="362902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707DCB3-2921-4CD2-BF49-A7C585EE17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16" y="1219100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A81B79B-92AA-4D73-B041-92DFCC4D1A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9DE4924-0BE0-4D3B-B79D-803B8D1C9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2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678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3574143"/>
            <a:ext cx="2183155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48797" y="2230439"/>
            <a:ext cx="3076469" cy="462756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4267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4559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2735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B941518-A12B-4EFE-A704-E386823C9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1216" y="362902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707DCB3-2921-4CD2-BF49-A7C585EE17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16" y="1219100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738376-EC9D-4ED9-9D74-3B15268D654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74DDEF48-086E-4698-AA09-04D12356F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9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1611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3574143"/>
            <a:ext cx="2183155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3328" y="2230439"/>
            <a:ext cx="3076469" cy="462756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4267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8797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2735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B941518-A12B-4EFE-A704-E386823C9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1216" y="362902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707DCB3-2921-4CD2-BF49-A7C585EE17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16" y="1219100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3779C5-26E3-4135-B61A-D27A9705F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98F6CA7-A806-4FD8-9772-BFF314264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6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4267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3574143"/>
            <a:ext cx="2183155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80160" y="2230439"/>
            <a:ext cx="3076469" cy="462756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4267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8797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14479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B941518-A12B-4EFE-A704-E386823C9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1216" y="362902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707DCB3-2921-4CD2-BF49-A7C585EE17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16" y="1219100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6A83160-293D-467D-9BBE-4FEEB3606EB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CA228D1-D1C5-4766-81B3-F26BE8FB12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44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4267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3574143"/>
            <a:ext cx="2183155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80160" y="2230439"/>
            <a:ext cx="3076469" cy="462756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4267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8797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14479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B941518-A12B-4EFE-A704-E386823C9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1216" y="362902"/>
            <a:ext cx="4760912" cy="733534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CA" sz="4800" b="1" kern="1200" dirty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707DCB3-2921-4CD2-BF49-A7C585EE17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16" y="1219100"/>
            <a:ext cx="4760912" cy="801630"/>
          </a:xfrm>
          <a:noFill/>
        </p:spPr>
        <p:txBody>
          <a:bodyPr wrap="square" rtlCol="0">
            <a:spAutoFit/>
          </a:bodyPr>
          <a:lstStyle>
            <a:lvl1pPr>
              <a:buNone/>
              <a:defRPr lang="en-US" sz="7200" b="1" kern="1200" dirty="0" smtClean="0">
                <a:solidFill>
                  <a:schemeClr val="accent5"/>
                </a:solidFill>
                <a:latin typeface="+mj-lt"/>
                <a:ea typeface="+mn-ea"/>
                <a:cs typeface="+mj-cs"/>
              </a:defRPr>
            </a:lvl1pPr>
            <a:lvl2pPr>
              <a:buNone/>
              <a:defRPr lang="en-US" sz="1800" smtClean="0"/>
            </a:lvl2pPr>
            <a:lvl3pPr>
              <a:buNone/>
              <a:defRPr lang="en-US" sz="1800" smtClean="0"/>
            </a:lvl3pPr>
            <a:lvl4pPr>
              <a:buNone/>
              <a:defRPr lang="en-US" smtClean="0"/>
            </a:lvl4pPr>
            <a:lvl5pPr>
              <a:buNone/>
              <a:defRPr lang="en-CA"/>
            </a:lvl5pPr>
          </a:lstStyle>
          <a:p>
            <a:pPr marL="0" lvl="0">
              <a:lnSpc>
                <a:spcPts val="5000"/>
              </a:lnSpc>
            </a:pPr>
            <a:r>
              <a:rPr lang="en-US" dirty="0"/>
              <a:t>Title B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784D500-69A9-4E9E-AE12-01EEFB8796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56933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E46F46A0-0EEB-4390-8CC1-DE25FA59C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6D50E72-2112-41DD-B015-60A61DCF5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44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A9527D-C9D4-4C7D-ABE4-F079D68EDE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CA" dirty="0"/>
              <a:t>Background Image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074DDA-46B4-42AB-9772-44FB7B852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787" y="1026571"/>
            <a:ext cx="11072426" cy="1281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buNone/>
              <a:defRPr sz="8000" b="1">
                <a:solidFill>
                  <a:schemeClr val="accent3"/>
                </a:solidFill>
                <a:latin typeface="+mj-lt"/>
              </a:defRPr>
            </a:lvl1pPr>
            <a:lvl2pPr algn="ctr">
              <a:buNone/>
              <a:defRPr sz="5400" b="1">
                <a:latin typeface="+mj-lt"/>
              </a:defRPr>
            </a:lvl2pPr>
            <a:lvl3pPr algn="ctr">
              <a:buNone/>
              <a:defRPr sz="4800" b="1">
                <a:latin typeface="+mj-lt"/>
              </a:defRPr>
            </a:lvl3pPr>
            <a:lvl4pPr algn="ctr">
              <a:buNone/>
              <a:defRPr sz="4400" b="1">
                <a:latin typeface="+mj-lt"/>
              </a:defRPr>
            </a:lvl4pPr>
            <a:lvl5pPr algn="ctr">
              <a:buNone/>
              <a:defRPr sz="4400" b="1">
                <a:latin typeface="+mj-lt"/>
              </a:defRPr>
            </a:lvl5pPr>
          </a:lstStyle>
          <a:p>
            <a:pPr lvl="0"/>
            <a:r>
              <a:rPr lang="en-US" dirty="0"/>
              <a:t>THANK YOU TEXT</a:t>
            </a:r>
            <a:endParaRPr lang="en-CA" dirty="0"/>
          </a:p>
        </p:txBody>
      </p:sp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7C15A5B1-022F-4A76-A889-4401AA783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16" y="4924193"/>
            <a:ext cx="4320168" cy="18144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E2E1B-AD47-4688-A7E3-8CBAC4F2F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8100" y="3562618"/>
            <a:ext cx="5665788" cy="11371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buNone/>
              <a:defRPr b="1">
                <a:solidFill>
                  <a:schemeClr val="accent3"/>
                </a:solidFill>
                <a:latin typeface="+mj-lt"/>
              </a:defRPr>
            </a:lvl2pPr>
            <a:lvl3pPr>
              <a:buNone/>
              <a:defRPr b="1">
                <a:solidFill>
                  <a:schemeClr val="accent3"/>
                </a:solidFill>
                <a:latin typeface="+mj-lt"/>
              </a:defRPr>
            </a:lvl3pPr>
            <a:lvl4pPr>
              <a:buNone/>
              <a:defRPr b="1">
                <a:solidFill>
                  <a:schemeClr val="accent3"/>
                </a:solidFill>
                <a:latin typeface="+mj-lt"/>
              </a:defRPr>
            </a:lvl4pPr>
            <a:lvl5pPr>
              <a:buNone/>
              <a:defRPr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555-555-5555</a:t>
            </a:r>
          </a:p>
          <a:p>
            <a:pPr lvl="0"/>
            <a:r>
              <a:rPr lang="en-US" dirty="0"/>
              <a:t>email@flyeia.com</a:t>
            </a:r>
            <a:endParaRPr lang="en-C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C522D1-6775-43B2-AE24-C8D4572F5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3813" y="2576513"/>
            <a:ext cx="2530475" cy="2530475"/>
          </a:xfrm>
          <a:prstGeom prst="ellipse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CA"/>
          </a:p>
        </p:txBody>
      </p:sp>
      <p:pic>
        <p:nvPicPr>
          <p:cNvPr id="10" name="Graphic 9" descr="Speaker Phone">
            <a:extLst>
              <a:ext uri="{FF2B5EF4-FFF2-40B4-BE49-F238E27FC236}">
                <a16:creationId xmlns:a16="http://schemas.microsoft.com/office/drawing/2014/main" id="{E829C0DD-0C30-4D15-9280-BAA429604F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5175" y="3462170"/>
            <a:ext cx="616213" cy="616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FE4B315D-0ADA-454F-9398-E25D0A6393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0960" y="4078383"/>
            <a:ext cx="524641" cy="524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FC86C8-CE70-4DC2-B0C8-56C7668874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0960" y="2807249"/>
            <a:ext cx="5665788" cy="6162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>
              <a:buNone/>
              <a:defRPr b="1">
                <a:solidFill>
                  <a:schemeClr val="accent3"/>
                </a:solidFill>
                <a:latin typeface="+mj-lt"/>
              </a:defRPr>
            </a:lvl2pPr>
            <a:lvl3pPr>
              <a:buNone/>
              <a:defRPr b="1">
                <a:solidFill>
                  <a:schemeClr val="accent3"/>
                </a:solidFill>
                <a:latin typeface="+mj-lt"/>
              </a:defRPr>
            </a:lvl3pPr>
            <a:lvl4pPr>
              <a:buNone/>
              <a:defRPr b="1">
                <a:solidFill>
                  <a:schemeClr val="accent3"/>
                </a:solidFill>
                <a:latin typeface="+mj-lt"/>
              </a:defRPr>
            </a:lvl4pPr>
            <a:lvl5pPr>
              <a:buNone/>
              <a:defRPr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Presenter Name</a:t>
            </a:r>
            <a:endParaRPr lang="en-CA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ED675AE-0DC5-43AC-8EED-57B50240C5E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3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A9527D-C9D4-4C7D-ABE4-F079D68EDE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CA" dirty="0"/>
              <a:t>Background Image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074DDA-46B4-42AB-9772-44FB7B852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787" y="1026571"/>
            <a:ext cx="11072426" cy="1281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buNone/>
              <a:defRPr sz="8000" b="1">
                <a:solidFill>
                  <a:schemeClr val="accent3"/>
                </a:solidFill>
                <a:latin typeface="+mj-lt"/>
              </a:defRPr>
            </a:lvl1pPr>
            <a:lvl2pPr algn="ctr">
              <a:buNone/>
              <a:defRPr sz="5400" b="1">
                <a:latin typeface="+mj-lt"/>
              </a:defRPr>
            </a:lvl2pPr>
            <a:lvl3pPr algn="ctr">
              <a:buNone/>
              <a:defRPr sz="4800" b="1">
                <a:latin typeface="+mj-lt"/>
              </a:defRPr>
            </a:lvl3pPr>
            <a:lvl4pPr algn="ctr">
              <a:buNone/>
              <a:defRPr sz="4400" b="1">
                <a:latin typeface="+mj-lt"/>
              </a:defRPr>
            </a:lvl4pPr>
            <a:lvl5pPr algn="ctr">
              <a:buNone/>
              <a:defRPr sz="4400" b="1">
                <a:latin typeface="+mj-lt"/>
              </a:defRPr>
            </a:lvl5pPr>
          </a:lstStyle>
          <a:p>
            <a:pPr lvl="0"/>
            <a:r>
              <a:rPr lang="en-US" dirty="0"/>
              <a:t>THANK YOU TEXT</a:t>
            </a:r>
            <a:endParaRPr lang="en-CA" dirty="0"/>
          </a:p>
        </p:txBody>
      </p:sp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7C15A5B1-022F-4A76-A889-4401AA783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16" y="4924193"/>
            <a:ext cx="4320168" cy="18144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E2E1B-AD47-4688-A7E3-8CBAC4F2F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6413" y="3667743"/>
            <a:ext cx="2790749" cy="11371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buNone/>
              <a:defRPr b="1">
                <a:solidFill>
                  <a:schemeClr val="accent3"/>
                </a:solidFill>
                <a:latin typeface="+mj-lt"/>
              </a:defRPr>
            </a:lvl2pPr>
            <a:lvl3pPr>
              <a:buNone/>
              <a:defRPr b="1">
                <a:solidFill>
                  <a:schemeClr val="accent3"/>
                </a:solidFill>
                <a:latin typeface="+mj-lt"/>
              </a:defRPr>
            </a:lvl3pPr>
            <a:lvl4pPr>
              <a:buNone/>
              <a:defRPr b="1">
                <a:solidFill>
                  <a:schemeClr val="accent3"/>
                </a:solidFill>
                <a:latin typeface="+mj-lt"/>
              </a:defRPr>
            </a:lvl4pPr>
            <a:lvl5pPr>
              <a:buNone/>
              <a:defRPr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555-555-5555</a:t>
            </a:r>
          </a:p>
          <a:p>
            <a:pPr lvl="0"/>
            <a:r>
              <a:rPr lang="en-US" dirty="0"/>
              <a:t>email@flyeia.com</a:t>
            </a:r>
            <a:endParaRPr lang="en-C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C522D1-6775-43B2-AE24-C8D4572F5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663" y="2576514"/>
            <a:ext cx="1973186" cy="1973186"/>
          </a:xfrm>
          <a:prstGeom prst="ellipse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CA"/>
          </a:p>
        </p:txBody>
      </p:sp>
      <p:pic>
        <p:nvPicPr>
          <p:cNvPr id="10" name="Graphic 9" descr="Speaker Phone">
            <a:extLst>
              <a:ext uri="{FF2B5EF4-FFF2-40B4-BE49-F238E27FC236}">
                <a16:creationId xmlns:a16="http://schemas.microsoft.com/office/drawing/2014/main" id="{E829C0DD-0C30-4D15-9280-BAA429604F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1938" y="3567295"/>
            <a:ext cx="423149" cy="423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FE4B315D-0ADA-454F-9398-E25D0A6393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3380" y="3990444"/>
            <a:ext cx="360267" cy="36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FC86C8-CE70-4DC2-B0C8-56C7668874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3380" y="3047614"/>
            <a:ext cx="3114170" cy="6162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>
              <a:buNone/>
              <a:defRPr b="1">
                <a:solidFill>
                  <a:schemeClr val="accent3"/>
                </a:solidFill>
                <a:latin typeface="+mj-lt"/>
              </a:defRPr>
            </a:lvl2pPr>
            <a:lvl3pPr>
              <a:buNone/>
              <a:defRPr b="1">
                <a:solidFill>
                  <a:schemeClr val="accent3"/>
                </a:solidFill>
                <a:latin typeface="+mj-lt"/>
              </a:defRPr>
            </a:lvl3pPr>
            <a:lvl4pPr>
              <a:buNone/>
              <a:defRPr b="1">
                <a:solidFill>
                  <a:schemeClr val="accent3"/>
                </a:solidFill>
                <a:latin typeface="+mj-lt"/>
              </a:defRPr>
            </a:lvl4pPr>
            <a:lvl5pPr>
              <a:buNone/>
              <a:defRPr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4EA564E-EB37-4FAE-92A1-852CA80115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54648" y="3671931"/>
            <a:ext cx="2790749" cy="11371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buNone/>
              <a:defRPr b="1">
                <a:solidFill>
                  <a:schemeClr val="accent3"/>
                </a:solidFill>
                <a:latin typeface="+mj-lt"/>
              </a:defRPr>
            </a:lvl2pPr>
            <a:lvl3pPr>
              <a:buNone/>
              <a:defRPr b="1">
                <a:solidFill>
                  <a:schemeClr val="accent3"/>
                </a:solidFill>
                <a:latin typeface="+mj-lt"/>
              </a:defRPr>
            </a:lvl3pPr>
            <a:lvl4pPr>
              <a:buNone/>
              <a:defRPr b="1">
                <a:solidFill>
                  <a:schemeClr val="accent3"/>
                </a:solidFill>
                <a:latin typeface="+mj-lt"/>
              </a:defRPr>
            </a:lvl4pPr>
            <a:lvl5pPr>
              <a:buNone/>
              <a:defRPr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555-555-5555</a:t>
            </a:r>
          </a:p>
          <a:p>
            <a:pPr lvl="0"/>
            <a:r>
              <a:rPr lang="en-US" dirty="0"/>
              <a:t>email@flyeia.com</a:t>
            </a:r>
            <a:endParaRPr lang="en-CA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BDDC7BE-57C1-4601-A45A-3E83D86297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2898" y="2580702"/>
            <a:ext cx="1973186" cy="1973186"/>
          </a:xfrm>
          <a:prstGeom prst="ellipse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CA"/>
          </a:p>
        </p:txBody>
      </p:sp>
      <p:pic>
        <p:nvPicPr>
          <p:cNvPr id="19" name="Graphic 18" descr="Speaker Phone">
            <a:extLst>
              <a:ext uri="{FF2B5EF4-FFF2-40B4-BE49-F238E27FC236}">
                <a16:creationId xmlns:a16="http://schemas.microsoft.com/office/drawing/2014/main" id="{2B2B0CAB-F253-4960-9EAE-00D8E88F7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0173" y="3571483"/>
            <a:ext cx="423149" cy="423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phic 19" descr="Email with solid fill">
            <a:extLst>
              <a:ext uri="{FF2B5EF4-FFF2-40B4-BE49-F238E27FC236}">
                <a16:creationId xmlns:a16="http://schemas.microsoft.com/office/drawing/2014/main" id="{52973B13-695C-42E3-B572-079DFD318F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1615" y="3994632"/>
            <a:ext cx="360267" cy="36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50F37A7-7662-4D60-8EF1-F38E87583B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1615" y="3051802"/>
            <a:ext cx="3114170" cy="6162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>
              <a:buNone/>
              <a:defRPr b="1">
                <a:solidFill>
                  <a:schemeClr val="accent3"/>
                </a:solidFill>
                <a:latin typeface="+mj-lt"/>
              </a:defRPr>
            </a:lvl2pPr>
            <a:lvl3pPr>
              <a:buNone/>
              <a:defRPr b="1">
                <a:solidFill>
                  <a:schemeClr val="accent3"/>
                </a:solidFill>
                <a:latin typeface="+mj-lt"/>
              </a:defRPr>
            </a:lvl3pPr>
            <a:lvl4pPr>
              <a:buNone/>
              <a:defRPr b="1">
                <a:solidFill>
                  <a:schemeClr val="accent3"/>
                </a:solidFill>
                <a:latin typeface="+mj-lt"/>
              </a:defRPr>
            </a:lvl4pPr>
            <a:lvl5pPr>
              <a:buNone/>
              <a:defRPr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Presenter Name</a:t>
            </a:r>
            <a:endParaRPr lang="en-CA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EEB0865-C3A2-4822-A673-796AC6AF58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6" y="5832753"/>
            <a:ext cx="807112" cy="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83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20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Righ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B13B0B5-61F5-434F-B191-DE745B595B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6761" y="0"/>
            <a:ext cx="9578898" cy="685800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CA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85BCD7-F366-4730-A29F-B6CA76117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807" y="3089275"/>
            <a:ext cx="4760912" cy="3311525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  <a:lvl2pPr>
              <a:defRPr b="1">
                <a:solidFill>
                  <a:schemeClr val="accent5"/>
                </a:solidFill>
              </a:defRPr>
            </a:lvl2pPr>
            <a:lvl3pPr>
              <a:defRPr b="1">
                <a:solidFill>
                  <a:schemeClr val="accent5"/>
                </a:solidFill>
              </a:defRPr>
            </a:lvl3pPr>
            <a:lvl4pPr>
              <a:defRPr b="1">
                <a:solidFill>
                  <a:schemeClr val="accent5"/>
                </a:solidFill>
              </a:defRPr>
            </a:lvl4pPr>
            <a:lvl5pPr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2DF36A7-6DFE-43FF-9E41-B195D38AC4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94427" y="5807075"/>
            <a:ext cx="806450" cy="8080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r>
              <a:rPr lang="en-US" dirty="0"/>
              <a:t>Menu Icon Goes Here</a:t>
            </a:r>
            <a:endParaRPr lang="en-CA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32D5291-8380-4AE5-AAEC-03A5EE555F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7807" y="1242108"/>
            <a:ext cx="4818063" cy="675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6DA4AEA-5436-41F3-B794-9282A9871A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807" y="1917239"/>
            <a:ext cx="4818063" cy="1172036"/>
          </a:xfrm>
        </p:spPr>
        <p:txBody>
          <a:bodyPr>
            <a:noAutofit/>
          </a:bodyPr>
          <a:lstStyle>
            <a:lvl1pPr marL="0" indent="0">
              <a:lnSpc>
                <a:spcPts val="6700"/>
              </a:lnSpc>
              <a:spcBef>
                <a:spcPts val="0"/>
              </a:spcBef>
              <a:buNone/>
              <a:defRPr sz="72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432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05F6-1540-4A65-B403-89740CAD6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67ABA-1DD5-490A-82B2-130ECD753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6C862-4857-4577-8E0B-EF186D51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B1D8-FF80-4F35-ACB7-9572CBA51478}" type="datetimeFigureOut">
              <a:rPr lang="en-CA" smtClean="0"/>
              <a:t>04/10/2025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4730-F8B6-4183-8AAA-ED8735E0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15B3-8FBA-4542-A2E1-CFAB2A63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8D57-2C46-4A51-A7B6-B8188BAE0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0869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ef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65B6A8-ED69-49B6-BB03-CC8F41F524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854712" y="0"/>
            <a:ext cx="9578898" cy="685800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Side Image Background</a:t>
            </a:r>
          </a:p>
          <a:p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2FF135-B81E-41DC-83D2-EDD670DB5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1338" y="3089275"/>
            <a:ext cx="4760912" cy="3311525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  <a:lvl2pPr>
              <a:defRPr b="1">
                <a:solidFill>
                  <a:schemeClr val="accent5"/>
                </a:solidFill>
              </a:defRPr>
            </a:lvl2pPr>
            <a:lvl3pPr>
              <a:defRPr b="1">
                <a:solidFill>
                  <a:schemeClr val="accent5"/>
                </a:solidFill>
              </a:defRPr>
            </a:lvl3pPr>
            <a:lvl4pPr>
              <a:defRPr b="1">
                <a:solidFill>
                  <a:schemeClr val="accent5"/>
                </a:solidFill>
              </a:defRPr>
            </a:lvl4pPr>
            <a:lvl5pPr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89E0E8-310F-4921-B34D-957C450D29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94427" y="5807075"/>
            <a:ext cx="806450" cy="8080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r>
              <a:rPr lang="en-US" dirty="0"/>
              <a:t>Menu Icon Goes Here</a:t>
            </a:r>
            <a:endParaRPr lang="en-C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14D2A7-286F-4F71-B655-39AB44FE25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91338" y="1242108"/>
            <a:ext cx="4818063" cy="675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9F36C82-4AC5-4154-8468-7F676E27D2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91338" y="1917239"/>
            <a:ext cx="4818063" cy="1172036"/>
          </a:xfrm>
        </p:spPr>
        <p:txBody>
          <a:bodyPr>
            <a:noAutofit/>
          </a:bodyPr>
          <a:lstStyle>
            <a:lvl1pPr marL="0" indent="0">
              <a:lnSpc>
                <a:spcPts val="6700"/>
              </a:lnSpc>
              <a:spcBef>
                <a:spcPts val="0"/>
              </a:spcBef>
              <a:buNone/>
              <a:defRPr sz="72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3216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NoLink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71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ist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6223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1" y="2230438"/>
            <a:ext cx="3076471" cy="4627562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10031" y="3574148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8207" y="3574147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383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4559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2735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B1F99C-CD67-4235-AD7B-B438CCDDE10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7C5FA624-660D-49FD-B077-7EAB981CA0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094427" y="5807075"/>
            <a:ext cx="806450" cy="8080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r>
              <a:rPr lang="en-US" dirty="0"/>
              <a:t>Menu Icon Goes Here</a:t>
            </a:r>
            <a:endParaRPr lang="en-CA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073869D-3CD1-4550-A8CD-6F37BACF6F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850" y="238125"/>
            <a:ext cx="4818063" cy="675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7F8B083-0BAC-49E8-957A-87E4E9D7EE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850" y="913256"/>
            <a:ext cx="4818063" cy="1172036"/>
          </a:xfrm>
        </p:spPr>
        <p:txBody>
          <a:bodyPr>
            <a:noAutofit/>
          </a:bodyPr>
          <a:lstStyle>
            <a:lvl1pPr marL="0" indent="0">
              <a:lnSpc>
                <a:spcPts val="6700"/>
              </a:lnSpc>
              <a:spcBef>
                <a:spcPts val="0"/>
              </a:spcBef>
              <a:buNone/>
              <a:defRPr sz="72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366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rgbClr val="006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ist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5598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2230436"/>
            <a:ext cx="3076471" cy="4627563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8207" y="3574147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383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4559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2735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CA" b="1" dirty="0"/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0D0F9DA-3144-481B-BE58-1C03817AA1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9FD8828-BBCC-4382-AACA-30FF61DE803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094427" y="5807075"/>
            <a:ext cx="806450" cy="8080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r>
              <a:rPr lang="en-US" dirty="0"/>
              <a:t>Menu Icon Goes Here</a:t>
            </a:r>
            <a:endParaRPr lang="en-CA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B9D004D-448F-47B8-BC5A-7DA61EE3A6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850" y="238125"/>
            <a:ext cx="4818063" cy="675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82C9821-F584-46B5-8699-1A382305F1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850" y="913256"/>
            <a:ext cx="4818063" cy="1172036"/>
          </a:xfrm>
        </p:spPr>
        <p:txBody>
          <a:bodyPr>
            <a:noAutofit/>
          </a:bodyPr>
          <a:lstStyle>
            <a:lvl1pPr marL="0" indent="0">
              <a:lnSpc>
                <a:spcPts val="6700"/>
              </a:lnSpc>
              <a:spcBef>
                <a:spcPts val="0"/>
              </a:spcBef>
              <a:buNone/>
              <a:defRPr sz="72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27204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ist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6575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3574143"/>
            <a:ext cx="2183155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1558" y="2230439"/>
            <a:ext cx="3076469" cy="462756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383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4559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2735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CA" b="1" dirty="0"/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A81B79B-92AA-4D73-B041-92DFCC4D1A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A228A1F-1862-4B8E-86E7-A8FB3A51400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094427" y="5807075"/>
            <a:ext cx="806450" cy="8080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r>
              <a:rPr lang="en-US" dirty="0"/>
              <a:t>Menu Icon Goes Here</a:t>
            </a:r>
            <a:endParaRPr lang="en-CA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8505420-5680-4A69-BFDD-44B839B46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850" y="238125"/>
            <a:ext cx="4818063" cy="675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FC233DE-72A7-4B1C-A7C1-3DA5D852B1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850" y="913256"/>
            <a:ext cx="4818063" cy="1172036"/>
          </a:xfrm>
        </p:spPr>
        <p:txBody>
          <a:bodyPr>
            <a:noAutofit/>
          </a:bodyPr>
          <a:lstStyle>
            <a:lvl1pPr marL="0" indent="0">
              <a:lnSpc>
                <a:spcPts val="6700"/>
              </a:lnSpc>
              <a:spcBef>
                <a:spcPts val="0"/>
              </a:spcBef>
              <a:buNone/>
              <a:defRPr sz="72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4898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ist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678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3574143"/>
            <a:ext cx="2183155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48797" y="2230439"/>
            <a:ext cx="3076469" cy="462756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4267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4559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2735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CA" b="1" dirty="0"/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738376-EC9D-4ED9-9D74-3B15268D654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C56C9D8C-0F67-45F5-98F8-F08BB1F0654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094427" y="5807075"/>
            <a:ext cx="806450" cy="8080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r>
              <a:rPr lang="en-US" dirty="0"/>
              <a:t>Menu Icon Goes Here</a:t>
            </a:r>
            <a:endParaRPr lang="en-CA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6074639-4BF0-4FF9-8CC1-819EB00E4E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850" y="238125"/>
            <a:ext cx="4818063" cy="675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A3DF89A-2DC6-417E-878C-22C2DE10F3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850" y="913256"/>
            <a:ext cx="4818063" cy="1172036"/>
          </a:xfrm>
        </p:spPr>
        <p:txBody>
          <a:bodyPr>
            <a:noAutofit/>
          </a:bodyPr>
          <a:lstStyle>
            <a:lvl1pPr marL="0" indent="0">
              <a:lnSpc>
                <a:spcPts val="6700"/>
              </a:lnSpc>
              <a:spcBef>
                <a:spcPts val="0"/>
              </a:spcBef>
              <a:buNone/>
              <a:defRPr sz="72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8500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ist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1611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3574143"/>
            <a:ext cx="2183155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3328" y="2230439"/>
            <a:ext cx="3076469" cy="462756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4267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8797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2735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CA" b="1" dirty="0"/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3779C5-26E3-4135-B61A-D27A9705F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5A5DE13-8B37-42F7-A2E4-095FFBBD13C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094427" y="5807075"/>
            <a:ext cx="806450" cy="8080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r>
              <a:rPr lang="en-US" dirty="0"/>
              <a:t>Menu Icon Goes Here</a:t>
            </a:r>
            <a:endParaRPr lang="en-CA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59C8DA1-5205-43A8-A860-0FAEA32A8F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850" y="238125"/>
            <a:ext cx="4818063" cy="675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F9C04AF-299F-4077-8DEA-529AFB08EE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850" y="913256"/>
            <a:ext cx="4818063" cy="1172036"/>
          </a:xfrm>
        </p:spPr>
        <p:txBody>
          <a:bodyPr>
            <a:noAutofit/>
          </a:bodyPr>
          <a:lstStyle>
            <a:lvl1pPr marL="0" indent="0">
              <a:lnSpc>
                <a:spcPts val="6700"/>
              </a:lnSpc>
              <a:spcBef>
                <a:spcPts val="0"/>
              </a:spcBef>
              <a:buNone/>
              <a:defRPr sz="72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4951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ist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4267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3574143"/>
            <a:ext cx="2183155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80160" y="2230439"/>
            <a:ext cx="3076469" cy="462756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4267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8797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14479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CA" b="1" dirty="0"/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6A83160-293D-467D-9BBE-4FEEB3606EB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9005E1-3DCD-40EE-8A78-7CC062A7901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094427" y="5807075"/>
            <a:ext cx="806450" cy="8080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r>
              <a:rPr lang="en-US" dirty="0"/>
              <a:t>Menu Icon Goes Here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3B43D-2039-4A6F-ABA4-23B91D8EE9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850" y="238125"/>
            <a:ext cx="4818063" cy="675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0DB0B3B-7ED3-4FE1-B208-9935BC7301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850" y="913256"/>
            <a:ext cx="4818063" cy="1172036"/>
          </a:xfrm>
        </p:spPr>
        <p:txBody>
          <a:bodyPr>
            <a:noAutofit/>
          </a:bodyPr>
          <a:lstStyle>
            <a:lvl1pPr marL="0" indent="0">
              <a:lnSpc>
                <a:spcPts val="6700"/>
              </a:lnSpc>
              <a:spcBef>
                <a:spcPts val="0"/>
              </a:spcBef>
              <a:buNone/>
              <a:defRPr sz="72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164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ist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3B09B8-00E2-4489-A488-D4FC00EBE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4267" y="2230438"/>
            <a:ext cx="6058713" cy="11985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b="1">
                <a:solidFill>
                  <a:schemeClr val="accent5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accent5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accent5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accent5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 for image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EB4DE5-EB69-4496-B249-8FBF6123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0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A390F27-411F-4A6C-8930-C118621B8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9733" y="3574143"/>
            <a:ext cx="2183155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4D2C95-833C-4F15-9A8F-896D54C07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80160" y="2230439"/>
            <a:ext cx="3076469" cy="462756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BFC15E4-0EAA-4EB0-A045-5BD9AF5E1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4267" y="3574146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C9E079D3-6420-40C6-8065-A7486738E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8797" y="3574145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485F323-7325-42C1-9511-6CDF56172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14479" y="3574144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8CE9F7-C137-4E00-A069-52D8C7FF6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63538"/>
            <a:ext cx="5729288" cy="1657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  <a:endParaRPr lang="en-CA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784D500-69A9-4E9E-AE12-01EEFB8796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569332" y="3574144"/>
            <a:ext cx="2183156" cy="3283856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E46F46A0-0EEB-4390-8CC1-DE25FA59C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08796" y="3574149"/>
            <a:ext cx="2183152" cy="3283851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2573DEB5-039C-4D27-BA4E-9E7CA36DFE6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094427" y="5807075"/>
            <a:ext cx="806450" cy="8080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r>
              <a:rPr lang="en-US" dirty="0"/>
              <a:t>Menu Icon Goes Here</a:t>
            </a:r>
            <a:endParaRPr lang="en-CA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796B4CA-B3F8-43C5-AC04-C3CE51EF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850" y="238125"/>
            <a:ext cx="4818063" cy="675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DC40E2D-B958-42F1-B4F6-FE869C0CD6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850" y="913256"/>
            <a:ext cx="4818063" cy="1172036"/>
          </a:xfrm>
        </p:spPr>
        <p:txBody>
          <a:bodyPr>
            <a:noAutofit/>
          </a:bodyPr>
          <a:lstStyle>
            <a:lvl1pPr marL="0" indent="0">
              <a:lnSpc>
                <a:spcPts val="6700"/>
              </a:lnSpc>
              <a:spcBef>
                <a:spcPts val="0"/>
              </a:spcBef>
              <a:buNone/>
              <a:defRPr sz="72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2470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WithMenu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48B826-33D9-46FC-A680-08A66DC4F6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94427" y="5807075"/>
            <a:ext cx="806450" cy="8080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r>
              <a:rPr lang="en-US"/>
              <a:t>Menu Icon Goes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8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93114" y="0"/>
            <a:ext cx="9205772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6396022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6091224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95134" y="5571657"/>
            <a:ext cx="755064" cy="26649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 rot="16200000">
            <a:off x="-1713634" y="2588345"/>
            <a:ext cx="4701854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tx2"/>
                </a:solidFill>
              </a:rPr>
              <a:t>First ICAO Global Air Cargo Summit 2025</a:t>
            </a:r>
            <a:endParaRPr lang="en-CA" sz="1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6" r:id="rId3"/>
    <p:sldLayoutId id="2147483663" r:id="rId4"/>
    <p:sldLayoutId id="2147483657" r:id="rId5"/>
    <p:sldLayoutId id="2147483651" r:id="rId6"/>
    <p:sldLayoutId id="2147483665" r:id="rId7"/>
    <p:sldLayoutId id="2147483653" r:id="rId8"/>
    <p:sldLayoutId id="2147483652" r:id="rId9"/>
    <p:sldLayoutId id="2147483654" r:id="rId10"/>
    <p:sldLayoutId id="2147483650" r:id="rId11"/>
    <p:sldLayoutId id="2147483655" r:id="rId12"/>
    <p:sldLayoutId id="2147483656" r:id="rId13"/>
    <p:sldLayoutId id="2147483662" r:id="rId14"/>
    <p:sldLayoutId id="2147483658" r:id="rId15"/>
    <p:sldLayoutId id="2147483659" r:id="rId16"/>
    <p:sldLayoutId id="2147483664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B223F-1AAB-45AC-9AFB-CE86B49B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A923E-1785-4228-944F-763C3753B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96293-664C-4B9E-AB53-AC6B3D41F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6602B1D8-FF80-4F35-ACB7-9572CBA51478}" type="datetimeFigureOut">
              <a:rPr lang="en-CA" smtClean="0"/>
              <a:pPr/>
              <a:t>04/10/2025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2B5EC-0E46-412D-8EC5-A275C99C2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endParaRPr lang="en-CA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EE077-23DB-4062-A737-07DC7A02D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9E408D57-2C46-4A51-A7B6-B8188BAE067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286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tcaswell@flyeia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6137" y="2785451"/>
            <a:ext cx="4819726" cy="383102"/>
          </a:xfrm>
        </p:spPr>
        <p:txBody>
          <a:bodyPr>
            <a:normAutofit fontScale="90000"/>
          </a:bodyPr>
          <a:lstStyle/>
          <a:p>
            <a:r>
              <a:rPr lang="en-US" dirty="0"/>
              <a:t>Trevor Caswell</a:t>
            </a:r>
            <a:br>
              <a:rPr lang="en-US" dirty="0"/>
            </a:br>
            <a:r>
              <a:rPr lang="en-US" sz="1800" dirty="0"/>
              <a:t>General Manager, ZVL – Edmonton Airports </a:t>
            </a:r>
            <a:endParaRPr lang="en-CA" sz="1800" dirty="0"/>
          </a:p>
        </p:txBody>
      </p:sp>
      <p:pic>
        <p:nvPicPr>
          <p:cNvPr id="4" name="Picture 3" descr="A blue and white logo&#10;&#10;AI-generated content may be incorrect.">
            <a:extLst>
              <a:ext uri="{FF2B5EF4-FFF2-40B4-BE49-F238E27FC236}">
                <a16:creationId xmlns:a16="http://schemas.microsoft.com/office/drawing/2014/main" id="{CEDE622A-DC67-D0D4-D60D-EA64D7624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84" y="3268304"/>
            <a:ext cx="4901779" cy="1646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6466D-59BE-F955-44A2-B6B4DE5F36DD}"/>
              </a:ext>
            </a:extLst>
          </p:cNvPr>
          <p:cNvSpPr txBox="1"/>
          <p:nvPr/>
        </p:nvSpPr>
        <p:spPr>
          <a:xfrm>
            <a:off x="3604084" y="5263812"/>
            <a:ext cx="6440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INNOVATING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COMMERCIAL DRONE DELIVERY</a:t>
            </a: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31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5F182-CB6B-F0D3-0253-F0D16E3D8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F5002B8-73E8-EBAC-72AF-5C9C0B78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048C9C-8380-83F4-3645-8B6BED4B74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5BC636C-2072-8737-A418-743E8ACD00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B41C32-3537-BE42-4558-07F5DC4063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2F3E2BF-EBE3-7B36-08B2-A041E630F52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944F53C-3AE2-8671-29D6-1864AA5BC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665D841-9043-AFC0-93CE-7E91B0D4C2D5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21D9786-C27D-CB77-1275-F2041030CF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80ECA4F-5D98-51B8-D4A7-CD062E9A4F44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83BD19D-D5FF-9D13-8F91-5819800046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DF27897-7137-0014-606E-9D63D8A7E543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DAB87E1-CBF3-9207-8030-CE848F37AE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BFAEEB5-C35C-E269-C861-4433959C1000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5C684FF-8B0B-9F33-0A08-56885AB795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985BC9F-994E-28E6-0AF9-FA7690BB78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79D8CDB-8272-2A88-EA3D-63A9C38865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D65964A-D88C-9F57-877B-C5270AE84B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2FD15B2-C27D-5FC8-403E-F96458A595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A5AB93B-D840-E8D4-A2AD-3B4F3F8DEB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7A0469F2-4414-FB5B-F129-E37B212A2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9655"/>
              </p:ext>
            </p:extLst>
          </p:nvPr>
        </p:nvGraphicFramePr>
        <p:xfrm>
          <a:off x="703847" y="381319"/>
          <a:ext cx="10968904" cy="634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6296" imgH="3429229" progId="PowerPoint.Show.12">
                  <p:embed/>
                </p:oleObj>
              </mc:Choice>
              <mc:Fallback>
                <p:oleObj name="Presentation" r:id="rId2" imgW="6096296" imgH="3429229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C498B44F-D555-744D-43EE-CABB6CE2E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847" y="381319"/>
                        <a:ext cx="10968904" cy="6343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57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FCDD3-2EC3-8AB8-D605-34C858EB5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31D2D61-C317-1F66-7E0F-509E6E68739A}"/>
              </a:ext>
            </a:extLst>
          </p:cNvPr>
          <p:cNvSpPr txBox="1">
            <a:spLocks/>
          </p:cNvSpPr>
          <p:nvPr/>
        </p:nvSpPr>
        <p:spPr>
          <a:xfrm>
            <a:off x="1645515" y="4637828"/>
            <a:ext cx="2732604" cy="1318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E912D-DEEE-2754-092A-223D36B103FA}"/>
              </a:ext>
            </a:extLst>
          </p:cNvPr>
          <p:cNvSpPr txBox="1"/>
          <p:nvPr/>
        </p:nvSpPr>
        <p:spPr>
          <a:xfrm>
            <a:off x="944652" y="-168442"/>
            <a:ext cx="6689385" cy="2604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800"/>
              </a:lnSpc>
              <a:defRPr/>
            </a:pPr>
            <a:r>
              <a:rPr lang="en-US" sz="3600" b="1" dirty="0">
                <a:solidFill>
                  <a:srgbClr val="00AEEF"/>
                </a:solidFill>
                <a:latin typeface="Avenir Next LT Pro"/>
              </a:rPr>
              <a:t>SUSTAINABLE COMMERCIAL</a:t>
            </a:r>
          </a:p>
          <a:p>
            <a:pPr>
              <a:lnSpc>
                <a:spcPts val="6800"/>
              </a:lnSpc>
              <a:defRPr/>
            </a:pPr>
            <a:r>
              <a:rPr lang="en-US" sz="3600" b="1" dirty="0">
                <a:solidFill>
                  <a:srgbClr val="312F35"/>
                </a:solidFill>
                <a:latin typeface="Avenir Next LT Pro"/>
              </a:rPr>
              <a:t>DRONE ROUTES </a:t>
            </a:r>
          </a:p>
          <a:p>
            <a:pPr>
              <a:lnSpc>
                <a:spcPts val="6800"/>
              </a:lnSpc>
              <a:defRPr/>
            </a:pPr>
            <a:r>
              <a:rPr lang="en-US" sz="3600" b="1" dirty="0">
                <a:solidFill>
                  <a:srgbClr val="312F35"/>
                </a:solidFill>
                <a:latin typeface="Avenir Next LT Pro"/>
              </a:rPr>
              <a:t>Phase 1 </a:t>
            </a:r>
            <a:endParaRPr lang="en-CA" sz="3600" b="1" dirty="0">
              <a:solidFill>
                <a:srgbClr val="312F35"/>
              </a:solidFill>
              <a:latin typeface="Avenir Next LT Pro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B5507-5608-4524-B3A1-C51C708856C0}"/>
              </a:ext>
            </a:extLst>
          </p:cNvPr>
          <p:cNvSpPr txBox="1"/>
          <p:nvPr/>
        </p:nvSpPr>
        <p:spPr>
          <a:xfrm>
            <a:off x="716660" y="2964006"/>
            <a:ext cx="41308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First Canadian commercial drone route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in controlled air space</a:t>
            </a: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, 2021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Scheduled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B2B hourly </a:t>
            </a: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commercial cargo services from YEG, 2022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NAV Canada &amp; Transport Canada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approved</a:t>
            </a: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 transport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Over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3000</a:t>
            </a: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 commercial flights and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8400 kms </a:t>
            </a: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flown safely  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08CDC6FA-149E-09E5-99BF-7C1953B7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79" y="1921624"/>
            <a:ext cx="6564714" cy="417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2A7C2-D315-E222-37AB-36A426E2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953" y="757731"/>
            <a:ext cx="4098240" cy="2141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3C57D4-8831-414A-A23C-7DC7B223D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5602" r="4841" b="4400"/>
          <a:stretch/>
        </p:blipFill>
        <p:spPr bwMode="auto">
          <a:xfrm>
            <a:off x="5049973" y="4606374"/>
            <a:ext cx="2408572" cy="176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676CCBA-6BF1-66C1-D9E5-004E0008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65" y="4553954"/>
            <a:ext cx="2892728" cy="154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49646-646D-068F-AC77-1759FE00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41" y="1621266"/>
            <a:ext cx="2857436" cy="142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2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645515" y="4637828"/>
            <a:ext cx="2732604" cy="1318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E912D-DEEE-2754-092A-223D36B103FA}"/>
              </a:ext>
            </a:extLst>
          </p:cNvPr>
          <p:cNvSpPr txBox="1"/>
          <p:nvPr/>
        </p:nvSpPr>
        <p:spPr>
          <a:xfrm>
            <a:off x="1076827" y="-155049"/>
            <a:ext cx="10166684" cy="264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800"/>
              </a:lnSpc>
              <a:defRPr/>
            </a:pPr>
            <a:r>
              <a:rPr lang="en-US" sz="3600" b="1" dirty="0">
                <a:solidFill>
                  <a:srgbClr val="00AEEF"/>
                </a:solidFill>
                <a:latin typeface="Avenir Next LT Pro"/>
              </a:rPr>
              <a:t>SUSTAINABLE COMMERCIAL</a:t>
            </a:r>
          </a:p>
          <a:p>
            <a:pPr>
              <a:lnSpc>
                <a:spcPts val="6800"/>
              </a:lnSpc>
              <a:defRPr/>
            </a:pPr>
            <a:r>
              <a:rPr lang="en-US" sz="3600" b="1" dirty="0">
                <a:solidFill>
                  <a:srgbClr val="312F35"/>
                </a:solidFill>
                <a:latin typeface="Avenir Next LT Pro"/>
              </a:rPr>
              <a:t>DRONE ROUTES </a:t>
            </a:r>
            <a:endParaRPr lang="en-CA" sz="3600" b="1" dirty="0">
              <a:solidFill>
                <a:srgbClr val="312F35"/>
              </a:solidFill>
              <a:latin typeface="Avenir Next LT Pro Light"/>
            </a:endParaRPr>
          </a:p>
          <a:p>
            <a:pPr>
              <a:lnSpc>
                <a:spcPts val="6800"/>
              </a:lnSpc>
              <a:defRPr/>
            </a:pPr>
            <a:r>
              <a:rPr lang="en-US" sz="3600" b="1" dirty="0">
                <a:solidFill>
                  <a:srgbClr val="312F35"/>
                </a:solidFill>
                <a:latin typeface="Avenir Next LT Pro"/>
              </a:rPr>
              <a:t>Phase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F3D16-CC25-B79F-FA9B-81D4B65C43DC}"/>
              </a:ext>
            </a:extLst>
          </p:cNvPr>
          <p:cNvSpPr txBox="1"/>
          <p:nvPr/>
        </p:nvSpPr>
        <p:spPr>
          <a:xfrm>
            <a:off x="820837" y="2678201"/>
            <a:ext cx="421615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First to safely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intersect the runway departures</a:t>
            </a: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 path in Canada, 2024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First commercial route to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safely deploy</a:t>
            </a: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 time sensitive product while mid-route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Over 10 kms route in controlled air space and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drone corridor </a:t>
            </a: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over a national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railway line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Scheduled hourly commercial cargo services, that provide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integration</a:t>
            </a: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 modelling for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rural</a:t>
            </a: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 and </a:t>
            </a:r>
            <a:r>
              <a:rPr lang="en-US" sz="1600" b="1" u="sng" dirty="0">
                <a:solidFill>
                  <a:srgbClr val="312F35"/>
                </a:solidFill>
                <a:latin typeface="Avenir Next LT Pro Light"/>
              </a:rPr>
              <a:t>urban</a:t>
            </a:r>
            <a:r>
              <a:rPr lang="en-US" sz="1600" b="1" dirty="0">
                <a:solidFill>
                  <a:srgbClr val="312F35"/>
                </a:solidFill>
                <a:latin typeface="Avenir Next LT Pro Light"/>
              </a:rPr>
              <a:t> markets, 2025  </a:t>
            </a:r>
          </a:p>
          <a:p>
            <a:pPr>
              <a:spcAft>
                <a:spcPts val="1200"/>
              </a:spcAft>
              <a:defRPr/>
            </a:pPr>
            <a:endParaRPr lang="en-US" b="1" dirty="0">
              <a:solidFill>
                <a:srgbClr val="312F35"/>
              </a:solidFill>
              <a:latin typeface="Avenir Next LT Pro Ligh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312F35"/>
              </a:solidFill>
              <a:latin typeface="Avenir Next LT Pr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06D5C-F166-D6F3-13DB-FF43A15B9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078" y="4327568"/>
            <a:ext cx="2206201" cy="17730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A51DC2-6959-C5CD-7AFF-F53D8A84C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35" y="4489780"/>
            <a:ext cx="4671443" cy="1610840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994103A9-627E-0A78-9EC8-43A4E4F05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35" y="1533566"/>
            <a:ext cx="6877644" cy="2956214"/>
          </a:xfrm>
          <a:prstGeom prst="rect">
            <a:avLst/>
          </a:prstGeom>
        </p:spPr>
      </p:pic>
      <p:pic>
        <p:nvPicPr>
          <p:cNvPr id="4" name="Picture 3" descr="A yellow and white logo&#10;&#10;AI-generated content may be incorrect.">
            <a:extLst>
              <a:ext uri="{FF2B5EF4-FFF2-40B4-BE49-F238E27FC236}">
                <a16:creationId xmlns:a16="http://schemas.microsoft.com/office/drawing/2014/main" id="{611AE160-0CC0-A560-63AB-0C0BCD0968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35" y="950667"/>
            <a:ext cx="1336589" cy="639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4E4CD-4E92-DAA3-067C-5BAA940DF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224" y="950666"/>
            <a:ext cx="1581686" cy="639127"/>
          </a:xfrm>
          <a:prstGeom prst="rect">
            <a:avLst/>
          </a:prstGeom>
        </p:spPr>
      </p:pic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9B0E47CA-6B10-FA4E-FA44-714A13B321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94" y="1011037"/>
            <a:ext cx="1243347" cy="441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DB3F3-85A4-44DC-2806-7B20E3C2B2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2150" y="950666"/>
            <a:ext cx="1205673" cy="639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4F747E-4503-2B95-1103-19B1F6C0C9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080" y="894439"/>
            <a:ext cx="1205673" cy="639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61911A-53B6-3B32-F5C7-E3167D8BAA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632" y="5996764"/>
            <a:ext cx="1018661" cy="532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2A09A7-9C5A-1328-F195-3379D3CD86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6448" y="5889457"/>
            <a:ext cx="1138485" cy="9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9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DBB74-45F5-7069-A743-6A5A1F513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209FB13-0DF3-3C69-3F9D-50EBE45B708A}"/>
              </a:ext>
            </a:extLst>
          </p:cNvPr>
          <p:cNvSpPr txBox="1">
            <a:spLocks/>
          </p:cNvSpPr>
          <p:nvPr/>
        </p:nvSpPr>
        <p:spPr>
          <a:xfrm>
            <a:off x="1645515" y="4637828"/>
            <a:ext cx="2732604" cy="1318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DFD450-1F52-294E-2526-B73A8ECDD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4" y="0"/>
            <a:ext cx="10652712" cy="5997699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CB6D8CA-0B96-E925-324E-AC7E1E721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314" y="5148915"/>
            <a:ext cx="807112" cy="807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D8FE9-73B7-F2F8-EF67-D684A9DA66B2}"/>
              </a:ext>
            </a:extLst>
          </p:cNvPr>
          <p:cNvSpPr txBox="1"/>
          <p:nvPr/>
        </p:nvSpPr>
        <p:spPr>
          <a:xfrm>
            <a:off x="7433314" y="5244694"/>
            <a:ext cx="6106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tcaswell@flyeia.com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57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EIA PITCH DECK">
      <a:dk1>
        <a:srgbClr val="0060A9"/>
      </a:dk1>
      <a:lt1>
        <a:srgbClr val="00AEEF"/>
      </a:lt1>
      <a:dk2>
        <a:srgbClr val="15C3B2"/>
      </a:dk2>
      <a:lt2>
        <a:srgbClr val="61BB46"/>
      </a:lt2>
      <a:accent1>
        <a:srgbClr val="DE7500"/>
      </a:accent1>
      <a:accent2>
        <a:srgbClr val="FFF450"/>
      </a:accent2>
      <a:accent3>
        <a:srgbClr val="FFFFFF"/>
      </a:accent3>
      <a:accent4>
        <a:srgbClr val="D119AA"/>
      </a:accent4>
      <a:accent5>
        <a:srgbClr val="312F35"/>
      </a:accent5>
      <a:accent6>
        <a:srgbClr val="8496B0"/>
      </a:accent6>
      <a:hlink>
        <a:srgbClr val="0060A9"/>
      </a:hlink>
      <a:folHlink>
        <a:srgbClr val="34B06F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2402619F489142AF53EB74451B6FE6" ma:contentTypeVersion="1" ma:contentTypeDescription="Create a new document." ma:contentTypeScope="" ma:versionID="b5f0ab2932f22f320b5d47302f80b1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E2C75D-67FE-4F83-A73F-90D2CBF8E4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A3B7BE-1799-443D-B718-94557BC5C485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54d7ebe1-8bb4-46bd-bad4-44306c4e955d"/>
    <ds:schemaRef ds:uri="e525594f-72ac-4b2e-b838-1578de0d291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4915395-8ADF-4183-891D-F5EE8421978D}"/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124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Next LT Pro</vt:lpstr>
      <vt:lpstr>Avenir Next LT Pro Light</vt:lpstr>
      <vt:lpstr>Calibri</vt:lpstr>
      <vt:lpstr>Office Theme</vt:lpstr>
      <vt:lpstr>2_Office Theme</vt:lpstr>
      <vt:lpstr>Presentation</vt:lpstr>
      <vt:lpstr>PowerPoint Presentation</vt:lpstr>
      <vt:lpstr>Trevor Caswell General Manager, ZVL – Edmonton Airports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Atallah, Cynthia</dc:creator>
  <cp:lastModifiedBy>Trevor Caswell</cp:lastModifiedBy>
  <cp:revision>91</cp:revision>
  <dcterms:created xsi:type="dcterms:W3CDTF">2020-01-08T15:21:02Z</dcterms:created>
  <dcterms:modified xsi:type="dcterms:W3CDTF">2025-04-10T11:58:09Z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0x010100C22402619F489142AF53EB74451B6FE6</vt:lpwstr>
  </property>
  <property fmtid="{D5CDD505-2E9C-101B-9397-08002B2CF9AE}" pid="3" name="MediaServiceImageTags">
    <vt:lpwstr/>
  </property>
  <property fmtid="{D5CDD505-2E9C-101B-9397-08002B2CF9AE}" pid="4" name="Order">
    <vt:r8>3231500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