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4630400" cy="8229600"/>
  <p:notesSz cx="8229600" cy="14630400"/>
  <p:embeddedFontLst>
    <p:embeddedFont>
      <p:font typeface="Fraunces Extra Bold" panose="020B0604020202020204" charset="0"/>
      <p:regular r:id="rId5"/>
    </p:embeddedFont>
    <p:embeddedFont>
      <p:font typeface="Nobile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3" d="100"/>
          <a:sy n="53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customXml" Target="../customXml/item1.xml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31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47549"/>
            <a:ext cx="1266884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From Farm to Table: The Journey of Flowers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650938"/>
            <a:ext cx="30054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Kenya: Where It Begins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495687"/>
            <a:ext cx="30054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Vast farms near equator - perfect growing conditions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446" y="2509957"/>
            <a:ext cx="3005614" cy="185749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39446" y="4650938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Cold Chain Preservation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4139446" y="5495687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Airport cold chain facilities preserve delicate petals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221" y="2509957"/>
            <a:ext cx="3005614" cy="185749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85221" y="46509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Global Distribution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485221" y="5141357"/>
            <a:ext cx="3005614" cy="15178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24-hour journey from farm to market. Global air transportation connects growers to markets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0997" y="2509957"/>
            <a:ext cx="3005614" cy="185749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30997" y="46509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Final Destination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10830997" y="5141357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Flowers transform ordinary moments into special occasions</a:t>
            </a:r>
            <a:endParaRPr lang="en-US" sz="1750" dirty="0"/>
          </a:p>
        </p:txBody>
      </p:sp>
      <p:sp>
        <p:nvSpPr>
          <p:cNvPr id="15" name="Shape 9"/>
          <p:cNvSpPr/>
          <p:nvPr/>
        </p:nvSpPr>
        <p:spPr>
          <a:xfrm>
            <a:off x="793790" y="6502122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7" name="Text 10"/>
          <p:cNvSpPr/>
          <p:nvPr/>
        </p:nvSpPr>
        <p:spPr>
          <a:xfrm>
            <a:off x="1270040" y="6485215"/>
            <a:ext cx="255710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  <p:pic>
        <p:nvPicPr>
          <p:cNvPr id="18" name="Image 39">
            <a:extLst>
              <a:ext uri="{FF2B5EF4-FFF2-40B4-BE49-F238E27FC236}">
                <a16:creationId xmlns:a16="http://schemas.microsoft.com/office/drawing/2014/main" id="{550BB60B-18C7-4889-8DFA-13287247A2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-11376" y="0"/>
            <a:ext cx="348448" cy="82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5">
            <a:extLst>
              <a:ext uri="{FF2B5EF4-FFF2-40B4-BE49-F238E27FC236}">
                <a16:creationId xmlns:a16="http://schemas.microsoft.com/office/drawing/2014/main" id="{490D69FC-E1B9-4961-AFC3-34EBB16795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4287486" y="-18476"/>
            <a:ext cx="348448" cy="82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85">
            <a:extLst>
              <a:ext uri="{FF2B5EF4-FFF2-40B4-BE49-F238E27FC236}">
                <a16:creationId xmlns:a16="http://schemas.microsoft.com/office/drawing/2014/main" id="{600A5AD7-2CE0-4C9E-91D8-C8D004B551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47124" y="823355"/>
            <a:ext cx="196685" cy="1460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1">
            <a:extLst>
              <a:ext uri="{FF2B5EF4-FFF2-40B4-BE49-F238E27FC236}">
                <a16:creationId xmlns:a16="http://schemas.microsoft.com/office/drawing/2014/main" id="{2F82B9C6-38D1-44BC-BE55-A9532B8150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7995" y="-7205719"/>
            <a:ext cx="196682" cy="1460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">
            <a:extLst>
              <a:ext uri="{FF2B5EF4-FFF2-40B4-BE49-F238E27FC236}">
                <a16:creationId xmlns:a16="http://schemas.microsoft.com/office/drawing/2014/main" id="{32ADC00D-94A6-4517-8888-03227E0936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0" y="272745"/>
            <a:ext cx="1492211" cy="108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222 Flower Farming In Kenya Stock Photos, High-Res Pictures ...">
            <a:extLst>
              <a:ext uri="{FF2B5EF4-FFF2-40B4-BE49-F238E27FC236}">
                <a16:creationId xmlns:a16="http://schemas.microsoft.com/office/drawing/2014/main" id="{3D18D9D2-92DF-4859-BA0B-92CD476DA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93" y="2509957"/>
            <a:ext cx="2670452" cy="187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27616"/>
            <a:ext cx="113052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Argentina: 2022 World Cup Champions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18063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Led by legend Lionel Messi to glory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274760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Defeated France in thrilling final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31458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First title since 1986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388155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Emotional victory for football-mad nation</a:t>
            </a:r>
            <a:endParaRPr lang="en-US" sz="17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374" y="1710856"/>
            <a:ext cx="8853777" cy="5902518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793790" y="692205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0" name="Text 6"/>
          <p:cNvSpPr/>
          <p:nvPr/>
        </p:nvSpPr>
        <p:spPr>
          <a:xfrm>
            <a:off x="1270040" y="6905149"/>
            <a:ext cx="255710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  <p:pic>
        <p:nvPicPr>
          <p:cNvPr id="11" name="Image 39">
            <a:extLst>
              <a:ext uri="{FF2B5EF4-FFF2-40B4-BE49-F238E27FC236}">
                <a16:creationId xmlns:a16="http://schemas.microsoft.com/office/drawing/2014/main" id="{F7673FC1-96EF-46B4-A277-214A9C70F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-11376" y="0"/>
            <a:ext cx="348448" cy="82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85">
            <a:extLst>
              <a:ext uri="{FF2B5EF4-FFF2-40B4-BE49-F238E27FC236}">
                <a16:creationId xmlns:a16="http://schemas.microsoft.com/office/drawing/2014/main" id="{35D7CC00-2950-4E80-BC2C-F130C2D2B5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47124" y="823355"/>
            <a:ext cx="196685" cy="1460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5">
            <a:extLst>
              <a:ext uri="{FF2B5EF4-FFF2-40B4-BE49-F238E27FC236}">
                <a16:creationId xmlns:a16="http://schemas.microsoft.com/office/drawing/2014/main" id="{7EBCE5F3-9F62-4D5B-B42F-CD11C96A3E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4287486" y="-18476"/>
            <a:ext cx="348448" cy="82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">
            <a:extLst>
              <a:ext uri="{FF2B5EF4-FFF2-40B4-BE49-F238E27FC236}">
                <a16:creationId xmlns:a16="http://schemas.microsoft.com/office/drawing/2014/main" id="{BC4FAA95-3DF6-47B7-930F-5BE026FA80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7995" y="-7205719"/>
            <a:ext cx="196682" cy="1460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2">
            <a:extLst>
              <a:ext uri="{FF2B5EF4-FFF2-40B4-BE49-F238E27FC236}">
                <a16:creationId xmlns:a16="http://schemas.microsoft.com/office/drawing/2014/main" id="{BB394CF2-7D0C-4832-B609-64CD3B1B8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0" y="272745"/>
            <a:ext cx="1492211" cy="1087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2402619F489142AF53EB74451B6FE6" ma:contentTypeVersion="1" ma:contentTypeDescription="Create a new document." ma:contentTypeScope="" ma:versionID="b5f0ab2932f22f320b5d47302f80b1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C50C0EF-E1AD-43E0-B6BD-9AB2F080971C}"/>
</file>

<file path=customXml/itemProps2.xml><?xml version="1.0" encoding="utf-8"?>
<ds:datastoreItem xmlns:ds="http://schemas.openxmlformats.org/officeDocument/2006/customXml" ds:itemID="{34E07F5E-87A6-4D5C-9615-701E3E00A57A}"/>
</file>

<file path=customXml/itemProps3.xml><?xml version="1.0" encoding="utf-8"?>
<ds:datastoreItem xmlns:ds="http://schemas.openxmlformats.org/officeDocument/2006/customXml" ds:itemID="{D39063C0-480F-47BF-8D11-D9AFDEEAFFCB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86</Words>
  <Application>Microsoft Office PowerPoint</Application>
  <PresentationFormat>Custom</PresentationFormat>
  <Paragraphs>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Fraunces Extra Bold</vt:lpstr>
      <vt:lpstr>Nobile</vt:lpstr>
      <vt:lpstr>Arial</vt:lpstr>
      <vt:lpstr>Office Theme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Chemeli, Janet</cp:lastModifiedBy>
  <cp:revision>4</cp:revision>
  <dcterms:created xsi:type="dcterms:W3CDTF">2025-04-03T13:42:20Z</dcterms:created>
  <dcterms:modified xsi:type="dcterms:W3CDTF">2025-04-10T05:32:25Z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0x010100C22402619F489142AF53EB74451B6FE6</vt:lpwstr>
  </property>
</Properties>
</file>