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4F2-8B54-41E0-A737-5EBEDE1B6CD9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CD6-AAEF-4133-A6F0-5EA261DD7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F4F2-8B54-41E0-A737-5EBEDE1B6CD9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ACD6-AAEF-4133-A6F0-5EA261DD7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smtClean="0"/>
              <a:t>World Statistics Day</a:t>
            </a:r>
            <a:endParaRPr lang="en-C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z="2400" b="1" smtClean="0">
                <a:solidFill>
                  <a:srgbClr val="C40075"/>
                </a:solidFill>
              </a:rPr>
              <a:t>Dissemination and use of aviation data</a:t>
            </a:r>
            <a:endParaRPr lang="en-CA" sz="2400" i="1" u="sng" dirty="0">
              <a:solidFill>
                <a:srgbClr val="C4007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7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z="2800" b="1" smtClean="0">
                <a:solidFill>
                  <a:srgbClr val="C40075"/>
                </a:solidFill>
              </a:rPr>
              <a:t>Thank you</a:t>
            </a:r>
            <a:endParaRPr lang="en-CA" sz="2800" b="1" dirty="0">
              <a:solidFill>
                <a:srgbClr val="C4007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- Mobilising Data Revolution for Sustainable Development</a:t>
            </a:r>
            <a:endParaRPr lang="en-C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B13C9-9DBA-4866-B8D8-DC320877CFEA}"/>
</file>

<file path=customXml/itemProps2.xml><?xml version="1.0" encoding="utf-8"?>
<ds:datastoreItem xmlns:ds="http://schemas.openxmlformats.org/officeDocument/2006/customXml" ds:itemID="{38BCAA68-ACEB-4DFA-AA7D-E2AC6EAA9588}"/>
</file>

<file path=customXml/itemProps3.xml><?xml version="1.0" encoding="utf-8"?>
<ds:datastoreItem xmlns:ds="http://schemas.openxmlformats.org/officeDocument/2006/customXml" ds:itemID="{640BD9CA-1841-4FC6-A615-4BA60061E0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(16:9)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World Statistics Day</vt:lpstr>
      <vt:lpstr>UN - Mobilising Data Revolution for Sustainable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Dissemination and use of aviation data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I.A.C.O.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ICAO.Antonin.Combes</dc:title>
  <dc:creator>Mara Keller</dc:creator>
  <cp:lastModifiedBy>Mara Keller</cp:lastModifiedBy>
  <cp:revision>1</cp:revision>
  <dcterms:created xsi:type="dcterms:W3CDTF">2015-10-27T14:21:57Z</dcterms:created>
  <dcterms:modified xsi:type="dcterms:W3CDTF">2015-10-27T14:21:57Z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