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7" r:id="rId5"/>
    <p:sldId id="280" r:id="rId6"/>
    <p:sldId id="283" r:id="rId7"/>
    <p:sldId id="287" r:id="rId8"/>
    <p:sldId id="288" r:id="rId9"/>
    <p:sldId id="279" r:id="rId10"/>
    <p:sldId id="319"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221"/>
    <a:srgbClr val="B13536"/>
    <a:srgbClr val="A43132"/>
    <a:srgbClr val="0055A4"/>
    <a:srgbClr val="FA7523"/>
    <a:srgbClr val="3392C4"/>
    <a:srgbClr val="EABA20"/>
    <a:srgbClr val="0155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EFCFD-8336-4C9D-B286-F2DA6D757155}" v="20" dt="2023-11-17T15:35:09.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3" autoAdjust="0"/>
    <p:restoredTop sz="94694" autoAdjust="0"/>
  </p:normalViewPr>
  <p:slideViewPr>
    <p:cSldViewPr snapToGrid="0">
      <p:cViewPr varScale="1">
        <p:scale>
          <a:sx n="74" d="100"/>
          <a:sy n="74" d="100"/>
        </p:scale>
        <p:origin x="336" y="4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thbi, Ali Talib Hamad" userId="aa3b7e33-cbf2-4d7e-9328-f9a3fd22adab" providerId="ADAL" clId="{D17EFCFD-8336-4C9D-B286-F2DA6D757155}"/>
    <pc:docChg chg="undo redo custSel addSld delSld modSld sldOrd">
      <pc:chgData name="Al-athbi, Ali Talib Hamad" userId="aa3b7e33-cbf2-4d7e-9328-f9a3fd22adab" providerId="ADAL" clId="{D17EFCFD-8336-4C9D-B286-F2DA6D757155}" dt="2023-11-19T23:54:50.448" v="199" actId="47"/>
      <pc:docMkLst>
        <pc:docMk/>
      </pc:docMkLst>
      <pc:sldChg chg="del">
        <pc:chgData name="Al-athbi, Ali Talib Hamad" userId="aa3b7e33-cbf2-4d7e-9328-f9a3fd22adab" providerId="ADAL" clId="{D17EFCFD-8336-4C9D-B286-F2DA6D757155}" dt="2023-11-17T15:31:31.863" v="88" actId="47"/>
        <pc:sldMkLst>
          <pc:docMk/>
          <pc:sldMk cId="2124904868" sldId="257"/>
        </pc:sldMkLst>
      </pc:sldChg>
      <pc:sldChg chg="del">
        <pc:chgData name="Al-athbi, Ali Talib Hamad" userId="aa3b7e33-cbf2-4d7e-9328-f9a3fd22adab" providerId="ADAL" clId="{D17EFCFD-8336-4C9D-B286-F2DA6D757155}" dt="2023-11-17T15:31:24.167" v="81" actId="47"/>
        <pc:sldMkLst>
          <pc:docMk/>
          <pc:sldMk cId="4233798959" sldId="259"/>
        </pc:sldMkLst>
      </pc:sldChg>
      <pc:sldChg chg="del">
        <pc:chgData name="Al-athbi, Ali Talib Hamad" userId="aa3b7e33-cbf2-4d7e-9328-f9a3fd22adab" providerId="ADAL" clId="{D17EFCFD-8336-4C9D-B286-F2DA6D757155}" dt="2023-11-17T15:31:33.491" v="89" actId="47"/>
        <pc:sldMkLst>
          <pc:docMk/>
          <pc:sldMk cId="3010723245" sldId="260"/>
        </pc:sldMkLst>
      </pc:sldChg>
      <pc:sldChg chg="del">
        <pc:chgData name="Al-athbi, Ali Talib Hamad" userId="aa3b7e33-cbf2-4d7e-9328-f9a3fd22adab" providerId="ADAL" clId="{D17EFCFD-8336-4C9D-B286-F2DA6D757155}" dt="2023-11-17T15:31:34.473" v="90" actId="47"/>
        <pc:sldMkLst>
          <pc:docMk/>
          <pc:sldMk cId="3945282842" sldId="261"/>
        </pc:sldMkLst>
      </pc:sldChg>
      <pc:sldChg chg="del">
        <pc:chgData name="Al-athbi, Ali Talib Hamad" userId="aa3b7e33-cbf2-4d7e-9328-f9a3fd22adab" providerId="ADAL" clId="{D17EFCFD-8336-4C9D-B286-F2DA6D757155}" dt="2023-11-17T15:31:23.123" v="79" actId="47"/>
        <pc:sldMkLst>
          <pc:docMk/>
          <pc:sldMk cId="3102968661" sldId="263"/>
        </pc:sldMkLst>
      </pc:sldChg>
      <pc:sldChg chg="del">
        <pc:chgData name="Al-athbi, Ali Talib Hamad" userId="aa3b7e33-cbf2-4d7e-9328-f9a3fd22adab" providerId="ADAL" clId="{D17EFCFD-8336-4C9D-B286-F2DA6D757155}" dt="2023-11-17T15:31:23.431" v="80" actId="47"/>
        <pc:sldMkLst>
          <pc:docMk/>
          <pc:sldMk cId="2028988409" sldId="264"/>
        </pc:sldMkLst>
      </pc:sldChg>
      <pc:sldChg chg="del">
        <pc:chgData name="Al-athbi, Ali Talib Hamad" userId="aa3b7e33-cbf2-4d7e-9328-f9a3fd22adab" providerId="ADAL" clId="{D17EFCFD-8336-4C9D-B286-F2DA6D757155}" dt="2023-11-17T15:31:27.406" v="84" actId="47"/>
        <pc:sldMkLst>
          <pc:docMk/>
          <pc:sldMk cId="1800910994" sldId="266"/>
        </pc:sldMkLst>
      </pc:sldChg>
      <pc:sldChg chg="del">
        <pc:chgData name="Al-athbi, Ali Talib Hamad" userId="aa3b7e33-cbf2-4d7e-9328-f9a3fd22adab" providerId="ADAL" clId="{D17EFCFD-8336-4C9D-B286-F2DA6D757155}" dt="2023-11-17T15:31:26.940" v="83" actId="47"/>
        <pc:sldMkLst>
          <pc:docMk/>
          <pc:sldMk cId="10364938" sldId="269"/>
        </pc:sldMkLst>
      </pc:sldChg>
      <pc:sldChg chg="del">
        <pc:chgData name="Al-athbi, Ali Talib Hamad" userId="aa3b7e33-cbf2-4d7e-9328-f9a3fd22adab" providerId="ADAL" clId="{D17EFCFD-8336-4C9D-B286-F2DA6D757155}" dt="2023-11-17T15:28:04.479" v="51" actId="47"/>
        <pc:sldMkLst>
          <pc:docMk/>
          <pc:sldMk cId="1485429532" sldId="270"/>
        </pc:sldMkLst>
      </pc:sldChg>
      <pc:sldChg chg="del">
        <pc:chgData name="Al-athbi, Ali Talib Hamad" userId="aa3b7e33-cbf2-4d7e-9328-f9a3fd22adab" providerId="ADAL" clId="{D17EFCFD-8336-4C9D-B286-F2DA6D757155}" dt="2023-11-17T15:31:28.438" v="85" actId="47"/>
        <pc:sldMkLst>
          <pc:docMk/>
          <pc:sldMk cId="3729981034" sldId="272"/>
        </pc:sldMkLst>
      </pc:sldChg>
      <pc:sldChg chg="del">
        <pc:chgData name="Al-athbi, Ali Talib Hamad" userId="aa3b7e33-cbf2-4d7e-9328-f9a3fd22adab" providerId="ADAL" clId="{D17EFCFD-8336-4C9D-B286-F2DA6D757155}" dt="2023-11-17T15:31:29.858" v="87" actId="47"/>
        <pc:sldMkLst>
          <pc:docMk/>
          <pc:sldMk cId="1738341198" sldId="273"/>
        </pc:sldMkLst>
      </pc:sldChg>
      <pc:sldChg chg="addSp delSp modSp del mod ord">
        <pc:chgData name="Al-athbi, Ali Talib Hamad" userId="aa3b7e33-cbf2-4d7e-9328-f9a3fd22adab" providerId="ADAL" clId="{D17EFCFD-8336-4C9D-B286-F2DA6D757155}" dt="2023-11-17T15:29:56.569" v="66" actId="47"/>
        <pc:sldMkLst>
          <pc:docMk/>
          <pc:sldMk cId="3172523398" sldId="274"/>
        </pc:sldMkLst>
        <pc:spChg chg="add del mod">
          <ac:chgData name="Al-athbi, Ali Talib Hamad" userId="aa3b7e33-cbf2-4d7e-9328-f9a3fd22adab" providerId="ADAL" clId="{D17EFCFD-8336-4C9D-B286-F2DA6D757155}" dt="2023-11-17T15:28:56.790" v="55" actId="478"/>
          <ac:spMkLst>
            <pc:docMk/>
            <pc:sldMk cId="3172523398" sldId="274"/>
            <ac:spMk id="2" creationId="{BF8FA8E7-1A40-BC44-8B9B-E489D1C090B1}"/>
          </ac:spMkLst>
        </pc:spChg>
        <pc:spChg chg="mod">
          <ac:chgData name="Al-athbi, Ali Talib Hamad" userId="aa3b7e33-cbf2-4d7e-9328-f9a3fd22adab" providerId="ADAL" clId="{D17EFCFD-8336-4C9D-B286-F2DA6D757155}" dt="2023-11-17T15:29:17.486" v="57" actId="14100"/>
          <ac:spMkLst>
            <pc:docMk/>
            <pc:sldMk cId="3172523398" sldId="274"/>
            <ac:spMk id="5" creationId="{00000000-0000-0000-0000-000000000000}"/>
          </ac:spMkLst>
        </pc:spChg>
        <pc:spChg chg="mod">
          <ac:chgData name="Al-athbi, Ali Talib Hamad" userId="aa3b7e33-cbf2-4d7e-9328-f9a3fd22adab" providerId="ADAL" clId="{D17EFCFD-8336-4C9D-B286-F2DA6D757155}" dt="2023-11-17T15:29:36.366" v="62" actId="1076"/>
          <ac:spMkLst>
            <pc:docMk/>
            <pc:sldMk cId="3172523398" sldId="274"/>
            <ac:spMk id="6" creationId="{00000000-0000-0000-0000-000000000000}"/>
          </ac:spMkLst>
        </pc:spChg>
        <pc:spChg chg="mod">
          <ac:chgData name="Al-athbi, Ali Talib Hamad" userId="aa3b7e33-cbf2-4d7e-9328-f9a3fd22adab" providerId="ADAL" clId="{D17EFCFD-8336-4C9D-B286-F2DA6D757155}" dt="2023-11-17T15:29:52.789" v="65" actId="14100"/>
          <ac:spMkLst>
            <pc:docMk/>
            <pc:sldMk cId="3172523398" sldId="274"/>
            <ac:spMk id="14" creationId="{00000000-0000-0000-0000-000000000000}"/>
          </ac:spMkLst>
        </pc:spChg>
      </pc:sldChg>
      <pc:sldChg chg="del">
        <pc:chgData name="Al-athbi, Ali Talib Hamad" userId="aa3b7e33-cbf2-4d7e-9328-f9a3fd22adab" providerId="ADAL" clId="{D17EFCFD-8336-4C9D-B286-F2DA6D757155}" dt="2023-11-17T15:31:21.334" v="78" actId="47"/>
        <pc:sldMkLst>
          <pc:docMk/>
          <pc:sldMk cId="975925001" sldId="275"/>
        </pc:sldMkLst>
      </pc:sldChg>
      <pc:sldChg chg="del">
        <pc:chgData name="Al-athbi, Ali Talib Hamad" userId="aa3b7e33-cbf2-4d7e-9328-f9a3fd22adab" providerId="ADAL" clId="{D17EFCFD-8336-4C9D-B286-F2DA6D757155}" dt="2023-11-17T15:31:29.172" v="86" actId="47"/>
        <pc:sldMkLst>
          <pc:docMk/>
          <pc:sldMk cId="4278384616" sldId="278"/>
        </pc:sldMkLst>
      </pc:sldChg>
      <pc:sldChg chg="addSp delSp modSp add mod setBg">
        <pc:chgData name="Al-athbi, Ali Talib Hamad" userId="aa3b7e33-cbf2-4d7e-9328-f9a3fd22adab" providerId="ADAL" clId="{D17EFCFD-8336-4C9D-B286-F2DA6D757155}" dt="2023-11-17T15:33:01.046" v="94" actId="1076"/>
        <pc:sldMkLst>
          <pc:docMk/>
          <pc:sldMk cId="1433911639" sldId="279"/>
        </pc:sldMkLst>
        <pc:spChg chg="add del mod">
          <ac:chgData name="Al-athbi, Ali Talib Hamad" userId="aa3b7e33-cbf2-4d7e-9328-f9a3fd22adab" providerId="ADAL" clId="{D17EFCFD-8336-4C9D-B286-F2DA6D757155}" dt="2023-11-17T15:33:01.046" v="94" actId="1076"/>
          <ac:spMkLst>
            <pc:docMk/>
            <pc:sldMk cId="1433911639" sldId="279"/>
            <ac:spMk id="2" creationId="{8ED5047D-B251-6C0B-9869-A7863FCC4EFD}"/>
          </ac:spMkLst>
        </pc:spChg>
        <pc:spChg chg="del">
          <ac:chgData name="Al-athbi, Ali Talib Hamad" userId="aa3b7e33-cbf2-4d7e-9328-f9a3fd22adab" providerId="ADAL" clId="{D17EFCFD-8336-4C9D-B286-F2DA6D757155}" dt="2023-11-17T15:25:48.026" v="43" actId="478"/>
          <ac:spMkLst>
            <pc:docMk/>
            <pc:sldMk cId="1433911639" sldId="279"/>
            <ac:spMk id="4" creationId="{0E41C387-2EF3-6E3E-A2CC-605EC49A42AF}"/>
          </ac:spMkLst>
        </pc:spChg>
        <pc:spChg chg="del mod">
          <ac:chgData name="Al-athbi, Ali Talib Hamad" userId="aa3b7e33-cbf2-4d7e-9328-f9a3fd22adab" providerId="ADAL" clId="{D17EFCFD-8336-4C9D-B286-F2DA6D757155}" dt="2023-11-17T15:25:39.107" v="40" actId="478"/>
          <ac:spMkLst>
            <pc:docMk/>
            <pc:sldMk cId="1433911639" sldId="279"/>
            <ac:spMk id="5" creationId="{0E7AEE74-791C-4387-D18C-555F5836C063}"/>
          </ac:spMkLst>
        </pc:spChg>
        <pc:graphicFrameChg chg="mod">
          <ac:chgData name="Al-athbi, Ali Talib Hamad" userId="aa3b7e33-cbf2-4d7e-9328-f9a3fd22adab" providerId="ADAL" clId="{D17EFCFD-8336-4C9D-B286-F2DA6D757155}" dt="2023-11-17T15:30:20.059" v="69"/>
          <ac:graphicFrameMkLst>
            <pc:docMk/>
            <pc:sldMk cId="1433911639" sldId="279"/>
            <ac:graphicFrameMk id="3" creationId="{88A4E435-4B7D-A251-AAAC-0D09D7D54026}"/>
          </ac:graphicFrameMkLst>
        </pc:graphicFrameChg>
      </pc:sldChg>
      <pc:sldChg chg="modSp mod">
        <pc:chgData name="Al-athbi, Ali Talib Hamad" userId="aa3b7e33-cbf2-4d7e-9328-f9a3fd22adab" providerId="ADAL" clId="{D17EFCFD-8336-4C9D-B286-F2DA6D757155}" dt="2023-11-19T23:50:42.443" v="197" actId="255"/>
        <pc:sldMkLst>
          <pc:docMk/>
          <pc:sldMk cId="339318352" sldId="280"/>
        </pc:sldMkLst>
        <pc:spChg chg="mod">
          <ac:chgData name="Al-athbi, Ali Talib Hamad" userId="aa3b7e33-cbf2-4d7e-9328-f9a3fd22adab" providerId="ADAL" clId="{D17EFCFD-8336-4C9D-B286-F2DA6D757155}" dt="2023-11-19T23:50:29.729" v="196" actId="1076"/>
          <ac:spMkLst>
            <pc:docMk/>
            <pc:sldMk cId="339318352" sldId="280"/>
            <ac:spMk id="2" creationId="{00000000-0000-0000-0000-000000000000}"/>
          </ac:spMkLst>
        </pc:spChg>
        <pc:spChg chg="mod">
          <ac:chgData name="Al-athbi, Ali Talib Hamad" userId="aa3b7e33-cbf2-4d7e-9328-f9a3fd22adab" providerId="ADAL" clId="{D17EFCFD-8336-4C9D-B286-F2DA6D757155}" dt="2023-11-19T23:50:42.443" v="197" actId="255"/>
          <ac:spMkLst>
            <pc:docMk/>
            <pc:sldMk cId="339318352" sldId="280"/>
            <ac:spMk id="3" creationId="{00000000-0000-0000-0000-000000000000}"/>
          </ac:spMkLst>
        </pc:spChg>
      </pc:sldChg>
      <pc:sldChg chg="del">
        <pc:chgData name="Al-athbi, Ali Talib Hamad" userId="aa3b7e33-cbf2-4d7e-9328-f9a3fd22adab" providerId="ADAL" clId="{D17EFCFD-8336-4C9D-B286-F2DA6D757155}" dt="2023-11-17T15:31:25.409" v="82" actId="47"/>
        <pc:sldMkLst>
          <pc:docMk/>
          <pc:sldMk cId="496094816" sldId="282"/>
        </pc:sldMkLst>
      </pc:sldChg>
      <pc:sldChg chg="modSp mod">
        <pc:chgData name="Al-athbi, Ali Talib Hamad" userId="aa3b7e33-cbf2-4d7e-9328-f9a3fd22adab" providerId="ADAL" clId="{D17EFCFD-8336-4C9D-B286-F2DA6D757155}" dt="2023-11-17T15:35:19.374" v="118" actId="14100"/>
        <pc:sldMkLst>
          <pc:docMk/>
          <pc:sldMk cId="1438786416" sldId="283"/>
        </pc:sldMkLst>
        <pc:spChg chg="mod">
          <ac:chgData name="Al-athbi, Ali Talib Hamad" userId="aa3b7e33-cbf2-4d7e-9328-f9a3fd22adab" providerId="ADAL" clId="{D17EFCFD-8336-4C9D-B286-F2DA6D757155}" dt="2023-11-17T15:35:16.472" v="116" actId="1076"/>
          <ac:spMkLst>
            <pc:docMk/>
            <pc:sldMk cId="1438786416" sldId="283"/>
            <ac:spMk id="3" creationId="{23796013-B811-31A6-5FEB-9FE9E4BEC208}"/>
          </ac:spMkLst>
        </pc:spChg>
        <pc:graphicFrameChg chg="mod">
          <ac:chgData name="Al-athbi, Ali Talib Hamad" userId="aa3b7e33-cbf2-4d7e-9328-f9a3fd22adab" providerId="ADAL" clId="{D17EFCFD-8336-4C9D-B286-F2DA6D757155}" dt="2023-11-17T15:35:13.664" v="115" actId="1076"/>
          <ac:graphicFrameMkLst>
            <pc:docMk/>
            <pc:sldMk cId="1438786416" sldId="283"/>
            <ac:graphicFrameMk id="2" creationId="{3B9EB3F9-67B7-0E84-4ADB-60324E227087}"/>
          </ac:graphicFrameMkLst>
        </pc:graphicFrameChg>
        <pc:picChg chg="mod">
          <ac:chgData name="Al-athbi, Ali Talib Hamad" userId="aa3b7e33-cbf2-4d7e-9328-f9a3fd22adab" providerId="ADAL" clId="{D17EFCFD-8336-4C9D-B286-F2DA6D757155}" dt="2023-11-17T15:35:19.374" v="118" actId="14100"/>
          <ac:picMkLst>
            <pc:docMk/>
            <pc:sldMk cId="1438786416" sldId="283"/>
            <ac:picMk id="7" creationId="{A2B2F1CD-7E39-AB11-E0D4-106335BD95B2}"/>
          </ac:picMkLst>
        </pc:picChg>
      </pc:sldChg>
      <pc:sldChg chg="delSp modSp add mod">
        <pc:chgData name="Al-athbi, Ali Talib Hamad" userId="aa3b7e33-cbf2-4d7e-9328-f9a3fd22adab" providerId="ADAL" clId="{D17EFCFD-8336-4C9D-B286-F2DA6D757155}" dt="2023-11-17T15:35:00.580" v="113" actId="1076"/>
        <pc:sldMkLst>
          <pc:docMk/>
          <pc:sldMk cId="2832808409" sldId="287"/>
        </pc:sldMkLst>
        <pc:spChg chg="del">
          <ac:chgData name="Al-athbi, Ali Talib Hamad" userId="aa3b7e33-cbf2-4d7e-9328-f9a3fd22adab" providerId="ADAL" clId="{D17EFCFD-8336-4C9D-B286-F2DA6D757155}" dt="2023-11-17T15:23:46.343" v="20" actId="478"/>
          <ac:spMkLst>
            <pc:docMk/>
            <pc:sldMk cId="2832808409" sldId="287"/>
            <ac:spMk id="2" creationId="{AC905534-0A8B-EE0E-37BC-7142E89CB688}"/>
          </ac:spMkLst>
        </pc:spChg>
        <pc:spChg chg="del">
          <ac:chgData name="Al-athbi, Ali Talib Hamad" userId="aa3b7e33-cbf2-4d7e-9328-f9a3fd22adab" providerId="ADAL" clId="{D17EFCFD-8336-4C9D-B286-F2DA6D757155}" dt="2023-11-17T15:23:47.755" v="21" actId="478"/>
          <ac:spMkLst>
            <pc:docMk/>
            <pc:sldMk cId="2832808409" sldId="287"/>
            <ac:spMk id="3" creationId="{65F0F4DF-9D97-0F0A-8383-BA7FE84A96A3}"/>
          </ac:spMkLst>
        </pc:spChg>
        <pc:spChg chg="mod">
          <ac:chgData name="Al-athbi, Ali Talib Hamad" userId="aa3b7e33-cbf2-4d7e-9328-f9a3fd22adab" providerId="ADAL" clId="{D17EFCFD-8336-4C9D-B286-F2DA6D757155}" dt="2023-11-17T15:35:00.580" v="113" actId="1076"/>
          <ac:spMkLst>
            <pc:docMk/>
            <pc:sldMk cId="2832808409" sldId="287"/>
            <ac:spMk id="7" creationId="{4F30A7F5-73A1-1AFC-834D-E3EDCD0A3514}"/>
          </ac:spMkLst>
        </pc:spChg>
        <pc:graphicFrameChg chg="mod">
          <ac:chgData name="Al-athbi, Ali Talib Hamad" userId="aa3b7e33-cbf2-4d7e-9328-f9a3fd22adab" providerId="ADAL" clId="{D17EFCFD-8336-4C9D-B286-F2DA6D757155}" dt="2023-11-17T15:29:28.764" v="60"/>
          <ac:graphicFrameMkLst>
            <pc:docMk/>
            <pc:sldMk cId="2832808409" sldId="287"/>
            <ac:graphicFrameMk id="4" creationId="{0861D5AF-78D7-7F31-8C0B-DD0C30A3ECAA}"/>
          </ac:graphicFrameMkLst>
        </pc:graphicFrameChg>
      </pc:sldChg>
      <pc:sldChg chg="modSp add mod setBg">
        <pc:chgData name="Al-athbi, Ali Talib Hamad" userId="aa3b7e33-cbf2-4d7e-9328-f9a3fd22adab" providerId="ADAL" clId="{D17EFCFD-8336-4C9D-B286-F2DA6D757155}" dt="2023-11-17T15:34:37.472" v="110" actId="1076"/>
        <pc:sldMkLst>
          <pc:docMk/>
          <pc:sldMk cId="1176115812" sldId="288"/>
        </pc:sldMkLst>
        <pc:spChg chg="mod">
          <ac:chgData name="Al-athbi, Ali Talib Hamad" userId="aa3b7e33-cbf2-4d7e-9328-f9a3fd22adab" providerId="ADAL" clId="{D17EFCFD-8336-4C9D-B286-F2DA6D757155}" dt="2023-11-17T15:34:37.472" v="110" actId="1076"/>
          <ac:spMkLst>
            <pc:docMk/>
            <pc:sldMk cId="1176115812" sldId="288"/>
            <ac:spMk id="3" creationId="{615D1E83-FC36-2C1D-9159-3E86C267E6CD}"/>
          </ac:spMkLst>
        </pc:spChg>
        <pc:spChg chg="mod">
          <ac:chgData name="Al-athbi, Ali Talib Hamad" userId="aa3b7e33-cbf2-4d7e-9328-f9a3fd22adab" providerId="ADAL" clId="{D17EFCFD-8336-4C9D-B286-F2DA6D757155}" dt="2023-11-17T15:34:10.496" v="102" actId="1076"/>
          <ac:spMkLst>
            <pc:docMk/>
            <pc:sldMk cId="1176115812" sldId="288"/>
            <ac:spMk id="4" creationId="{D97FC6E5-6084-1183-ECF3-04F28F541EC6}"/>
          </ac:spMkLst>
        </pc:spChg>
        <pc:picChg chg="mod">
          <ac:chgData name="Al-athbi, Ali Talib Hamad" userId="aa3b7e33-cbf2-4d7e-9328-f9a3fd22adab" providerId="ADAL" clId="{D17EFCFD-8336-4C9D-B286-F2DA6D757155}" dt="2023-11-17T15:34:17.592" v="104" actId="1076"/>
          <ac:picMkLst>
            <pc:docMk/>
            <pc:sldMk cId="1176115812" sldId="288"/>
            <ac:picMk id="2" creationId="{3FF2E048-C079-C798-454B-7A2EF693BB8D}"/>
          </ac:picMkLst>
        </pc:picChg>
      </pc:sldChg>
      <pc:sldChg chg="delSp modSp add mod">
        <pc:chgData name="Al-athbi, Ali Talib Hamad" userId="aa3b7e33-cbf2-4d7e-9328-f9a3fd22adab" providerId="ADAL" clId="{D17EFCFD-8336-4C9D-B286-F2DA6D757155}" dt="2023-11-17T15:35:29.597" v="119" actId="1076"/>
        <pc:sldMkLst>
          <pc:docMk/>
          <pc:sldMk cId="3637734738" sldId="319"/>
        </pc:sldMkLst>
        <pc:spChg chg="del mod">
          <ac:chgData name="Al-athbi, Ali Talib Hamad" userId="aa3b7e33-cbf2-4d7e-9328-f9a3fd22adab" providerId="ADAL" clId="{D17EFCFD-8336-4C9D-B286-F2DA6D757155}" dt="2023-11-17T15:30:31.459" v="71" actId="478"/>
          <ac:spMkLst>
            <pc:docMk/>
            <pc:sldMk cId="3637734738" sldId="319"/>
            <ac:spMk id="8" creationId="{3A2EB386-FCC3-1646-3EA4-9B39A20FCC78}"/>
          </ac:spMkLst>
        </pc:spChg>
        <pc:spChg chg="del mod">
          <ac:chgData name="Al-athbi, Ali Talib Hamad" userId="aa3b7e33-cbf2-4d7e-9328-f9a3fd22adab" providerId="ADAL" clId="{D17EFCFD-8336-4C9D-B286-F2DA6D757155}" dt="2023-11-17T15:30:42.246" v="73" actId="478"/>
          <ac:spMkLst>
            <pc:docMk/>
            <pc:sldMk cId="3637734738" sldId="319"/>
            <ac:spMk id="12" creationId="{D0949B4A-684E-2A71-8094-8C662147F126}"/>
          </ac:spMkLst>
        </pc:spChg>
        <pc:spChg chg="mod">
          <ac:chgData name="Al-athbi, Ali Talib Hamad" userId="aa3b7e33-cbf2-4d7e-9328-f9a3fd22adab" providerId="ADAL" clId="{D17EFCFD-8336-4C9D-B286-F2DA6D757155}" dt="2023-11-17T15:35:29.597" v="119" actId="1076"/>
          <ac:spMkLst>
            <pc:docMk/>
            <pc:sldMk cId="3637734738" sldId="319"/>
            <ac:spMk id="14" creationId="{7641636C-9413-FBBD-C9B8-6A5AFF9B6BD1}"/>
          </ac:spMkLst>
        </pc:spChg>
      </pc:sldChg>
      <pc:sldChg chg="new del">
        <pc:chgData name="Al-athbi, Ali Talib Hamad" userId="aa3b7e33-cbf2-4d7e-9328-f9a3fd22adab" providerId="ADAL" clId="{D17EFCFD-8336-4C9D-B286-F2DA6D757155}" dt="2023-11-19T23:54:50.448" v="199" actId="47"/>
        <pc:sldMkLst>
          <pc:docMk/>
          <pc:sldMk cId="911668896" sldId="32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7F72D-0229-428C-A8A2-4DA1BFE3429D}"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759F80B2-0F98-4EC6-A643-0BA28A3CF3F9}">
      <dgm:prSet phldrT="[Text]"/>
      <dgm:spPr/>
      <dgm:t>
        <a:bodyPr/>
        <a:lstStyle/>
        <a:p>
          <a:pPr marL="0" marR="0" lvl="0" indent="0" defTabSz="914400" eaLnBrk="1" fontAlgn="auto" latinLnBrk="0" hangingPunct="1">
            <a:spcBef>
              <a:spcPts val="0"/>
            </a:spcBef>
            <a:spcAft>
              <a:spcPts val="0"/>
            </a:spcAft>
            <a:buClrTx/>
            <a:buSzTx/>
            <a:buFontTx/>
            <a:buNone/>
            <a:tabLst/>
            <a:defRPr/>
          </a:pPr>
          <a:r>
            <a:rPr lang="en-US" b="1" dirty="0">
              <a:effectLst/>
              <a:latin typeface="Times New Roman" panose="02020603050405020304" pitchFamily="18" charset="0"/>
              <a:ea typeface="SimSun" panose="02010600030101010101" pitchFamily="2" charset="-122"/>
              <a:cs typeface="Times New Roman" panose="02020603050405020304" pitchFamily="18" charset="0"/>
            </a:rPr>
            <a:t>Amendment 29 to Annex 9, 16</a:t>
          </a:r>
          <a:r>
            <a:rPr lang="en-US" b="1" baseline="30000" dirty="0">
              <a:effectLst/>
              <a:latin typeface="Times New Roman" panose="02020603050405020304" pitchFamily="18" charset="0"/>
              <a:ea typeface="SimSun" panose="02010600030101010101" pitchFamily="2" charset="-122"/>
              <a:cs typeface="Times New Roman" panose="02020603050405020304" pitchFamily="18" charset="0"/>
            </a:rPr>
            <a:t>th</a:t>
          </a:r>
          <a:r>
            <a:rPr lang="en-US" b="1" dirty="0">
              <a:effectLst/>
              <a:latin typeface="Times New Roman" panose="02020603050405020304" pitchFamily="18" charset="0"/>
              <a:ea typeface="SimSun" panose="02010600030101010101" pitchFamily="2" charset="-122"/>
              <a:cs typeface="Times New Roman" panose="02020603050405020304" pitchFamily="18" charset="0"/>
            </a:rPr>
            <a:t> Edition </a:t>
          </a:r>
          <a:endParaRPr lang="en-US" b="1" dirty="0">
            <a:latin typeface="Times New Roman" panose="02020603050405020304" pitchFamily="18" charset="0"/>
            <a:cs typeface="Times New Roman" panose="02020603050405020304" pitchFamily="18" charset="0"/>
          </a:endParaRPr>
        </a:p>
      </dgm:t>
    </dgm:pt>
    <dgm:pt modelId="{5B933216-A738-4E6D-B52D-76221BBF46A2}" type="parTrans" cxnId="{30399B59-71E7-4B81-AC5C-84891A5368F3}">
      <dgm:prSet/>
      <dgm:spPr/>
      <dgm:t>
        <a:bodyPr/>
        <a:lstStyle/>
        <a:p>
          <a:endParaRPr lang="en-US" sz="1600" b="1">
            <a:latin typeface="Times New Roman" panose="02020603050405020304" pitchFamily="18" charset="0"/>
            <a:cs typeface="Times New Roman" panose="02020603050405020304" pitchFamily="18" charset="0"/>
          </a:endParaRPr>
        </a:p>
      </dgm:t>
    </dgm:pt>
    <dgm:pt modelId="{49ED4661-E07B-4C38-AAC6-D498F12421FE}" type="sibTrans" cxnId="{30399B59-71E7-4B81-AC5C-84891A5368F3}">
      <dgm:prSet/>
      <dgm:spPr/>
      <dgm:t>
        <a:bodyPr/>
        <a:lstStyle/>
        <a:p>
          <a:endParaRPr lang="en-US" b="1">
            <a:latin typeface="Times New Roman" panose="02020603050405020304" pitchFamily="18" charset="0"/>
            <a:cs typeface="Times New Roman" panose="02020603050405020304" pitchFamily="18" charset="0"/>
          </a:endParaRPr>
        </a:p>
      </dgm:t>
    </dgm:pt>
    <dgm:pt modelId="{61D7452E-835B-4152-B083-026BD82EC32F}">
      <dgm:prSet phldrT="[Text]"/>
      <dgm:spPr/>
      <dgm:t>
        <a:bodyPr/>
        <a:lstStyle/>
        <a:p>
          <a:pPr marL="0" indent="0"/>
          <a:r>
            <a:rPr lang="en-GB" b="1" dirty="0">
              <a:effectLst/>
              <a:latin typeface="Times New Roman" panose="02020603050405020304" pitchFamily="18" charset="0"/>
              <a:ea typeface="Times New Roman" panose="02020603050405020304" pitchFamily="18" charset="0"/>
              <a:cs typeface="Times New Roman" panose="02020603050405020304" pitchFamily="18" charset="0"/>
            </a:rPr>
            <a:t>Establishing the  expert Working Groups</a:t>
          </a:r>
        </a:p>
        <a:p>
          <a:pPr marL="0" indent="0">
            <a:buFontTx/>
            <a:buChar char="-"/>
          </a:pPr>
          <a:r>
            <a:rPr lang="en-GB" b="1" i="1" dirty="0">
              <a:effectLst/>
              <a:latin typeface="Times New Roman" panose="02020603050405020304" pitchFamily="18" charset="0"/>
              <a:ea typeface="Times New Roman" panose="02020603050405020304" pitchFamily="18" charset="0"/>
              <a:cs typeface="Times New Roman" panose="02020603050405020304" pitchFamily="18" charset="0"/>
            </a:rPr>
            <a:t>Annex 9 (WGA9)</a:t>
          </a:r>
        </a:p>
        <a:p>
          <a:pPr marL="0" indent="0">
            <a:buFontTx/>
            <a:buChar char="-"/>
          </a:pPr>
          <a:r>
            <a:rPr lang="en-GB" b="1" i="1" dirty="0">
              <a:latin typeface="Times New Roman" panose="02020603050405020304" pitchFamily="18" charset="0"/>
              <a:ea typeface="Times New Roman" panose="02020603050405020304" pitchFamily="18" charset="0"/>
              <a:cs typeface="Times New Roman" panose="02020603050405020304" pitchFamily="18" charset="0"/>
            </a:rPr>
            <a:t>Accessibility in Aviation</a:t>
          </a:r>
        </a:p>
        <a:p>
          <a:pPr marL="0" indent="0">
            <a:buFontTx/>
            <a:buChar char="-"/>
          </a:pPr>
          <a:r>
            <a:rPr lang="en-GB" b="1" i="1" dirty="0">
              <a:effectLst/>
              <a:latin typeface="Times New Roman" panose="02020603050405020304" pitchFamily="18" charset="0"/>
              <a:ea typeface="Times New Roman" panose="02020603050405020304" pitchFamily="18" charset="0"/>
              <a:cs typeface="Times New Roman" panose="02020603050405020304" pitchFamily="18" charset="0"/>
            </a:rPr>
            <a:t>Assistance  to Aircraft Accident Victims and their Families </a:t>
          </a:r>
          <a:endParaRPr lang="en-US" b="1" i="1" dirty="0">
            <a:latin typeface="Times New Roman" panose="02020603050405020304" pitchFamily="18" charset="0"/>
            <a:cs typeface="Times New Roman" panose="02020603050405020304" pitchFamily="18" charset="0"/>
          </a:endParaRPr>
        </a:p>
      </dgm:t>
    </dgm:pt>
    <dgm:pt modelId="{EBD23E1B-B85D-41C1-A5A0-F2662F256A15}" type="parTrans" cxnId="{8F6F8F01-1973-43FC-B6B2-428FB15430E0}">
      <dgm:prSet/>
      <dgm:spPr/>
      <dgm:t>
        <a:bodyPr/>
        <a:lstStyle/>
        <a:p>
          <a:endParaRPr lang="en-US" sz="1600" b="1">
            <a:latin typeface="Times New Roman" panose="02020603050405020304" pitchFamily="18" charset="0"/>
            <a:cs typeface="Times New Roman" panose="02020603050405020304" pitchFamily="18" charset="0"/>
          </a:endParaRPr>
        </a:p>
      </dgm:t>
    </dgm:pt>
    <dgm:pt modelId="{81BC963E-9549-4A67-8FA8-96B25E765E64}" type="sibTrans" cxnId="{8F6F8F01-1973-43FC-B6B2-428FB15430E0}">
      <dgm:prSet/>
      <dgm:spPr/>
      <dgm:t>
        <a:bodyPr/>
        <a:lstStyle/>
        <a:p>
          <a:endParaRPr lang="en-US" b="1">
            <a:latin typeface="Times New Roman" panose="02020603050405020304" pitchFamily="18" charset="0"/>
            <a:cs typeface="Times New Roman" panose="02020603050405020304" pitchFamily="18" charset="0"/>
          </a:endParaRPr>
        </a:p>
      </dgm:t>
    </dgm:pt>
    <dgm:pt modelId="{1FCDE328-5547-4DF6-A6F4-E62221F05D13}">
      <dgm:prSet phldrT="[Text]"/>
      <dgm:spPr/>
      <dgm:t>
        <a:bodyPr/>
        <a:lstStyle/>
        <a:p>
          <a:r>
            <a:rPr lang="en-US" b="1">
              <a:effectLst/>
              <a:latin typeface="Times New Roman" panose="02020603050405020304" pitchFamily="18" charset="0"/>
              <a:ea typeface="Times New Roman" panose="02020603050405020304" pitchFamily="18" charset="0"/>
              <a:cs typeface="Times New Roman" panose="02020603050405020304" pitchFamily="18" charset="0"/>
            </a:rPr>
            <a:t>Doc 9957, </a:t>
          </a:r>
          <a:r>
            <a:rPr lang="en-US" b="1" i="1">
              <a:effectLst/>
              <a:latin typeface="Times New Roman" panose="02020603050405020304" pitchFamily="18" charset="0"/>
              <a:ea typeface="Times New Roman" panose="02020603050405020304" pitchFamily="18" charset="0"/>
              <a:cs typeface="Times New Roman" panose="02020603050405020304" pitchFamily="18" charset="0"/>
            </a:rPr>
            <a:t>The Facilitation Manual</a:t>
          </a:r>
          <a:r>
            <a:rPr lang="en-GB" b="1" i="1">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b="1">
              <a:effectLst/>
              <a:latin typeface="Times New Roman" panose="02020603050405020304" pitchFamily="18" charset="0"/>
              <a:ea typeface="Times New Roman" panose="02020603050405020304" pitchFamily="18" charset="0"/>
              <a:cs typeface="Times New Roman" panose="02020603050405020304" pitchFamily="18" charset="0"/>
            </a:rPr>
            <a:t>and Doc 10171, </a:t>
          </a:r>
          <a:r>
            <a:rPr lang="en-GB" b="1" i="1">
              <a:effectLst/>
              <a:latin typeface="Times New Roman" panose="02020603050405020304" pitchFamily="18" charset="0"/>
              <a:ea typeface="Times New Roman" panose="02020603050405020304" pitchFamily="18" charset="0"/>
              <a:cs typeface="Times New Roman" panose="02020603050405020304" pitchFamily="18" charset="0"/>
            </a:rPr>
            <a:t>Manual on a Comprehensive Strategy for Combating Human Trafficking</a:t>
          </a:r>
          <a:r>
            <a:rPr lang="en-GB"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i="1">
              <a:effectLst/>
              <a:latin typeface="Times New Roman" panose="02020603050405020304" pitchFamily="18" charset="0"/>
              <a:ea typeface="Times New Roman" panose="02020603050405020304" pitchFamily="18" charset="0"/>
              <a:cs typeface="Times New Roman" panose="02020603050405020304" pitchFamily="18" charset="0"/>
            </a:rPr>
            <a:t>in the Aviation Sector</a:t>
          </a:r>
          <a:r>
            <a:rPr lang="en-GB"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b="1">
            <a:latin typeface="Times New Roman" panose="02020603050405020304" pitchFamily="18" charset="0"/>
            <a:cs typeface="Times New Roman" panose="02020603050405020304" pitchFamily="18" charset="0"/>
          </a:endParaRPr>
        </a:p>
      </dgm:t>
    </dgm:pt>
    <dgm:pt modelId="{953EC061-A7A2-47FF-8723-599AF9159CF4}" type="parTrans" cxnId="{FEDAA037-094C-4D8B-8E6C-FE6D84F42C31}">
      <dgm:prSet/>
      <dgm:spPr/>
      <dgm:t>
        <a:bodyPr/>
        <a:lstStyle/>
        <a:p>
          <a:endParaRPr lang="en-US" sz="1600" b="1">
            <a:latin typeface="Times New Roman" panose="02020603050405020304" pitchFamily="18" charset="0"/>
            <a:cs typeface="Times New Roman" panose="02020603050405020304" pitchFamily="18" charset="0"/>
          </a:endParaRPr>
        </a:p>
      </dgm:t>
    </dgm:pt>
    <dgm:pt modelId="{2C3AA5E2-B09D-48FC-AB22-37EB2A832204}" type="sibTrans" cxnId="{FEDAA037-094C-4D8B-8E6C-FE6D84F42C31}">
      <dgm:prSet/>
      <dgm:spPr/>
      <dgm:t>
        <a:bodyPr/>
        <a:lstStyle/>
        <a:p>
          <a:endParaRPr lang="en-US" b="1">
            <a:latin typeface="Times New Roman" panose="02020603050405020304" pitchFamily="18" charset="0"/>
            <a:cs typeface="Times New Roman" panose="02020603050405020304" pitchFamily="18" charset="0"/>
          </a:endParaRPr>
        </a:p>
      </dgm:t>
    </dgm:pt>
    <dgm:pt modelId="{797827C5-8F54-43A4-9717-7DE3D3C34153}">
      <dgm:prSet phldrT="[Text]"/>
      <dgm:spPr/>
      <dgm:t>
        <a:bodyPr/>
        <a:lstStyle/>
        <a:p>
          <a:pPr marL="446088" indent="-446088"/>
          <a:r>
            <a:rPr lang="en-US" b="1"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ea typeface="Times New Roman" panose="02020603050405020304" pitchFamily="18" charset="0"/>
              <a:cs typeface="Times New Roman" panose="02020603050405020304" pitchFamily="18" charset="0"/>
            </a:rPr>
            <a:t>75</a:t>
          </a:r>
          <a:r>
            <a:rPr lang="en-GB"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GB" b="1" dirty="0">
              <a:latin typeface="Times New Roman" panose="02020603050405020304" pitchFamily="18" charset="0"/>
              <a:ea typeface="Times New Roman" panose="02020603050405020304" pitchFamily="18" charset="0"/>
              <a:cs typeface="Times New Roman" panose="02020603050405020304" pitchFamily="18" charset="0"/>
            </a:rPr>
            <a:t> Anniversary of Annex 9  / Commemorating 2024 as the Year of Facilitation </a:t>
          </a:r>
          <a:endParaRPr lang="en-US" b="1" dirty="0">
            <a:latin typeface="Times New Roman" panose="02020603050405020304" pitchFamily="18" charset="0"/>
            <a:cs typeface="Times New Roman" panose="02020603050405020304" pitchFamily="18" charset="0"/>
          </a:endParaRPr>
        </a:p>
      </dgm:t>
    </dgm:pt>
    <dgm:pt modelId="{DE62FBBF-61B6-4373-8D8C-B1CE173AD653}" type="parTrans" cxnId="{84D7F7BA-8AB1-4554-BACE-7861F98C5D0F}">
      <dgm:prSet/>
      <dgm:spPr/>
      <dgm:t>
        <a:bodyPr/>
        <a:lstStyle/>
        <a:p>
          <a:endParaRPr lang="en-US" sz="1600" b="1">
            <a:latin typeface="Times New Roman" panose="02020603050405020304" pitchFamily="18" charset="0"/>
            <a:cs typeface="Times New Roman" panose="02020603050405020304" pitchFamily="18" charset="0"/>
          </a:endParaRPr>
        </a:p>
      </dgm:t>
    </dgm:pt>
    <dgm:pt modelId="{22EAD1C5-A8CE-498E-8FB2-EA9BB89B16F9}" type="sibTrans" cxnId="{84D7F7BA-8AB1-4554-BACE-7861F98C5D0F}">
      <dgm:prSet/>
      <dgm:spPr/>
      <dgm:t>
        <a:bodyPr/>
        <a:lstStyle/>
        <a:p>
          <a:endParaRPr lang="en-US" b="1">
            <a:latin typeface="Times New Roman" panose="02020603050405020304" pitchFamily="18" charset="0"/>
            <a:cs typeface="Times New Roman" panose="02020603050405020304" pitchFamily="18" charset="0"/>
          </a:endParaRPr>
        </a:p>
      </dgm:t>
    </dgm:pt>
    <dgm:pt modelId="{2475749B-3853-4784-B3C5-C8A63EDF5E4C}" type="pres">
      <dgm:prSet presAssocID="{89C7F72D-0229-428C-A8A2-4DA1BFE3429D}" presName="linear" presStyleCnt="0">
        <dgm:presLayoutVars>
          <dgm:animLvl val="lvl"/>
          <dgm:resizeHandles val="exact"/>
        </dgm:presLayoutVars>
      </dgm:prSet>
      <dgm:spPr/>
    </dgm:pt>
    <dgm:pt modelId="{1EB71EBB-9CEC-4B76-873F-8D92EB459AF5}" type="pres">
      <dgm:prSet presAssocID="{759F80B2-0F98-4EC6-A643-0BA28A3CF3F9}" presName="parentText" presStyleLbl="node1" presStyleIdx="0" presStyleCnt="4">
        <dgm:presLayoutVars>
          <dgm:chMax val="0"/>
          <dgm:bulletEnabled val="1"/>
        </dgm:presLayoutVars>
      </dgm:prSet>
      <dgm:spPr/>
    </dgm:pt>
    <dgm:pt modelId="{8B666C32-62AB-4C1A-9AB6-F47F7E00AE62}" type="pres">
      <dgm:prSet presAssocID="{49ED4661-E07B-4C38-AAC6-D498F12421FE}" presName="spacer" presStyleCnt="0"/>
      <dgm:spPr/>
    </dgm:pt>
    <dgm:pt modelId="{DA8277CE-4311-430E-8DBD-B39A2C79E3A1}" type="pres">
      <dgm:prSet presAssocID="{61D7452E-835B-4152-B083-026BD82EC32F}" presName="parentText" presStyleLbl="node1" presStyleIdx="1" presStyleCnt="4">
        <dgm:presLayoutVars>
          <dgm:chMax val="0"/>
          <dgm:bulletEnabled val="1"/>
        </dgm:presLayoutVars>
      </dgm:prSet>
      <dgm:spPr/>
    </dgm:pt>
    <dgm:pt modelId="{E794CAE1-E725-431D-8BBF-86F2937C9E47}" type="pres">
      <dgm:prSet presAssocID="{81BC963E-9549-4A67-8FA8-96B25E765E64}" presName="spacer" presStyleCnt="0"/>
      <dgm:spPr/>
    </dgm:pt>
    <dgm:pt modelId="{7BC3E432-38B4-4DB3-A4D0-5A6779E8BD3C}" type="pres">
      <dgm:prSet presAssocID="{1FCDE328-5547-4DF6-A6F4-E62221F05D13}" presName="parentText" presStyleLbl="node1" presStyleIdx="2" presStyleCnt="4">
        <dgm:presLayoutVars>
          <dgm:chMax val="0"/>
          <dgm:bulletEnabled val="1"/>
        </dgm:presLayoutVars>
      </dgm:prSet>
      <dgm:spPr/>
    </dgm:pt>
    <dgm:pt modelId="{449644AD-675E-4BE2-99F0-53A240F3B0FB}" type="pres">
      <dgm:prSet presAssocID="{2C3AA5E2-B09D-48FC-AB22-37EB2A832204}" presName="spacer" presStyleCnt="0"/>
      <dgm:spPr/>
    </dgm:pt>
    <dgm:pt modelId="{970FBDA8-256E-4755-904C-0A7D6EA595C7}" type="pres">
      <dgm:prSet presAssocID="{797827C5-8F54-43A4-9717-7DE3D3C34153}" presName="parentText" presStyleLbl="node1" presStyleIdx="3" presStyleCnt="4">
        <dgm:presLayoutVars>
          <dgm:chMax val="0"/>
          <dgm:bulletEnabled val="1"/>
        </dgm:presLayoutVars>
      </dgm:prSet>
      <dgm:spPr/>
    </dgm:pt>
  </dgm:ptLst>
  <dgm:cxnLst>
    <dgm:cxn modelId="{8F6F8F01-1973-43FC-B6B2-428FB15430E0}" srcId="{89C7F72D-0229-428C-A8A2-4DA1BFE3429D}" destId="{61D7452E-835B-4152-B083-026BD82EC32F}" srcOrd="1" destOrd="0" parTransId="{EBD23E1B-B85D-41C1-A5A0-F2662F256A15}" sibTransId="{81BC963E-9549-4A67-8FA8-96B25E765E64}"/>
    <dgm:cxn modelId="{FEDAA037-094C-4D8B-8E6C-FE6D84F42C31}" srcId="{89C7F72D-0229-428C-A8A2-4DA1BFE3429D}" destId="{1FCDE328-5547-4DF6-A6F4-E62221F05D13}" srcOrd="2" destOrd="0" parTransId="{953EC061-A7A2-47FF-8723-599AF9159CF4}" sibTransId="{2C3AA5E2-B09D-48FC-AB22-37EB2A832204}"/>
    <dgm:cxn modelId="{03C2405E-5769-459A-8877-2C9C27D8842F}" type="presOf" srcId="{1FCDE328-5547-4DF6-A6F4-E62221F05D13}" destId="{7BC3E432-38B4-4DB3-A4D0-5A6779E8BD3C}" srcOrd="0" destOrd="0" presId="urn:microsoft.com/office/officeart/2005/8/layout/vList2"/>
    <dgm:cxn modelId="{C9E95677-1BEF-4EED-BEED-CACF63734B6A}" type="presOf" srcId="{759F80B2-0F98-4EC6-A643-0BA28A3CF3F9}" destId="{1EB71EBB-9CEC-4B76-873F-8D92EB459AF5}" srcOrd="0" destOrd="0" presId="urn:microsoft.com/office/officeart/2005/8/layout/vList2"/>
    <dgm:cxn modelId="{30399B59-71E7-4B81-AC5C-84891A5368F3}" srcId="{89C7F72D-0229-428C-A8A2-4DA1BFE3429D}" destId="{759F80B2-0F98-4EC6-A643-0BA28A3CF3F9}" srcOrd="0" destOrd="0" parTransId="{5B933216-A738-4E6D-B52D-76221BBF46A2}" sibTransId="{49ED4661-E07B-4C38-AAC6-D498F12421FE}"/>
    <dgm:cxn modelId="{618D2E8B-2645-4AA2-98E0-EFB2A848483C}" type="presOf" srcId="{797827C5-8F54-43A4-9717-7DE3D3C34153}" destId="{970FBDA8-256E-4755-904C-0A7D6EA595C7}" srcOrd="0" destOrd="0" presId="urn:microsoft.com/office/officeart/2005/8/layout/vList2"/>
    <dgm:cxn modelId="{84D7F7BA-8AB1-4554-BACE-7861F98C5D0F}" srcId="{89C7F72D-0229-428C-A8A2-4DA1BFE3429D}" destId="{797827C5-8F54-43A4-9717-7DE3D3C34153}" srcOrd="3" destOrd="0" parTransId="{DE62FBBF-61B6-4373-8D8C-B1CE173AD653}" sibTransId="{22EAD1C5-A8CE-498E-8FB2-EA9BB89B16F9}"/>
    <dgm:cxn modelId="{89F984E4-595A-4880-B24E-EE5880DF7D70}" type="presOf" srcId="{61D7452E-835B-4152-B083-026BD82EC32F}" destId="{DA8277CE-4311-430E-8DBD-B39A2C79E3A1}" srcOrd="0" destOrd="0" presId="urn:microsoft.com/office/officeart/2005/8/layout/vList2"/>
    <dgm:cxn modelId="{0BBA0AE8-C6F8-4821-840B-66A2C57600AF}" type="presOf" srcId="{89C7F72D-0229-428C-A8A2-4DA1BFE3429D}" destId="{2475749B-3853-4784-B3C5-C8A63EDF5E4C}" srcOrd="0" destOrd="0" presId="urn:microsoft.com/office/officeart/2005/8/layout/vList2"/>
    <dgm:cxn modelId="{BC8A3D30-8787-4008-8604-31294E67706E}" type="presParOf" srcId="{2475749B-3853-4784-B3C5-C8A63EDF5E4C}" destId="{1EB71EBB-9CEC-4B76-873F-8D92EB459AF5}" srcOrd="0" destOrd="0" presId="urn:microsoft.com/office/officeart/2005/8/layout/vList2"/>
    <dgm:cxn modelId="{4A853FD8-F0C6-41D5-8B62-E5BAFFDE86FE}" type="presParOf" srcId="{2475749B-3853-4784-B3C5-C8A63EDF5E4C}" destId="{8B666C32-62AB-4C1A-9AB6-F47F7E00AE62}" srcOrd="1" destOrd="0" presId="urn:microsoft.com/office/officeart/2005/8/layout/vList2"/>
    <dgm:cxn modelId="{AB0131A6-8F95-41CC-9415-6CED1AD7CCDA}" type="presParOf" srcId="{2475749B-3853-4784-B3C5-C8A63EDF5E4C}" destId="{DA8277CE-4311-430E-8DBD-B39A2C79E3A1}" srcOrd="2" destOrd="0" presId="urn:microsoft.com/office/officeart/2005/8/layout/vList2"/>
    <dgm:cxn modelId="{24E95C90-C3BF-418F-B07D-1D7D9454B5DD}" type="presParOf" srcId="{2475749B-3853-4784-B3C5-C8A63EDF5E4C}" destId="{E794CAE1-E725-431D-8BBF-86F2937C9E47}" srcOrd="3" destOrd="0" presId="urn:microsoft.com/office/officeart/2005/8/layout/vList2"/>
    <dgm:cxn modelId="{9558F3F6-8FF8-4F60-95DE-26A9E6294E18}" type="presParOf" srcId="{2475749B-3853-4784-B3C5-C8A63EDF5E4C}" destId="{7BC3E432-38B4-4DB3-A4D0-5A6779E8BD3C}" srcOrd="4" destOrd="0" presId="urn:microsoft.com/office/officeart/2005/8/layout/vList2"/>
    <dgm:cxn modelId="{486348FB-FB26-4ACE-8A57-B3AF9E01C06D}" type="presParOf" srcId="{2475749B-3853-4784-B3C5-C8A63EDF5E4C}" destId="{449644AD-675E-4BE2-99F0-53A240F3B0FB}" srcOrd="5" destOrd="0" presId="urn:microsoft.com/office/officeart/2005/8/layout/vList2"/>
    <dgm:cxn modelId="{FD013C47-DEC9-4581-B30A-848C353DE573}" type="presParOf" srcId="{2475749B-3853-4784-B3C5-C8A63EDF5E4C}" destId="{970FBDA8-256E-4755-904C-0A7D6EA595C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6B6B8-4A38-4066-9F7F-A1103EEB8A7D}" type="doc">
      <dgm:prSet loTypeId="urn:microsoft.com/office/officeart/2005/8/layout/list1" loCatId="list" qsTypeId="urn:microsoft.com/office/officeart/2005/8/quickstyle/simple2" qsCatId="simple" csTypeId="urn:microsoft.com/office/officeart/2005/8/colors/accent1_3" csCatId="accent1" phldr="1"/>
      <dgm:spPr/>
      <dgm:t>
        <a:bodyPr/>
        <a:lstStyle/>
        <a:p>
          <a:endParaRPr lang="en-CA"/>
        </a:p>
      </dgm:t>
    </dgm:pt>
    <dgm:pt modelId="{F66E809E-DE8A-4F3C-9588-E4DFF7ED0F9B}">
      <dgm:prSet phldrT="[Text]" custT="1"/>
      <dgm:spPr/>
      <dgm:t>
        <a:bodyPr/>
        <a:lstStyle/>
        <a:p>
          <a:pPr>
            <a:buFontTx/>
            <a:buChar char="-"/>
          </a:pPr>
          <a:r>
            <a:rPr lang="en-US" sz="1400" dirty="0">
              <a:effectLst/>
              <a:latin typeface="Times New Roman" panose="02020603050405020304" pitchFamily="18" charset="0"/>
              <a:ea typeface="SimSun" panose="02010600030101010101" pitchFamily="2" charset="-122"/>
            </a:rPr>
            <a:t>HLCC 2021 Facilitation Stream</a:t>
          </a:r>
        </a:p>
        <a:p>
          <a:pPr>
            <a:buFontTx/>
            <a:buChar char="-"/>
          </a:pPr>
          <a:r>
            <a:rPr lang="en-US" sz="1400" i="1" dirty="0">
              <a:effectLst/>
              <a:latin typeface="Times New Roman" panose="02020603050405020304" pitchFamily="18" charset="0"/>
              <a:ea typeface="SimSun" panose="02010600030101010101" pitchFamily="2" charset="-122"/>
            </a:rPr>
            <a:t>Five Agenda Items </a:t>
          </a:r>
        </a:p>
        <a:p>
          <a:pPr>
            <a:buFontTx/>
            <a:buChar char="-"/>
          </a:pPr>
          <a:r>
            <a:rPr lang="en-US" sz="1400" i="1" dirty="0">
              <a:latin typeface="Times New Roman" panose="02020603050405020304" pitchFamily="18" charset="0"/>
              <a:ea typeface="SimSun" panose="02010600030101010101" pitchFamily="2" charset="-122"/>
            </a:rPr>
            <a:t>79 Recommendations – 62 to Member States,  17 to ICAO</a:t>
          </a:r>
          <a:endParaRPr lang="en-CA" sz="1400" dirty="0"/>
        </a:p>
      </dgm:t>
    </dgm:pt>
    <dgm:pt modelId="{69B822BD-89AC-4513-9271-FE7EAAF7621C}" type="parTrans" cxnId="{65504BBD-9A32-438C-AC35-0C2E89A9070F}">
      <dgm:prSet/>
      <dgm:spPr/>
      <dgm:t>
        <a:bodyPr/>
        <a:lstStyle/>
        <a:p>
          <a:endParaRPr lang="en-CA"/>
        </a:p>
      </dgm:t>
    </dgm:pt>
    <dgm:pt modelId="{8BFDD27F-BBA0-40B3-B561-31FDBB33781B}" type="sibTrans" cxnId="{65504BBD-9A32-438C-AC35-0C2E89A9070F}">
      <dgm:prSet/>
      <dgm:spPr/>
      <dgm:t>
        <a:bodyPr/>
        <a:lstStyle/>
        <a:p>
          <a:endParaRPr lang="en-CA"/>
        </a:p>
      </dgm:t>
    </dgm:pt>
    <dgm:pt modelId="{7C386280-5240-4D22-BD38-9C7386504A81}">
      <dgm:prSet phldrT="[Text]" custT="1"/>
      <dgm:spPr/>
      <dgm:t>
        <a:bodyPr/>
        <a:lstStyle/>
        <a:p>
          <a:pPr>
            <a:buFontTx/>
            <a:buChar char="-"/>
          </a:pPr>
          <a:r>
            <a:rPr lang="en-GB" sz="1400" dirty="0">
              <a:effectLst/>
              <a:latin typeface="Times New Roman" panose="02020603050405020304" pitchFamily="18" charset="0"/>
              <a:ea typeface="Times New Roman" panose="02020603050405020304" pitchFamily="18" charset="0"/>
            </a:rPr>
            <a:t>State Letter EC 6/7–23/40 (5 June 2023) </a:t>
          </a:r>
        </a:p>
        <a:p>
          <a:pPr>
            <a:buFontTx/>
            <a:buChar char="-"/>
          </a:pPr>
          <a:r>
            <a:rPr lang="en-GB" sz="1400" i="1" dirty="0">
              <a:effectLst/>
              <a:latin typeface="Times New Roman" panose="02020603050405020304" pitchFamily="18" charset="0"/>
              <a:ea typeface="Times New Roman" panose="02020603050405020304" pitchFamily="18" charset="0"/>
            </a:rPr>
            <a:t>Implementation of HLCC FAL Stream  Recommendations</a:t>
          </a:r>
        </a:p>
        <a:p>
          <a:pPr>
            <a:buFontTx/>
            <a:buChar char="-"/>
          </a:pPr>
          <a:r>
            <a:rPr lang="en-GB" sz="1400" i="1" dirty="0">
              <a:latin typeface="Times New Roman" panose="02020603050405020304" pitchFamily="18" charset="0"/>
              <a:ea typeface="Times New Roman" panose="02020603050405020304" pitchFamily="18" charset="0"/>
            </a:rPr>
            <a:t>Relevant access  by CAA to the Electronic Filing of Difference  (EFOD) System</a:t>
          </a:r>
          <a:endParaRPr lang="en-CA" sz="1400" dirty="0"/>
        </a:p>
      </dgm:t>
    </dgm:pt>
    <dgm:pt modelId="{3F5A866A-B536-437E-A0FE-7A06FA5D6C23}" type="parTrans" cxnId="{BE2E4900-C830-4C71-A91E-F389FEDAEF03}">
      <dgm:prSet/>
      <dgm:spPr/>
      <dgm:t>
        <a:bodyPr/>
        <a:lstStyle/>
        <a:p>
          <a:endParaRPr lang="en-CA"/>
        </a:p>
      </dgm:t>
    </dgm:pt>
    <dgm:pt modelId="{9CBFEFF0-EA8E-4231-9AFD-917C5BCCF9F4}" type="sibTrans" cxnId="{BE2E4900-C830-4C71-A91E-F389FEDAEF03}">
      <dgm:prSet/>
      <dgm:spPr/>
      <dgm:t>
        <a:bodyPr/>
        <a:lstStyle/>
        <a:p>
          <a:endParaRPr lang="en-CA"/>
        </a:p>
      </dgm:t>
    </dgm:pt>
    <dgm:pt modelId="{124F23FF-7C20-410D-9BFC-613529D8E938}">
      <dgm:prSet phldrT="[Text]" custT="1"/>
      <dgm:spPr/>
      <dgm:t>
        <a:bodyPr/>
        <a:lstStyle/>
        <a:p>
          <a:r>
            <a:rPr lang="en-US" sz="1400" dirty="0">
              <a:effectLst/>
              <a:latin typeface="Times New Roman" panose="02020603050405020304" pitchFamily="18" charset="0"/>
              <a:ea typeface="Times New Roman" panose="02020603050405020304" pitchFamily="18" charset="0"/>
            </a:rPr>
            <a:t>Webinar on Implementation of HLCC 2021 FAL Stream recommendations (29 June 2023)</a:t>
          </a:r>
          <a:r>
            <a:rPr lang="en-GB" sz="1400" dirty="0">
              <a:latin typeface="Times New Roman" panose="02020603050405020304" pitchFamily="18" charset="0"/>
              <a:ea typeface="Times New Roman" panose="02020603050405020304" pitchFamily="18" charset="0"/>
            </a:rPr>
            <a:t> </a:t>
          </a:r>
        </a:p>
        <a:p>
          <a:r>
            <a:rPr lang="en-GB" sz="1400" dirty="0">
              <a:latin typeface="Times New Roman" panose="02020603050405020304" pitchFamily="18" charset="0"/>
              <a:ea typeface="Times New Roman" panose="02020603050405020304" pitchFamily="18" charset="0"/>
            </a:rPr>
            <a:t>-      </a:t>
          </a:r>
          <a:r>
            <a:rPr lang="en-GB" sz="1400" i="1" dirty="0">
              <a:latin typeface="Times New Roman" panose="02020603050405020304" pitchFamily="18" charset="0"/>
              <a:ea typeface="Times New Roman" panose="02020603050405020304" pitchFamily="18" charset="0"/>
            </a:rPr>
            <a:t>Accessible for viewing on ICAO TV </a:t>
          </a:r>
          <a:endParaRPr lang="en-CA" sz="1400" dirty="0"/>
        </a:p>
      </dgm:t>
    </dgm:pt>
    <dgm:pt modelId="{44222A97-D119-4CA1-8D25-81D013F9C845}" type="parTrans" cxnId="{5B1F0B28-F270-41D6-AF80-C79217EFA7DA}">
      <dgm:prSet/>
      <dgm:spPr/>
      <dgm:t>
        <a:bodyPr/>
        <a:lstStyle/>
        <a:p>
          <a:endParaRPr lang="en-CA"/>
        </a:p>
      </dgm:t>
    </dgm:pt>
    <dgm:pt modelId="{1B1A05B0-3CF4-459A-8ECB-AEB0A528965B}" type="sibTrans" cxnId="{5B1F0B28-F270-41D6-AF80-C79217EFA7DA}">
      <dgm:prSet/>
      <dgm:spPr/>
      <dgm:t>
        <a:bodyPr/>
        <a:lstStyle/>
        <a:p>
          <a:endParaRPr lang="en-CA"/>
        </a:p>
      </dgm:t>
    </dgm:pt>
    <dgm:pt modelId="{A784C316-203B-4946-9D79-7C1092C87413}" type="pres">
      <dgm:prSet presAssocID="{E156B6B8-4A38-4066-9F7F-A1103EEB8A7D}" presName="linear" presStyleCnt="0">
        <dgm:presLayoutVars>
          <dgm:dir/>
          <dgm:animLvl val="lvl"/>
          <dgm:resizeHandles val="exact"/>
        </dgm:presLayoutVars>
      </dgm:prSet>
      <dgm:spPr/>
    </dgm:pt>
    <dgm:pt modelId="{4D6145D0-5EDE-4207-8661-05C4F9F3431B}" type="pres">
      <dgm:prSet presAssocID="{F66E809E-DE8A-4F3C-9588-E4DFF7ED0F9B}" presName="parentLin" presStyleCnt="0"/>
      <dgm:spPr/>
    </dgm:pt>
    <dgm:pt modelId="{6BB062DD-2E58-4EF3-A207-51B6792014AF}" type="pres">
      <dgm:prSet presAssocID="{F66E809E-DE8A-4F3C-9588-E4DFF7ED0F9B}" presName="parentLeftMargin" presStyleLbl="node1" presStyleIdx="0" presStyleCnt="3"/>
      <dgm:spPr/>
    </dgm:pt>
    <dgm:pt modelId="{42A4CCFD-CAFD-4BCD-A187-256FC02669ED}" type="pres">
      <dgm:prSet presAssocID="{F66E809E-DE8A-4F3C-9588-E4DFF7ED0F9B}" presName="parentText" presStyleLbl="node1" presStyleIdx="0" presStyleCnt="3">
        <dgm:presLayoutVars>
          <dgm:chMax val="0"/>
          <dgm:bulletEnabled val="1"/>
        </dgm:presLayoutVars>
      </dgm:prSet>
      <dgm:spPr/>
    </dgm:pt>
    <dgm:pt modelId="{28E99980-8FE3-4F50-9F18-28CC1D9EB36E}" type="pres">
      <dgm:prSet presAssocID="{F66E809E-DE8A-4F3C-9588-E4DFF7ED0F9B}" presName="negativeSpace" presStyleCnt="0"/>
      <dgm:spPr/>
    </dgm:pt>
    <dgm:pt modelId="{AAB29356-BBB0-4C22-AF7D-71F6045498CC}" type="pres">
      <dgm:prSet presAssocID="{F66E809E-DE8A-4F3C-9588-E4DFF7ED0F9B}" presName="childText" presStyleLbl="conFgAcc1" presStyleIdx="0" presStyleCnt="3">
        <dgm:presLayoutVars>
          <dgm:bulletEnabled val="1"/>
        </dgm:presLayoutVars>
      </dgm:prSet>
      <dgm:spPr/>
    </dgm:pt>
    <dgm:pt modelId="{6C21F318-6F37-4B60-A6D7-51490A9D3BA8}" type="pres">
      <dgm:prSet presAssocID="{8BFDD27F-BBA0-40B3-B561-31FDBB33781B}" presName="spaceBetweenRectangles" presStyleCnt="0"/>
      <dgm:spPr/>
    </dgm:pt>
    <dgm:pt modelId="{FD167E7A-7F67-4EB8-9CA7-B642D422CD7A}" type="pres">
      <dgm:prSet presAssocID="{7C386280-5240-4D22-BD38-9C7386504A81}" presName="parentLin" presStyleCnt="0"/>
      <dgm:spPr/>
    </dgm:pt>
    <dgm:pt modelId="{4FAF6649-A983-4B16-82F0-E12485FD28C6}" type="pres">
      <dgm:prSet presAssocID="{7C386280-5240-4D22-BD38-9C7386504A81}" presName="parentLeftMargin" presStyleLbl="node1" presStyleIdx="0" presStyleCnt="3"/>
      <dgm:spPr/>
    </dgm:pt>
    <dgm:pt modelId="{7FFF4E37-7D3F-44CE-93B3-2AD52759A92C}" type="pres">
      <dgm:prSet presAssocID="{7C386280-5240-4D22-BD38-9C7386504A81}" presName="parentText" presStyleLbl="node1" presStyleIdx="1" presStyleCnt="3">
        <dgm:presLayoutVars>
          <dgm:chMax val="0"/>
          <dgm:bulletEnabled val="1"/>
        </dgm:presLayoutVars>
      </dgm:prSet>
      <dgm:spPr/>
    </dgm:pt>
    <dgm:pt modelId="{0604895B-8D7B-4A68-A88E-E1CCC8BD1271}" type="pres">
      <dgm:prSet presAssocID="{7C386280-5240-4D22-BD38-9C7386504A81}" presName="negativeSpace" presStyleCnt="0"/>
      <dgm:spPr/>
    </dgm:pt>
    <dgm:pt modelId="{0613BA9A-9ECE-41E7-9C82-33ACA4B9AEAF}" type="pres">
      <dgm:prSet presAssocID="{7C386280-5240-4D22-BD38-9C7386504A81}" presName="childText" presStyleLbl="conFgAcc1" presStyleIdx="1" presStyleCnt="3">
        <dgm:presLayoutVars>
          <dgm:bulletEnabled val="1"/>
        </dgm:presLayoutVars>
      </dgm:prSet>
      <dgm:spPr/>
    </dgm:pt>
    <dgm:pt modelId="{E8D037CE-C920-4037-A589-7913679D32B5}" type="pres">
      <dgm:prSet presAssocID="{9CBFEFF0-EA8E-4231-9AFD-917C5BCCF9F4}" presName="spaceBetweenRectangles" presStyleCnt="0"/>
      <dgm:spPr/>
    </dgm:pt>
    <dgm:pt modelId="{A7C4DB19-8B9A-4505-8D25-7D50D9D18FFF}" type="pres">
      <dgm:prSet presAssocID="{124F23FF-7C20-410D-9BFC-613529D8E938}" presName="parentLin" presStyleCnt="0"/>
      <dgm:spPr/>
    </dgm:pt>
    <dgm:pt modelId="{FD6203B6-B11A-4659-A18C-D51086B38BE9}" type="pres">
      <dgm:prSet presAssocID="{124F23FF-7C20-410D-9BFC-613529D8E938}" presName="parentLeftMargin" presStyleLbl="node1" presStyleIdx="1" presStyleCnt="3"/>
      <dgm:spPr/>
    </dgm:pt>
    <dgm:pt modelId="{EC60D9C5-BA5D-46DB-B4C4-142ADA3AA836}" type="pres">
      <dgm:prSet presAssocID="{124F23FF-7C20-410D-9BFC-613529D8E938}" presName="parentText" presStyleLbl="node1" presStyleIdx="2" presStyleCnt="3">
        <dgm:presLayoutVars>
          <dgm:chMax val="0"/>
          <dgm:bulletEnabled val="1"/>
        </dgm:presLayoutVars>
      </dgm:prSet>
      <dgm:spPr/>
    </dgm:pt>
    <dgm:pt modelId="{5EC45441-01CA-48D7-86C8-69EC5A2E1CAB}" type="pres">
      <dgm:prSet presAssocID="{124F23FF-7C20-410D-9BFC-613529D8E938}" presName="negativeSpace" presStyleCnt="0"/>
      <dgm:spPr/>
    </dgm:pt>
    <dgm:pt modelId="{947D8C2F-1BD5-4287-A6F9-705AAF17B80B}" type="pres">
      <dgm:prSet presAssocID="{124F23FF-7C20-410D-9BFC-613529D8E938}" presName="childText" presStyleLbl="conFgAcc1" presStyleIdx="2" presStyleCnt="3">
        <dgm:presLayoutVars>
          <dgm:bulletEnabled val="1"/>
        </dgm:presLayoutVars>
      </dgm:prSet>
      <dgm:spPr/>
    </dgm:pt>
  </dgm:ptLst>
  <dgm:cxnLst>
    <dgm:cxn modelId="{BE2E4900-C830-4C71-A91E-F389FEDAEF03}" srcId="{E156B6B8-4A38-4066-9F7F-A1103EEB8A7D}" destId="{7C386280-5240-4D22-BD38-9C7386504A81}" srcOrd="1" destOrd="0" parTransId="{3F5A866A-B536-437E-A0FE-7A06FA5D6C23}" sibTransId="{9CBFEFF0-EA8E-4231-9AFD-917C5BCCF9F4}"/>
    <dgm:cxn modelId="{0102AA04-C139-449B-9371-06E86C4BBC84}" type="presOf" srcId="{7C386280-5240-4D22-BD38-9C7386504A81}" destId="{4FAF6649-A983-4B16-82F0-E12485FD28C6}" srcOrd="0" destOrd="0" presId="urn:microsoft.com/office/officeart/2005/8/layout/list1"/>
    <dgm:cxn modelId="{82204817-9ADF-4194-890F-DB757E5C123B}" type="presOf" srcId="{E156B6B8-4A38-4066-9F7F-A1103EEB8A7D}" destId="{A784C316-203B-4946-9D79-7C1092C87413}" srcOrd="0" destOrd="0" presId="urn:microsoft.com/office/officeart/2005/8/layout/list1"/>
    <dgm:cxn modelId="{5B1F0B28-F270-41D6-AF80-C79217EFA7DA}" srcId="{E156B6B8-4A38-4066-9F7F-A1103EEB8A7D}" destId="{124F23FF-7C20-410D-9BFC-613529D8E938}" srcOrd="2" destOrd="0" parTransId="{44222A97-D119-4CA1-8D25-81D013F9C845}" sibTransId="{1B1A05B0-3CF4-459A-8ECB-AEB0A528965B}"/>
    <dgm:cxn modelId="{C1A008A7-F7AD-402F-BA1E-E4393DCB147E}" type="presOf" srcId="{124F23FF-7C20-410D-9BFC-613529D8E938}" destId="{FD6203B6-B11A-4659-A18C-D51086B38BE9}" srcOrd="0" destOrd="0" presId="urn:microsoft.com/office/officeart/2005/8/layout/list1"/>
    <dgm:cxn modelId="{932651A7-89DA-4B00-B784-EC400699AC02}" type="presOf" srcId="{7C386280-5240-4D22-BD38-9C7386504A81}" destId="{7FFF4E37-7D3F-44CE-93B3-2AD52759A92C}" srcOrd="1" destOrd="0" presId="urn:microsoft.com/office/officeart/2005/8/layout/list1"/>
    <dgm:cxn modelId="{65504BBD-9A32-438C-AC35-0C2E89A9070F}" srcId="{E156B6B8-4A38-4066-9F7F-A1103EEB8A7D}" destId="{F66E809E-DE8A-4F3C-9588-E4DFF7ED0F9B}" srcOrd="0" destOrd="0" parTransId="{69B822BD-89AC-4513-9271-FE7EAAF7621C}" sibTransId="{8BFDD27F-BBA0-40B3-B561-31FDBB33781B}"/>
    <dgm:cxn modelId="{0B7744C8-A823-45A4-BDAA-1499F22F5083}" type="presOf" srcId="{F66E809E-DE8A-4F3C-9588-E4DFF7ED0F9B}" destId="{42A4CCFD-CAFD-4BCD-A187-256FC02669ED}" srcOrd="1" destOrd="0" presId="urn:microsoft.com/office/officeart/2005/8/layout/list1"/>
    <dgm:cxn modelId="{BF4118CF-9DD0-415C-BF1C-09EDA1570285}" type="presOf" srcId="{124F23FF-7C20-410D-9BFC-613529D8E938}" destId="{EC60D9C5-BA5D-46DB-B4C4-142ADA3AA836}" srcOrd="1" destOrd="0" presId="urn:microsoft.com/office/officeart/2005/8/layout/list1"/>
    <dgm:cxn modelId="{10C7B2D7-5154-45A3-B4A5-E13E905E1D6C}" type="presOf" srcId="{F66E809E-DE8A-4F3C-9588-E4DFF7ED0F9B}" destId="{6BB062DD-2E58-4EF3-A207-51B6792014AF}" srcOrd="0" destOrd="0" presId="urn:microsoft.com/office/officeart/2005/8/layout/list1"/>
    <dgm:cxn modelId="{B7F8744B-3B24-40E9-8470-1F1A684BDBFA}" type="presParOf" srcId="{A784C316-203B-4946-9D79-7C1092C87413}" destId="{4D6145D0-5EDE-4207-8661-05C4F9F3431B}" srcOrd="0" destOrd="0" presId="urn:microsoft.com/office/officeart/2005/8/layout/list1"/>
    <dgm:cxn modelId="{150F48CB-3195-4044-A314-997CC8B465F0}" type="presParOf" srcId="{4D6145D0-5EDE-4207-8661-05C4F9F3431B}" destId="{6BB062DD-2E58-4EF3-A207-51B6792014AF}" srcOrd="0" destOrd="0" presId="urn:microsoft.com/office/officeart/2005/8/layout/list1"/>
    <dgm:cxn modelId="{8D8A3F35-08B2-4E4A-8F1F-5BFA0449CEB1}" type="presParOf" srcId="{4D6145D0-5EDE-4207-8661-05C4F9F3431B}" destId="{42A4CCFD-CAFD-4BCD-A187-256FC02669ED}" srcOrd="1" destOrd="0" presId="urn:microsoft.com/office/officeart/2005/8/layout/list1"/>
    <dgm:cxn modelId="{1C83FED0-852E-4D01-8DA4-DDB49D96932A}" type="presParOf" srcId="{A784C316-203B-4946-9D79-7C1092C87413}" destId="{28E99980-8FE3-4F50-9F18-28CC1D9EB36E}" srcOrd="1" destOrd="0" presId="urn:microsoft.com/office/officeart/2005/8/layout/list1"/>
    <dgm:cxn modelId="{7890B0AC-5D35-4991-9C3E-3E5EC24F2348}" type="presParOf" srcId="{A784C316-203B-4946-9D79-7C1092C87413}" destId="{AAB29356-BBB0-4C22-AF7D-71F6045498CC}" srcOrd="2" destOrd="0" presId="urn:microsoft.com/office/officeart/2005/8/layout/list1"/>
    <dgm:cxn modelId="{3899B6EE-B990-4A2E-ABB5-40FFE7C96D47}" type="presParOf" srcId="{A784C316-203B-4946-9D79-7C1092C87413}" destId="{6C21F318-6F37-4B60-A6D7-51490A9D3BA8}" srcOrd="3" destOrd="0" presId="urn:microsoft.com/office/officeart/2005/8/layout/list1"/>
    <dgm:cxn modelId="{FCF51C74-04D8-4150-9F17-BE40EA4D2B47}" type="presParOf" srcId="{A784C316-203B-4946-9D79-7C1092C87413}" destId="{FD167E7A-7F67-4EB8-9CA7-B642D422CD7A}" srcOrd="4" destOrd="0" presId="urn:microsoft.com/office/officeart/2005/8/layout/list1"/>
    <dgm:cxn modelId="{70084425-F61A-425E-B2E2-577308EE5D11}" type="presParOf" srcId="{FD167E7A-7F67-4EB8-9CA7-B642D422CD7A}" destId="{4FAF6649-A983-4B16-82F0-E12485FD28C6}" srcOrd="0" destOrd="0" presId="urn:microsoft.com/office/officeart/2005/8/layout/list1"/>
    <dgm:cxn modelId="{ADA30C5D-E03F-410C-BD11-2070A31EEFBC}" type="presParOf" srcId="{FD167E7A-7F67-4EB8-9CA7-B642D422CD7A}" destId="{7FFF4E37-7D3F-44CE-93B3-2AD52759A92C}" srcOrd="1" destOrd="0" presId="urn:microsoft.com/office/officeart/2005/8/layout/list1"/>
    <dgm:cxn modelId="{B05B1400-90C5-48DE-BF57-C4CBA1201476}" type="presParOf" srcId="{A784C316-203B-4946-9D79-7C1092C87413}" destId="{0604895B-8D7B-4A68-A88E-E1CCC8BD1271}" srcOrd="5" destOrd="0" presId="urn:microsoft.com/office/officeart/2005/8/layout/list1"/>
    <dgm:cxn modelId="{430755FC-8C1B-4019-B5F7-E6F6DBB2A9F6}" type="presParOf" srcId="{A784C316-203B-4946-9D79-7C1092C87413}" destId="{0613BA9A-9ECE-41E7-9C82-33ACA4B9AEAF}" srcOrd="6" destOrd="0" presId="urn:microsoft.com/office/officeart/2005/8/layout/list1"/>
    <dgm:cxn modelId="{CDA71D5A-2366-44CD-8DD2-4499003937E1}" type="presParOf" srcId="{A784C316-203B-4946-9D79-7C1092C87413}" destId="{E8D037CE-C920-4037-A589-7913679D32B5}" srcOrd="7" destOrd="0" presId="urn:microsoft.com/office/officeart/2005/8/layout/list1"/>
    <dgm:cxn modelId="{3F19A79A-842E-413A-AAB6-06A494BD34FF}" type="presParOf" srcId="{A784C316-203B-4946-9D79-7C1092C87413}" destId="{A7C4DB19-8B9A-4505-8D25-7D50D9D18FFF}" srcOrd="8" destOrd="0" presId="urn:microsoft.com/office/officeart/2005/8/layout/list1"/>
    <dgm:cxn modelId="{F585CB9D-8860-458C-A236-A0D1AEFE7CEE}" type="presParOf" srcId="{A7C4DB19-8B9A-4505-8D25-7D50D9D18FFF}" destId="{FD6203B6-B11A-4659-A18C-D51086B38BE9}" srcOrd="0" destOrd="0" presId="urn:microsoft.com/office/officeart/2005/8/layout/list1"/>
    <dgm:cxn modelId="{CCED8D09-DBF4-4081-BDEE-02DD06DCE31D}" type="presParOf" srcId="{A7C4DB19-8B9A-4505-8D25-7D50D9D18FFF}" destId="{EC60D9C5-BA5D-46DB-B4C4-142ADA3AA836}" srcOrd="1" destOrd="0" presId="urn:microsoft.com/office/officeart/2005/8/layout/list1"/>
    <dgm:cxn modelId="{3E7E56F3-24A9-4B47-9FFA-5733CC1C4A7A}" type="presParOf" srcId="{A784C316-203B-4946-9D79-7C1092C87413}" destId="{5EC45441-01CA-48D7-86C8-69EC5A2E1CAB}" srcOrd="9" destOrd="0" presId="urn:microsoft.com/office/officeart/2005/8/layout/list1"/>
    <dgm:cxn modelId="{0E24FCCD-EDDC-4B7E-A55B-099AFA4DD302}" type="presParOf" srcId="{A784C316-203B-4946-9D79-7C1092C87413}" destId="{947D8C2F-1BD5-4287-A6F9-705AAF17B80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B64556-85B3-4D27-A0B7-D200F9623BD4}"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1593FB7C-AC66-494A-B7A7-F70313413D38}">
      <dgm:prSet/>
      <dgm:spPr/>
      <dgm:t>
        <a:bodyPr/>
        <a:lstStyle/>
        <a:p>
          <a:r>
            <a:rPr lang="en-GB" dirty="0">
              <a:effectLst/>
              <a:latin typeface="Times New Roman" panose="02020603050405020304" pitchFamily="18" charset="0"/>
              <a:ea typeface="Times New Roman" panose="02020603050405020304" pitchFamily="18" charset="0"/>
            </a:rPr>
            <a:t>FAL Assembly Resolutions </a:t>
          </a:r>
          <a:endParaRPr lang="en-US" dirty="0"/>
        </a:p>
      </dgm:t>
    </dgm:pt>
    <dgm:pt modelId="{7EA8B5FC-7DFA-470C-A985-0139DE764CC0}" type="parTrans" cxnId="{D91E8A0A-9BF0-4901-ABD0-A65A05625018}">
      <dgm:prSet/>
      <dgm:spPr/>
      <dgm:t>
        <a:bodyPr/>
        <a:lstStyle/>
        <a:p>
          <a:endParaRPr lang="en-US"/>
        </a:p>
      </dgm:t>
    </dgm:pt>
    <dgm:pt modelId="{7E13B849-0F45-401B-A530-4803614EAF12}" type="sibTrans" cxnId="{D91E8A0A-9BF0-4901-ABD0-A65A05625018}">
      <dgm:prSet/>
      <dgm:spPr/>
      <dgm:t>
        <a:bodyPr/>
        <a:lstStyle/>
        <a:p>
          <a:endParaRPr lang="en-US"/>
        </a:p>
      </dgm:t>
    </dgm:pt>
    <dgm:pt modelId="{3C1DEFCA-81F9-4DBB-A991-23A1C8841FBA}">
      <dgm:prSet/>
      <dgm:spPr/>
      <dgm:t>
        <a:bodyPr/>
        <a:lstStyle/>
        <a:p>
          <a:r>
            <a:rPr lang="en-US" i="1" dirty="0">
              <a:effectLst/>
              <a:latin typeface="Times New Roman" panose="02020603050405020304" pitchFamily="18" charset="0"/>
              <a:ea typeface="Times New Roman" panose="02020603050405020304" pitchFamily="18" charset="0"/>
            </a:rPr>
            <a:t>A41-11: Declaration on air transport facilitation affirming global commitment to enable the safe and efficient recovery of aviation from the COVID-19 pandemic, and to make aviation more resilient in the future</a:t>
          </a:r>
          <a:endParaRPr lang="en-US" dirty="0"/>
        </a:p>
      </dgm:t>
    </dgm:pt>
    <dgm:pt modelId="{5D16F0AA-B49A-40A6-B5B2-DC016E8EA62F}" type="parTrans" cxnId="{D07C42A9-0DAD-4693-9474-4D3C123A98B1}">
      <dgm:prSet/>
      <dgm:spPr/>
      <dgm:t>
        <a:bodyPr/>
        <a:lstStyle/>
        <a:p>
          <a:endParaRPr lang="en-US"/>
        </a:p>
      </dgm:t>
    </dgm:pt>
    <dgm:pt modelId="{E4ED69EF-F0CE-4D8D-84E1-2A8CC32DF043}" type="sibTrans" cxnId="{D07C42A9-0DAD-4693-9474-4D3C123A98B1}">
      <dgm:prSet/>
      <dgm:spPr/>
      <dgm:t>
        <a:bodyPr/>
        <a:lstStyle/>
        <a:p>
          <a:endParaRPr lang="en-US"/>
        </a:p>
      </dgm:t>
    </dgm:pt>
    <dgm:pt modelId="{EC4C0BEB-ECC1-4B30-B059-1A023650CFA1}">
      <dgm:prSet/>
      <dgm:spPr/>
      <dgm:t>
        <a:bodyPr/>
        <a:lstStyle/>
        <a:p>
          <a:r>
            <a:rPr lang="en-US" dirty="0">
              <a:latin typeface="Times New Roman" panose="02020603050405020304" pitchFamily="18" charset="0"/>
              <a:ea typeface="Times New Roman" panose="02020603050405020304" pitchFamily="18" charset="0"/>
            </a:rPr>
            <a:t>Facilitation Work Programme 2023-2025 </a:t>
          </a:r>
          <a:endParaRPr lang="en-US" dirty="0"/>
        </a:p>
      </dgm:t>
    </dgm:pt>
    <dgm:pt modelId="{D5297817-4587-462D-BA30-342DE2B2B1DC}" type="parTrans" cxnId="{0403E38C-91B6-4B90-AA8E-D27525137FA2}">
      <dgm:prSet/>
      <dgm:spPr/>
      <dgm:t>
        <a:bodyPr/>
        <a:lstStyle/>
        <a:p>
          <a:endParaRPr lang="en-US"/>
        </a:p>
      </dgm:t>
    </dgm:pt>
    <dgm:pt modelId="{31A968EB-EFE8-4D66-B588-109E08312F58}" type="sibTrans" cxnId="{0403E38C-91B6-4B90-AA8E-D27525137FA2}">
      <dgm:prSet/>
      <dgm:spPr/>
      <dgm:t>
        <a:bodyPr/>
        <a:lstStyle/>
        <a:p>
          <a:endParaRPr lang="en-US"/>
        </a:p>
      </dgm:t>
    </dgm:pt>
    <dgm:pt modelId="{60C9A9FD-D13E-4042-A6DB-9EFEF7A76D11}">
      <dgm:prSet/>
      <dgm:spPr/>
      <dgm:t>
        <a:bodyPr/>
        <a:lstStyle/>
        <a:p>
          <a:endParaRPr lang="en-US" i="1" dirty="0">
            <a:effectLst/>
            <a:latin typeface="Times New Roman" panose="02020603050405020304" pitchFamily="18" charset="0"/>
            <a:ea typeface="Times New Roman" panose="02020603050405020304" pitchFamily="18" charset="0"/>
          </a:endParaRPr>
        </a:p>
      </dgm:t>
    </dgm:pt>
    <dgm:pt modelId="{629B96BC-CEEB-4945-8EB4-CC2854AFF452}" type="parTrans" cxnId="{71425479-D237-4910-9DCF-307CF58D4874}">
      <dgm:prSet/>
      <dgm:spPr/>
      <dgm:t>
        <a:bodyPr/>
        <a:lstStyle/>
        <a:p>
          <a:endParaRPr lang="en-CA"/>
        </a:p>
      </dgm:t>
    </dgm:pt>
    <dgm:pt modelId="{B4593758-8832-4C2E-AB75-B9249A41ACE1}" type="sibTrans" cxnId="{71425479-D237-4910-9DCF-307CF58D4874}">
      <dgm:prSet/>
      <dgm:spPr/>
      <dgm:t>
        <a:bodyPr/>
        <a:lstStyle/>
        <a:p>
          <a:endParaRPr lang="en-CA"/>
        </a:p>
      </dgm:t>
    </dgm:pt>
    <dgm:pt modelId="{F82827D2-249D-4C3B-A6BB-7D20581B36C4}">
      <dgm:prSet/>
      <dgm:spPr/>
      <dgm:t>
        <a:bodyPr/>
        <a:lstStyle/>
        <a:p>
          <a:r>
            <a:rPr lang="en-US" i="1" dirty="0">
              <a:latin typeface="Times New Roman" panose="02020603050405020304" pitchFamily="18" charset="0"/>
              <a:ea typeface="Times New Roman" panose="02020603050405020304" pitchFamily="18" charset="0"/>
            </a:rPr>
            <a:t>A41-14: Assistance to victims of aviation accidents and their families</a:t>
          </a:r>
        </a:p>
      </dgm:t>
    </dgm:pt>
    <dgm:pt modelId="{E43570B9-D5CC-4793-ACCE-688AEA4FE956}" type="parTrans" cxnId="{5D61E89E-08E5-41A7-99D4-2A76DC8BC6A8}">
      <dgm:prSet/>
      <dgm:spPr/>
      <dgm:t>
        <a:bodyPr/>
        <a:lstStyle/>
        <a:p>
          <a:endParaRPr lang="en-CA"/>
        </a:p>
      </dgm:t>
    </dgm:pt>
    <dgm:pt modelId="{BF85B6FF-AF7C-420A-933B-80BEB89639AE}" type="sibTrans" cxnId="{5D61E89E-08E5-41A7-99D4-2A76DC8BC6A8}">
      <dgm:prSet/>
      <dgm:spPr/>
      <dgm:t>
        <a:bodyPr/>
        <a:lstStyle/>
        <a:p>
          <a:endParaRPr lang="en-CA"/>
        </a:p>
      </dgm:t>
    </dgm:pt>
    <dgm:pt modelId="{29C87BBE-3988-4A27-B763-B6DA3A341841}">
      <dgm:prSet/>
      <dgm:spPr/>
      <dgm:t>
        <a:bodyPr/>
        <a:lstStyle/>
        <a:p>
          <a:endParaRPr lang="en-US" i="1" dirty="0">
            <a:latin typeface="Times New Roman" panose="02020603050405020304" pitchFamily="18" charset="0"/>
            <a:ea typeface="Times New Roman" panose="02020603050405020304" pitchFamily="18" charset="0"/>
          </a:endParaRPr>
        </a:p>
      </dgm:t>
    </dgm:pt>
    <dgm:pt modelId="{DDA0166F-4E02-4DD0-A90E-316057026B12}" type="parTrans" cxnId="{F2D2BB26-34F7-4AB3-9BFD-B1B4CFAE03FE}">
      <dgm:prSet/>
      <dgm:spPr/>
      <dgm:t>
        <a:bodyPr/>
        <a:lstStyle/>
        <a:p>
          <a:endParaRPr lang="en-CA"/>
        </a:p>
      </dgm:t>
    </dgm:pt>
    <dgm:pt modelId="{8C53CCA2-B395-4AE8-812B-D98E10817E8E}" type="sibTrans" cxnId="{F2D2BB26-34F7-4AB3-9BFD-B1B4CFAE03FE}">
      <dgm:prSet/>
      <dgm:spPr/>
      <dgm:t>
        <a:bodyPr/>
        <a:lstStyle/>
        <a:p>
          <a:endParaRPr lang="en-CA"/>
        </a:p>
      </dgm:t>
    </dgm:pt>
    <dgm:pt modelId="{59B2514C-1EC5-4E4F-BC27-1493B2008A94}">
      <dgm:prSet/>
      <dgm:spPr/>
      <dgm:t>
        <a:bodyPr/>
        <a:lstStyle/>
        <a:p>
          <a:r>
            <a:rPr lang="en-US" i="1">
              <a:effectLst/>
              <a:latin typeface="Times New Roman" panose="02020603050405020304" pitchFamily="18" charset="0"/>
              <a:ea typeface="Times New Roman" panose="02020603050405020304" pitchFamily="18" charset="0"/>
            </a:rPr>
            <a:t>A41-15: Accessibility in International Civil Aviation</a:t>
          </a:r>
          <a:endParaRPr lang="en-US" i="1" dirty="0">
            <a:effectLst/>
            <a:latin typeface="Times New Roman" panose="02020603050405020304" pitchFamily="18" charset="0"/>
            <a:ea typeface="Times New Roman" panose="02020603050405020304" pitchFamily="18" charset="0"/>
          </a:endParaRPr>
        </a:p>
      </dgm:t>
    </dgm:pt>
    <dgm:pt modelId="{4227CF2E-9294-474D-A1BD-A080DE4F89DD}" type="parTrans" cxnId="{A13FE5EF-6DB8-446D-AB2B-F6F58B9DFC7C}">
      <dgm:prSet/>
      <dgm:spPr/>
      <dgm:t>
        <a:bodyPr/>
        <a:lstStyle/>
        <a:p>
          <a:endParaRPr lang="en-CA"/>
        </a:p>
      </dgm:t>
    </dgm:pt>
    <dgm:pt modelId="{967B656E-87F8-4CA1-A81E-FD03D4C52364}" type="sibTrans" cxnId="{A13FE5EF-6DB8-446D-AB2B-F6F58B9DFC7C}">
      <dgm:prSet/>
      <dgm:spPr/>
      <dgm:t>
        <a:bodyPr/>
        <a:lstStyle/>
        <a:p>
          <a:endParaRPr lang="en-CA"/>
        </a:p>
      </dgm:t>
    </dgm:pt>
    <dgm:pt modelId="{98AC9C14-DAFE-4320-A184-77568C16AAF5}">
      <dgm:prSet/>
      <dgm:spPr/>
      <dgm:t>
        <a:bodyPr/>
        <a:lstStyle/>
        <a:p>
          <a:endParaRPr lang="en-US" i="1" dirty="0">
            <a:effectLst/>
            <a:latin typeface="Times New Roman" panose="02020603050405020304" pitchFamily="18" charset="0"/>
            <a:ea typeface="Times New Roman" panose="02020603050405020304" pitchFamily="18" charset="0"/>
          </a:endParaRPr>
        </a:p>
      </dgm:t>
    </dgm:pt>
    <dgm:pt modelId="{829B4243-4499-4EE2-8A4F-C65561FD36CE}" type="parTrans" cxnId="{D232579D-8388-4190-A6A2-834431944938}">
      <dgm:prSet/>
      <dgm:spPr/>
      <dgm:t>
        <a:bodyPr/>
        <a:lstStyle/>
        <a:p>
          <a:endParaRPr lang="en-CA"/>
        </a:p>
      </dgm:t>
    </dgm:pt>
    <dgm:pt modelId="{C9C9DA16-C87B-4583-9D08-6FB05FB061CD}" type="sibTrans" cxnId="{D232579D-8388-4190-A6A2-834431944938}">
      <dgm:prSet/>
      <dgm:spPr/>
      <dgm:t>
        <a:bodyPr/>
        <a:lstStyle/>
        <a:p>
          <a:endParaRPr lang="en-CA"/>
        </a:p>
      </dgm:t>
    </dgm:pt>
    <dgm:pt modelId="{25748D85-2260-45B7-AB1C-13742E388DF2}">
      <dgm:prSet/>
      <dgm:spPr/>
      <dgm:t>
        <a:bodyPr/>
        <a:lstStyle/>
        <a:p>
          <a:r>
            <a:rPr lang="en-US" i="1">
              <a:latin typeface="Times New Roman" panose="02020603050405020304" pitchFamily="18" charset="0"/>
              <a:ea typeface="Times New Roman" panose="02020603050405020304" pitchFamily="18" charset="0"/>
            </a:rPr>
            <a:t>A41-17: Consolidated statement of continuing ICAO policies related to facilitation</a:t>
          </a:r>
          <a:endParaRPr lang="en-US" i="1" dirty="0">
            <a:latin typeface="Times New Roman" panose="02020603050405020304" pitchFamily="18" charset="0"/>
            <a:ea typeface="Times New Roman" panose="02020603050405020304" pitchFamily="18" charset="0"/>
          </a:endParaRPr>
        </a:p>
      </dgm:t>
    </dgm:pt>
    <dgm:pt modelId="{B2C4DD69-9953-4A8D-9986-8657B279975C}" type="parTrans" cxnId="{2BF39B74-13AE-4343-B659-32118E069359}">
      <dgm:prSet/>
      <dgm:spPr/>
      <dgm:t>
        <a:bodyPr/>
        <a:lstStyle/>
        <a:p>
          <a:endParaRPr lang="en-CA"/>
        </a:p>
      </dgm:t>
    </dgm:pt>
    <dgm:pt modelId="{A943AAB9-5E5E-47B9-8F8D-108BDCB2ADD7}" type="sibTrans" cxnId="{2BF39B74-13AE-4343-B659-32118E069359}">
      <dgm:prSet/>
      <dgm:spPr/>
      <dgm:t>
        <a:bodyPr/>
        <a:lstStyle/>
        <a:p>
          <a:endParaRPr lang="en-CA"/>
        </a:p>
      </dgm:t>
    </dgm:pt>
    <dgm:pt modelId="{8D522EEA-61F3-4785-B4FA-19618BEC94D6}">
      <dgm:prSet/>
      <dgm:spPr/>
      <dgm:t>
        <a:bodyPr/>
        <a:lstStyle/>
        <a:p>
          <a:endParaRPr lang="en-GB" i="1" dirty="0">
            <a:latin typeface="Times New Roman" panose="02020603050405020304" pitchFamily="18" charset="0"/>
            <a:ea typeface="Times New Roman" panose="02020603050405020304" pitchFamily="18" charset="0"/>
          </a:endParaRPr>
        </a:p>
      </dgm:t>
    </dgm:pt>
    <dgm:pt modelId="{70131B8E-6D63-4EA5-8CA7-9495F8745A90}" type="parTrans" cxnId="{ED2890B7-0053-483C-A36F-B8D3AD8FAF98}">
      <dgm:prSet/>
      <dgm:spPr/>
      <dgm:t>
        <a:bodyPr/>
        <a:lstStyle/>
        <a:p>
          <a:endParaRPr lang="en-CA"/>
        </a:p>
      </dgm:t>
    </dgm:pt>
    <dgm:pt modelId="{6A6B8944-D9B5-4AEC-9058-6E6AE1CBD0A7}" type="sibTrans" cxnId="{ED2890B7-0053-483C-A36F-B8D3AD8FAF98}">
      <dgm:prSet/>
      <dgm:spPr/>
      <dgm:t>
        <a:bodyPr/>
        <a:lstStyle/>
        <a:p>
          <a:endParaRPr lang="en-CA"/>
        </a:p>
      </dgm:t>
    </dgm:pt>
    <dgm:pt modelId="{9EA50A92-BC10-4D10-A608-1C490CF36123}" type="pres">
      <dgm:prSet presAssocID="{B1B64556-85B3-4D27-A0B7-D200F9623BD4}" presName="linear" presStyleCnt="0">
        <dgm:presLayoutVars>
          <dgm:animLvl val="lvl"/>
          <dgm:resizeHandles val="exact"/>
        </dgm:presLayoutVars>
      </dgm:prSet>
      <dgm:spPr/>
    </dgm:pt>
    <dgm:pt modelId="{661CF47B-3BAE-4CA1-A7B0-2B7E1A6BADDA}" type="pres">
      <dgm:prSet presAssocID="{1593FB7C-AC66-494A-B7A7-F70313413D38}" presName="parentText" presStyleLbl="node1" presStyleIdx="0" presStyleCnt="2" custLinFactNeighborY="-3450">
        <dgm:presLayoutVars>
          <dgm:chMax val="0"/>
          <dgm:bulletEnabled val="1"/>
        </dgm:presLayoutVars>
      </dgm:prSet>
      <dgm:spPr/>
    </dgm:pt>
    <dgm:pt modelId="{EB35E111-E6E4-4820-9E1A-E8B14B9D03C3}" type="pres">
      <dgm:prSet presAssocID="{1593FB7C-AC66-494A-B7A7-F70313413D38}" presName="childText" presStyleLbl="revTx" presStyleIdx="0" presStyleCnt="1" custLinFactNeighborX="-122" custLinFactNeighborY="29845">
        <dgm:presLayoutVars>
          <dgm:bulletEnabled val="1"/>
        </dgm:presLayoutVars>
      </dgm:prSet>
      <dgm:spPr/>
    </dgm:pt>
    <dgm:pt modelId="{FA49BFD7-439F-4C45-9121-CD969A617B5E}" type="pres">
      <dgm:prSet presAssocID="{EC4C0BEB-ECC1-4B30-B059-1A023650CFA1}" presName="parentText" presStyleLbl="node1" presStyleIdx="1" presStyleCnt="2" custLinFactNeighborX="-244" custLinFactNeighborY="3454">
        <dgm:presLayoutVars>
          <dgm:chMax val="0"/>
          <dgm:bulletEnabled val="1"/>
        </dgm:presLayoutVars>
      </dgm:prSet>
      <dgm:spPr/>
    </dgm:pt>
  </dgm:ptLst>
  <dgm:cxnLst>
    <dgm:cxn modelId="{78764B03-8C31-4022-9F47-04C668DD1EC6}" type="presOf" srcId="{25748D85-2260-45B7-AB1C-13742E388DF2}" destId="{EB35E111-E6E4-4820-9E1A-E8B14B9D03C3}" srcOrd="0" destOrd="6" presId="urn:microsoft.com/office/officeart/2005/8/layout/vList2"/>
    <dgm:cxn modelId="{0E51F005-15B8-4663-ADE8-9292243D7327}" type="presOf" srcId="{F82827D2-249D-4C3B-A6BB-7D20581B36C4}" destId="{EB35E111-E6E4-4820-9E1A-E8B14B9D03C3}" srcOrd="0" destOrd="2" presId="urn:microsoft.com/office/officeart/2005/8/layout/vList2"/>
    <dgm:cxn modelId="{D91E8A0A-9BF0-4901-ABD0-A65A05625018}" srcId="{B1B64556-85B3-4D27-A0B7-D200F9623BD4}" destId="{1593FB7C-AC66-494A-B7A7-F70313413D38}" srcOrd="0" destOrd="0" parTransId="{7EA8B5FC-7DFA-470C-A985-0139DE764CC0}" sibTransId="{7E13B849-0F45-401B-A530-4803614EAF12}"/>
    <dgm:cxn modelId="{3DDCE50B-5C4C-4004-A580-44A84934818E}" type="presOf" srcId="{29C87BBE-3988-4A27-B763-B6DA3A341841}" destId="{EB35E111-E6E4-4820-9E1A-E8B14B9D03C3}" srcOrd="0" destOrd="3" presId="urn:microsoft.com/office/officeart/2005/8/layout/vList2"/>
    <dgm:cxn modelId="{F2D2BB26-34F7-4AB3-9BFD-B1B4CFAE03FE}" srcId="{1593FB7C-AC66-494A-B7A7-F70313413D38}" destId="{29C87BBE-3988-4A27-B763-B6DA3A341841}" srcOrd="3" destOrd="0" parTransId="{DDA0166F-4E02-4DD0-A90E-316057026B12}" sibTransId="{8C53CCA2-B395-4AE8-812B-D98E10817E8E}"/>
    <dgm:cxn modelId="{A3DFB72C-750B-4EE8-A76D-50F63B24F620}" type="presOf" srcId="{3C1DEFCA-81F9-4DBB-A991-23A1C8841FBA}" destId="{EB35E111-E6E4-4820-9E1A-E8B14B9D03C3}" srcOrd="0" destOrd="0" presId="urn:microsoft.com/office/officeart/2005/8/layout/vList2"/>
    <dgm:cxn modelId="{D6497862-31A0-48ED-BF4B-5C9EFBD9AED4}" type="presOf" srcId="{EC4C0BEB-ECC1-4B30-B059-1A023650CFA1}" destId="{FA49BFD7-439F-4C45-9121-CD969A617B5E}" srcOrd="0" destOrd="0" presId="urn:microsoft.com/office/officeart/2005/8/layout/vList2"/>
    <dgm:cxn modelId="{1F7F4B6B-BFB4-4EC2-AF32-8071C87E44DC}" type="presOf" srcId="{59B2514C-1EC5-4E4F-BC27-1493B2008A94}" destId="{EB35E111-E6E4-4820-9E1A-E8B14B9D03C3}" srcOrd="0" destOrd="4" presId="urn:microsoft.com/office/officeart/2005/8/layout/vList2"/>
    <dgm:cxn modelId="{8CF6B96F-E92D-4404-A154-28C874411422}" type="presOf" srcId="{B1B64556-85B3-4D27-A0B7-D200F9623BD4}" destId="{9EA50A92-BC10-4D10-A608-1C490CF36123}" srcOrd="0" destOrd="0" presId="urn:microsoft.com/office/officeart/2005/8/layout/vList2"/>
    <dgm:cxn modelId="{56FA7553-9546-4863-B2DA-44691177B38A}" type="presOf" srcId="{1593FB7C-AC66-494A-B7A7-F70313413D38}" destId="{661CF47B-3BAE-4CA1-A7B0-2B7E1A6BADDA}" srcOrd="0" destOrd="0" presId="urn:microsoft.com/office/officeart/2005/8/layout/vList2"/>
    <dgm:cxn modelId="{3EC5B173-CA8E-46CE-9D75-2736BC704F40}" type="presOf" srcId="{98AC9C14-DAFE-4320-A184-77568C16AAF5}" destId="{EB35E111-E6E4-4820-9E1A-E8B14B9D03C3}" srcOrd="0" destOrd="5" presId="urn:microsoft.com/office/officeart/2005/8/layout/vList2"/>
    <dgm:cxn modelId="{2BF39B74-13AE-4343-B659-32118E069359}" srcId="{1593FB7C-AC66-494A-B7A7-F70313413D38}" destId="{25748D85-2260-45B7-AB1C-13742E388DF2}" srcOrd="6" destOrd="0" parTransId="{B2C4DD69-9953-4A8D-9986-8657B279975C}" sibTransId="{A943AAB9-5E5E-47B9-8F8D-108BDCB2ADD7}"/>
    <dgm:cxn modelId="{71425479-D237-4910-9DCF-307CF58D4874}" srcId="{1593FB7C-AC66-494A-B7A7-F70313413D38}" destId="{60C9A9FD-D13E-4042-A6DB-9EFEF7A76D11}" srcOrd="1" destOrd="0" parTransId="{629B96BC-CEEB-4945-8EB4-CC2854AFF452}" sibTransId="{B4593758-8832-4C2E-AB75-B9249A41ACE1}"/>
    <dgm:cxn modelId="{0403E38C-91B6-4B90-AA8E-D27525137FA2}" srcId="{B1B64556-85B3-4D27-A0B7-D200F9623BD4}" destId="{EC4C0BEB-ECC1-4B30-B059-1A023650CFA1}" srcOrd="1" destOrd="0" parTransId="{D5297817-4587-462D-BA30-342DE2B2B1DC}" sibTransId="{31A968EB-EFE8-4D66-B588-109E08312F58}"/>
    <dgm:cxn modelId="{D232579D-8388-4190-A6A2-834431944938}" srcId="{1593FB7C-AC66-494A-B7A7-F70313413D38}" destId="{98AC9C14-DAFE-4320-A184-77568C16AAF5}" srcOrd="5" destOrd="0" parTransId="{829B4243-4499-4EE2-8A4F-C65561FD36CE}" sibTransId="{C9C9DA16-C87B-4583-9D08-6FB05FB061CD}"/>
    <dgm:cxn modelId="{5D61E89E-08E5-41A7-99D4-2A76DC8BC6A8}" srcId="{1593FB7C-AC66-494A-B7A7-F70313413D38}" destId="{F82827D2-249D-4C3B-A6BB-7D20581B36C4}" srcOrd="2" destOrd="0" parTransId="{E43570B9-D5CC-4793-ACCE-688AEA4FE956}" sibTransId="{BF85B6FF-AF7C-420A-933B-80BEB89639AE}"/>
    <dgm:cxn modelId="{D07C42A9-0DAD-4693-9474-4D3C123A98B1}" srcId="{1593FB7C-AC66-494A-B7A7-F70313413D38}" destId="{3C1DEFCA-81F9-4DBB-A991-23A1C8841FBA}" srcOrd="0" destOrd="0" parTransId="{5D16F0AA-B49A-40A6-B5B2-DC016E8EA62F}" sibTransId="{E4ED69EF-F0CE-4D8D-84E1-2A8CC32DF043}"/>
    <dgm:cxn modelId="{A1D96EB4-D5CD-4BE7-810B-D6B9B80BF492}" type="presOf" srcId="{60C9A9FD-D13E-4042-A6DB-9EFEF7A76D11}" destId="{EB35E111-E6E4-4820-9E1A-E8B14B9D03C3}" srcOrd="0" destOrd="1" presId="urn:microsoft.com/office/officeart/2005/8/layout/vList2"/>
    <dgm:cxn modelId="{ED2890B7-0053-483C-A36F-B8D3AD8FAF98}" srcId="{1593FB7C-AC66-494A-B7A7-F70313413D38}" destId="{8D522EEA-61F3-4785-B4FA-19618BEC94D6}" srcOrd="7" destOrd="0" parTransId="{70131B8E-6D63-4EA5-8CA7-9495F8745A90}" sibTransId="{6A6B8944-D9B5-4AEC-9058-6E6AE1CBD0A7}"/>
    <dgm:cxn modelId="{069C27E0-20E8-4435-9930-CA8A967B2E82}" type="presOf" srcId="{8D522EEA-61F3-4785-B4FA-19618BEC94D6}" destId="{EB35E111-E6E4-4820-9E1A-E8B14B9D03C3}" srcOrd="0" destOrd="7" presId="urn:microsoft.com/office/officeart/2005/8/layout/vList2"/>
    <dgm:cxn modelId="{A13FE5EF-6DB8-446D-AB2B-F6F58B9DFC7C}" srcId="{1593FB7C-AC66-494A-B7A7-F70313413D38}" destId="{59B2514C-1EC5-4E4F-BC27-1493B2008A94}" srcOrd="4" destOrd="0" parTransId="{4227CF2E-9294-474D-A1BD-A080DE4F89DD}" sibTransId="{967B656E-87F8-4CA1-A81E-FD03D4C52364}"/>
    <dgm:cxn modelId="{879CFDAA-F194-419C-92E5-1D4EA0914C6A}" type="presParOf" srcId="{9EA50A92-BC10-4D10-A608-1C490CF36123}" destId="{661CF47B-3BAE-4CA1-A7B0-2B7E1A6BADDA}" srcOrd="0" destOrd="0" presId="urn:microsoft.com/office/officeart/2005/8/layout/vList2"/>
    <dgm:cxn modelId="{5C1EC5FE-50C3-45E7-AAC4-ADB67B10BE8A}" type="presParOf" srcId="{9EA50A92-BC10-4D10-A608-1C490CF36123}" destId="{EB35E111-E6E4-4820-9E1A-E8B14B9D03C3}" srcOrd="1" destOrd="0" presId="urn:microsoft.com/office/officeart/2005/8/layout/vList2"/>
    <dgm:cxn modelId="{5A9A1922-B85D-41DB-AB73-A73DE2B5ED5F}" type="presParOf" srcId="{9EA50A92-BC10-4D10-A608-1C490CF36123}" destId="{FA49BFD7-439F-4C45-9121-CD969A617B5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71EBB-9CEC-4B76-873F-8D92EB459AF5}">
      <dsp:nvSpPr>
        <dsp:cNvPr id="0" name=""/>
        <dsp:cNvSpPr/>
      </dsp:nvSpPr>
      <dsp:spPr>
        <a:xfrm>
          <a:off x="0" y="11153"/>
          <a:ext cx="6245265" cy="13572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n-US" sz="1600" b="1" kern="1200" dirty="0">
              <a:effectLst/>
              <a:latin typeface="Times New Roman" panose="02020603050405020304" pitchFamily="18" charset="0"/>
              <a:ea typeface="SimSun" panose="02010600030101010101" pitchFamily="2" charset="-122"/>
              <a:cs typeface="Times New Roman" panose="02020603050405020304" pitchFamily="18" charset="0"/>
            </a:rPr>
            <a:t>Amendment 29 to Annex 9, 16</a:t>
          </a:r>
          <a:r>
            <a:rPr lang="en-US" sz="1600" b="1" kern="1200" baseline="30000" dirty="0">
              <a:effectLst/>
              <a:latin typeface="Times New Roman" panose="02020603050405020304" pitchFamily="18" charset="0"/>
              <a:ea typeface="SimSun" panose="02010600030101010101" pitchFamily="2" charset="-122"/>
              <a:cs typeface="Times New Roman" panose="02020603050405020304" pitchFamily="18" charset="0"/>
            </a:rPr>
            <a:t>th</a:t>
          </a:r>
          <a:r>
            <a:rPr lang="en-US" sz="1600" b="1" kern="1200" dirty="0">
              <a:effectLst/>
              <a:latin typeface="Times New Roman" panose="02020603050405020304" pitchFamily="18" charset="0"/>
              <a:ea typeface="SimSun" panose="02010600030101010101" pitchFamily="2" charset="-122"/>
              <a:cs typeface="Times New Roman" panose="02020603050405020304" pitchFamily="18" charset="0"/>
            </a:rPr>
            <a:t> Edition </a:t>
          </a:r>
          <a:endParaRPr lang="en-US" sz="1600" b="1" kern="1200" dirty="0">
            <a:latin typeface="Times New Roman" panose="02020603050405020304" pitchFamily="18" charset="0"/>
            <a:cs typeface="Times New Roman" panose="02020603050405020304" pitchFamily="18" charset="0"/>
          </a:endParaRPr>
        </a:p>
      </dsp:txBody>
      <dsp:txXfrm>
        <a:off x="66253" y="77406"/>
        <a:ext cx="6112759" cy="1224694"/>
      </dsp:txXfrm>
    </dsp:sp>
    <dsp:sp modelId="{DA8277CE-4311-430E-8DBD-B39A2C79E3A1}">
      <dsp:nvSpPr>
        <dsp:cNvPr id="0" name=""/>
        <dsp:cNvSpPr/>
      </dsp:nvSpPr>
      <dsp:spPr>
        <a:xfrm>
          <a:off x="0" y="1414433"/>
          <a:ext cx="6245265" cy="1357200"/>
        </a:xfrm>
        <a:prstGeom prst="roundRect">
          <a:avLst/>
        </a:prstGeom>
        <a:solidFill>
          <a:schemeClr val="accent1">
            <a:shade val="50000"/>
            <a:hueOff val="428694"/>
            <a:satOff val="-36621"/>
            <a:lumOff val="26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effectLst/>
              <a:latin typeface="Times New Roman" panose="02020603050405020304" pitchFamily="18" charset="0"/>
              <a:ea typeface="Times New Roman" panose="02020603050405020304" pitchFamily="18" charset="0"/>
              <a:cs typeface="Times New Roman" panose="02020603050405020304" pitchFamily="18" charset="0"/>
            </a:rPr>
            <a:t>Establishing the  expert Working Groups</a:t>
          </a:r>
        </a:p>
        <a:p>
          <a:pPr marL="0" lvl="0" indent="0" algn="l" defTabSz="711200">
            <a:lnSpc>
              <a:spcPct val="90000"/>
            </a:lnSpc>
            <a:spcBef>
              <a:spcPct val="0"/>
            </a:spcBef>
            <a:spcAft>
              <a:spcPct val="35000"/>
            </a:spcAft>
            <a:buFontTx/>
            <a:buNone/>
          </a:pPr>
          <a:r>
            <a:rPr lang="en-GB" sz="16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Annex 9 (WGA9)</a:t>
          </a:r>
        </a:p>
        <a:p>
          <a:pPr marL="0" lvl="0" indent="0" algn="l" defTabSz="711200">
            <a:lnSpc>
              <a:spcPct val="90000"/>
            </a:lnSpc>
            <a:spcBef>
              <a:spcPct val="0"/>
            </a:spcBef>
            <a:spcAft>
              <a:spcPct val="35000"/>
            </a:spcAft>
            <a:buFontTx/>
            <a:buNone/>
          </a:pPr>
          <a:r>
            <a:rPr lang="en-GB" sz="1600" b="1" i="1" kern="1200" dirty="0">
              <a:latin typeface="Times New Roman" panose="02020603050405020304" pitchFamily="18" charset="0"/>
              <a:ea typeface="Times New Roman" panose="02020603050405020304" pitchFamily="18" charset="0"/>
              <a:cs typeface="Times New Roman" panose="02020603050405020304" pitchFamily="18" charset="0"/>
            </a:rPr>
            <a:t>Accessibility in Aviation</a:t>
          </a:r>
        </a:p>
        <a:p>
          <a:pPr marL="0" lvl="0" indent="0" algn="l" defTabSz="711200">
            <a:lnSpc>
              <a:spcPct val="90000"/>
            </a:lnSpc>
            <a:spcBef>
              <a:spcPct val="0"/>
            </a:spcBef>
            <a:spcAft>
              <a:spcPct val="35000"/>
            </a:spcAft>
            <a:buFontTx/>
            <a:buNone/>
          </a:pPr>
          <a:r>
            <a:rPr lang="en-GB" sz="16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Assistance  to Aircraft Accident Victims and their Families </a:t>
          </a:r>
          <a:endParaRPr lang="en-US" sz="1600" b="1" i="1" kern="1200" dirty="0">
            <a:latin typeface="Times New Roman" panose="02020603050405020304" pitchFamily="18" charset="0"/>
            <a:cs typeface="Times New Roman" panose="02020603050405020304" pitchFamily="18" charset="0"/>
          </a:endParaRPr>
        </a:p>
      </dsp:txBody>
      <dsp:txXfrm>
        <a:off x="66253" y="1480686"/>
        <a:ext cx="6112759" cy="1224694"/>
      </dsp:txXfrm>
    </dsp:sp>
    <dsp:sp modelId="{7BC3E432-38B4-4DB3-A4D0-5A6779E8BD3C}">
      <dsp:nvSpPr>
        <dsp:cNvPr id="0" name=""/>
        <dsp:cNvSpPr/>
      </dsp:nvSpPr>
      <dsp:spPr>
        <a:xfrm>
          <a:off x="0" y="2817713"/>
          <a:ext cx="6245265" cy="1357200"/>
        </a:xfrm>
        <a:prstGeom prst="roundRect">
          <a:avLst/>
        </a:prstGeom>
        <a:solidFill>
          <a:schemeClr val="accent1">
            <a:shade val="50000"/>
            <a:hueOff val="857389"/>
            <a:satOff val="-73243"/>
            <a:lumOff val="53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effectLst/>
              <a:latin typeface="Times New Roman" panose="02020603050405020304" pitchFamily="18" charset="0"/>
              <a:ea typeface="Times New Roman" panose="02020603050405020304" pitchFamily="18" charset="0"/>
              <a:cs typeface="Times New Roman" panose="02020603050405020304" pitchFamily="18" charset="0"/>
            </a:rPr>
            <a:t>Doc 9957, </a:t>
          </a:r>
          <a:r>
            <a:rPr lang="en-US" sz="1600" b="1" i="1" kern="1200">
              <a:effectLst/>
              <a:latin typeface="Times New Roman" panose="02020603050405020304" pitchFamily="18" charset="0"/>
              <a:ea typeface="Times New Roman" panose="02020603050405020304" pitchFamily="18" charset="0"/>
              <a:cs typeface="Times New Roman" panose="02020603050405020304" pitchFamily="18" charset="0"/>
            </a:rPr>
            <a:t>The Facilitation Manual</a:t>
          </a:r>
          <a:r>
            <a:rPr lang="en-GB" sz="1600" b="1" i="1" kern="1200">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1600" b="1" kern="1200">
              <a:effectLst/>
              <a:latin typeface="Times New Roman" panose="02020603050405020304" pitchFamily="18" charset="0"/>
              <a:ea typeface="Times New Roman" panose="02020603050405020304" pitchFamily="18" charset="0"/>
              <a:cs typeface="Times New Roman" panose="02020603050405020304" pitchFamily="18" charset="0"/>
            </a:rPr>
            <a:t>and Doc 10171, </a:t>
          </a:r>
          <a:r>
            <a:rPr lang="en-GB" sz="1600" b="1" i="1" kern="1200">
              <a:effectLst/>
              <a:latin typeface="Times New Roman" panose="02020603050405020304" pitchFamily="18" charset="0"/>
              <a:ea typeface="Times New Roman" panose="02020603050405020304" pitchFamily="18" charset="0"/>
              <a:cs typeface="Times New Roman" panose="02020603050405020304" pitchFamily="18" charset="0"/>
            </a:rPr>
            <a:t>Manual on a Comprehensive Strategy for Combating Human Trafficking</a:t>
          </a:r>
          <a:r>
            <a:rPr lang="en-GB" sz="1600" b="1" kern="1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b="1" i="1" kern="1200">
              <a:effectLst/>
              <a:latin typeface="Times New Roman" panose="02020603050405020304" pitchFamily="18" charset="0"/>
              <a:ea typeface="Times New Roman" panose="02020603050405020304" pitchFamily="18" charset="0"/>
              <a:cs typeface="Times New Roman" panose="02020603050405020304" pitchFamily="18" charset="0"/>
            </a:rPr>
            <a:t>in the Aviation Sector</a:t>
          </a:r>
          <a:r>
            <a:rPr lang="en-GB" sz="1600" b="1" kern="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kern="1200">
            <a:latin typeface="Times New Roman" panose="02020603050405020304" pitchFamily="18" charset="0"/>
            <a:cs typeface="Times New Roman" panose="02020603050405020304" pitchFamily="18" charset="0"/>
          </a:endParaRPr>
        </a:p>
      </dsp:txBody>
      <dsp:txXfrm>
        <a:off x="66253" y="2883966"/>
        <a:ext cx="6112759" cy="1224694"/>
      </dsp:txXfrm>
    </dsp:sp>
    <dsp:sp modelId="{970FBDA8-256E-4755-904C-0A7D6EA595C7}">
      <dsp:nvSpPr>
        <dsp:cNvPr id="0" name=""/>
        <dsp:cNvSpPr/>
      </dsp:nvSpPr>
      <dsp:spPr>
        <a:xfrm>
          <a:off x="0" y="4220993"/>
          <a:ext cx="6245265" cy="1357200"/>
        </a:xfrm>
        <a:prstGeom prst="roundRect">
          <a:avLst/>
        </a:prstGeom>
        <a:solidFill>
          <a:schemeClr val="accent1">
            <a:shade val="50000"/>
            <a:hueOff val="428694"/>
            <a:satOff val="-36621"/>
            <a:lumOff val="26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446088" lvl="0" indent="-446088" algn="l"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 </a:t>
          </a:r>
          <a:r>
            <a:rPr lang="en-GB" sz="1600" b="1" kern="1200" dirty="0">
              <a:latin typeface="Times New Roman" panose="02020603050405020304" pitchFamily="18" charset="0"/>
              <a:ea typeface="Times New Roman" panose="02020603050405020304" pitchFamily="18" charset="0"/>
              <a:cs typeface="Times New Roman" panose="02020603050405020304" pitchFamily="18" charset="0"/>
            </a:rPr>
            <a:t>75</a:t>
          </a:r>
          <a:r>
            <a:rPr lang="en-GB" sz="1600" b="1" kern="12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GB" sz="1600" b="1" kern="1200" dirty="0">
              <a:latin typeface="Times New Roman" panose="02020603050405020304" pitchFamily="18" charset="0"/>
              <a:ea typeface="Times New Roman" panose="02020603050405020304" pitchFamily="18" charset="0"/>
              <a:cs typeface="Times New Roman" panose="02020603050405020304" pitchFamily="18" charset="0"/>
            </a:rPr>
            <a:t> Anniversary of Annex 9  / Commemorating 2024 as the Year of Facilitation </a:t>
          </a:r>
          <a:endParaRPr lang="en-US" sz="1600" b="1" kern="1200" dirty="0">
            <a:latin typeface="Times New Roman" panose="02020603050405020304" pitchFamily="18" charset="0"/>
            <a:cs typeface="Times New Roman" panose="02020603050405020304" pitchFamily="18" charset="0"/>
          </a:endParaRPr>
        </a:p>
      </dsp:txBody>
      <dsp:txXfrm>
        <a:off x="66253" y="4287246"/>
        <a:ext cx="6112759" cy="1224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29356-BBB0-4C22-AF7D-71F6045498CC}">
      <dsp:nvSpPr>
        <dsp:cNvPr id="0" name=""/>
        <dsp:cNvSpPr/>
      </dsp:nvSpPr>
      <dsp:spPr>
        <a:xfrm>
          <a:off x="0" y="585992"/>
          <a:ext cx="7874000" cy="9324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A4CCFD-CAFD-4BCD-A187-256FC02669ED}">
      <dsp:nvSpPr>
        <dsp:cNvPr id="0" name=""/>
        <dsp:cNvSpPr/>
      </dsp:nvSpPr>
      <dsp:spPr>
        <a:xfrm>
          <a:off x="393700" y="39872"/>
          <a:ext cx="5511800" cy="1092240"/>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8333" tIns="0" rIns="208333" bIns="0" numCol="1" spcCol="1270" anchor="ctr" anchorCtr="0">
          <a:noAutofit/>
        </a:bodyPr>
        <a:lstStyle/>
        <a:p>
          <a:pPr marL="0" lvl="0" indent="0" algn="l" defTabSz="622300">
            <a:lnSpc>
              <a:spcPct val="90000"/>
            </a:lnSpc>
            <a:spcBef>
              <a:spcPct val="0"/>
            </a:spcBef>
            <a:spcAft>
              <a:spcPct val="35000"/>
            </a:spcAft>
            <a:buFontTx/>
            <a:buNone/>
          </a:pPr>
          <a:r>
            <a:rPr lang="en-US" sz="1400" kern="1200" dirty="0">
              <a:effectLst/>
              <a:latin typeface="Times New Roman" panose="02020603050405020304" pitchFamily="18" charset="0"/>
              <a:ea typeface="SimSun" panose="02010600030101010101" pitchFamily="2" charset="-122"/>
            </a:rPr>
            <a:t>HLCC 2021 Facilitation Stream</a:t>
          </a:r>
        </a:p>
        <a:p>
          <a:pPr marL="0" lvl="0" indent="0" algn="l" defTabSz="622300">
            <a:lnSpc>
              <a:spcPct val="90000"/>
            </a:lnSpc>
            <a:spcBef>
              <a:spcPct val="0"/>
            </a:spcBef>
            <a:spcAft>
              <a:spcPct val="35000"/>
            </a:spcAft>
            <a:buFontTx/>
            <a:buNone/>
          </a:pPr>
          <a:r>
            <a:rPr lang="en-US" sz="1400" i="1" kern="1200" dirty="0">
              <a:effectLst/>
              <a:latin typeface="Times New Roman" panose="02020603050405020304" pitchFamily="18" charset="0"/>
              <a:ea typeface="SimSun" panose="02010600030101010101" pitchFamily="2" charset="-122"/>
            </a:rPr>
            <a:t>Five Agenda Items </a:t>
          </a:r>
        </a:p>
        <a:p>
          <a:pPr marL="0" lvl="0" indent="0" algn="l" defTabSz="622300">
            <a:lnSpc>
              <a:spcPct val="90000"/>
            </a:lnSpc>
            <a:spcBef>
              <a:spcPct val="0"/>
            </a:spcBef>
            <a:spcAft>
              <a:spcPct val="35000"/>
            </a:spcAft>
            <a:buFontTx/>
            <a:buNone/>
          </a:pPr>
          <a:r>
            <a:rPr lang="en-US" sz="1400" i="1" kern="1200" dirty="0">
              <a:latin typeface="Times New Roman" panose="02020603050405020304" pitchFamily="18" charset="0"/>
              <a:ea typeface="SimSun" panose="02010600030101010101" pitchFamily="2" charset="-122"/>
            </a:rPr>
            <a:t>79 Recommendations – 62 to Member States,  17 to ICAO</a:t>
          </a:r>
          <a:endParaRPr lang="en-CA" sz="1400" kern="1200" dirty="0"/>
        </a:p>
      </dsp:txBody>
      <dsp:txXfrm>
        <a:off x="447019" y="93191"/>
        <a:ext cx="5405162" cy="985602"/>
      </dsp:txXfrm>
    </dsp:sp>
    <dsp:sp modelId="{0613BA9A-9ECE-41E7-9C82-33ACA4B9AEAF}">
      <dsp:nvSpPr>
        <dsp:cNvPr id="0" name=""/>
        <dsp:cNvSpPr/>
      </dsp:nvSpPr>
      <dsp:spPr>
        <a:xfrm>
          <a:off x="0" y="2264312"/>
          <a:ext cx="7874000" cy="932400"/>
        </a:xfrm>
        <a:prstGeom prst="rect">
          <a:avLst/>
        </a:prstGeom>
        <a:solidFill>
          <a:schemeClr val="lt1">
            <a:alpha val="90000"/>
            <a:hueOff val="0"/>
            <a:satOff val="0"/>
            <a:lumOff val="0"/>
            <a:alphaOff val="0"/>
          </a:schemeClr>
        </a:solidFill>
        <a:ln w="12700" cap="flat" cmpd="sng" algn="ctr">
          <a:solidFill>
            <a:schemeClr val="accent1">
              <a:shade val="80000"/>
              <a:hueOff val="420492"/>
              <a:satOff val="-35461"/>
              <a:lumOff val="194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FF4E37-7D3F-44CE-93B3-2AD52759A92C}">
      <dsp:nvSpPr>
        <dsp:cNvPr id="0" name=""/>
        <dsp:cNvSpPr/>
      </dsp:nvSpPr>
      <dsp:spPr>
        <a:xfrm>
          <a:off x="393700" y="1718192"/>
          <a:ext cx="5511800" cy="1092240"/>
        </a:xfrm>
        <a:prstGeom prst="roundRect">
          <a:avLst/>
        </a:prstGeom>
        <a:solidFill>
          <a:schemeClr val="accent1">
            <a:shade val="80000"/>
            <a:hueOff val="420492"/>
            <a:satOff val="-35461"/>
            <a:lumOff val="1944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8333" tIns="0" rIns="208333" bIns="0" numCol="1" spcCol="1270" anchor="ctr" anchorCtr="0">
          <a:noAutofit/>
        </a:bodyPr>
        <a:lstStyle/>
        <a:p>
          <a:pPr marL="0" lvl="0" indent="0" algn="l" defTabSz="622300">
            <a:lnSpc>
              <a:spcPct val="90000"/>
            </a:lnSpc>
            <a:spcBef>
              <a:spcPct val="0"/>
            </a:spcBef>
            <a:spcAft>
              <a:spcPct val="35000"/>
            </a:spcAft>
            <a:buFontTx/>
            <a:buNone/>
          </a:pPr>
          <a:r>
            <a:rPr lang="en-GB" sz="1400" kern="1200" dirty="0">
              <a:effectLst/>
              <a:latin typeface="Times New Roman" panose="02020603050405020304" pitchFamily="18" charset="0"/>
              <a:ea typeface="Times New Roman" panose="02020603050405020304" pitchFamily="18" charset="0"/>
            </a:rPr>
            <a:t>State Letter EC 6/7–23/40 (5 June 2023) </a:t>
          </a:r>
        </a:p>
        <a:p>
          <a:pPr marL="0" lvl="0" indent="0" algn="l" defTabSz="622300">
            <a:lnSpc>
              <a:spcPct val="90000"/>
            </a:lnSpc>
            <a:spcBef>
              <a:spcPct val="0"/>
            </a:spcBef>
            <a:spcAft>
              <a:spcPct val="35000"/>
            </a:spcAft>
            <a:buFontTx/>
            <a:buNone/>
          </a:pPr>
          <a:r>
            <a:rPr lang="en-GB" sz="1400" i="1" kern="1200" dirty="0">
              <a:effectLst/>
              <a:latin typeface="Times New Roman" panose="02020603050405020304" pitchFamily="18" charset="0"/>
              <a:ea typeface="Times New Roman" panose="02020603050405020304" pitchFamily="18" charset="0"/>
            </a:rPr>
            <a:t>Implementation of HLCC FAL Stream  Recommendations</a:t>
          </a:r>
        </a:p>
        <a:p>
          <a:pPr marL="0" lvl="0" indent="0" algn="l" defTabSz="622300">
            <a:lnSpc>
              <a:spcPct val="90000"/>
            </a:lnSpc>
            <a:spcBef>
              <a:spcPct val="0"/>
            </a:spcBef>
            <a:spcAft>
              <a:spcPct val="35000"/>
            </a:spcAft>
            <a:buFontTx/>
            <a:buNone/>
          </a:pPr>
          <a:r>
            <a:rPr lang="en-GB" sz="1400" i="1" kern="1200" dirty="0">
              <a:latin typeface="Times New Roman" panose="02020603050405020304" pitchFamily="18" charset="0"/>
              <a:ea typeface="Times New Roman" panose="02020603050405020304" pitchFamily="18" charset="0"/>
            </a:rPr>
            <a:t>Relevant access  by CAA to the Electronic Filing of Difference  (EFOD) System</a:t>
          </a:r>
          <a:endParaRPr lang="en-CA" sz="1400" kern="1200" dirty="0"/>
        </a:p>
      </dsp:txBody>
      <dsp:txXfrm>
        <a:off x="447019" y="1771511"/>
        <a:ext cx="5405162" cy="985602"/>
      </dsp:txXfrm>
    </dsp:sp>
    <dsp:sp modelId="{947D8C2F-1BD5-4287-A6F9-705AAF17B80B}">
      <dsp:nvSpPr>
        <dsp:cNvPr id="0" name=""/>
        <dsp:cNvSpPr/>
      </dsp:nvSpPr>
      <dsp:spPr>
        <a:xfrm>
          <a:off x="0" y="3942632"/>
          <a:ext cx="7874000" cy="932400"/>
        </a:xfrm>
        <a:prstGeom prst="rect">
          <a:avLst/>
        </a:prstGeom>
        <a:solidFill>
          <a:schemeClr val="lt1">
            <a:alpha val="90000"/>
            <a:hueOff val="0"/>
            <a:satOff val="0"/>
            <a:lumOff val="0"/>
            <a:alphaOff val="0"/>
          </a:schemeClr>
        </a:solidFill>
        <a:ln w="12700" cap="flat" cmpd="sng" algn="ctr">
          <a:solidFill>
            <a:schemeClr val="accent1">
              <a:shade val="80000"/>
              <a:hueOff val="840983"/>
              <a:satOff val="-70922"/>
              <a:lumOff val="3887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60D9C5-BA5D-46DB-B4C4-142ADA3AA836}">
      <dsp:nvSpPr>
        <dsp:cNvPr id="0" name=""/>
        <dsp:cNvSpPr/>
      </dsp:nvSpPr>
      <dsp:spPr>
        <a:xfrm>
          <a:off x="393700" y="3396512"/>
          <a:ext cx="5511800" cy="1092240"/>
        </a:xfrm>
        <a:prstGeom prst="roundRect">
          <a:avLst/>
        </a:prstGeom>
        <a:solidFill>
          <a:schemeClr val="accent1">
            <a:shade val="80000"/>
            <a:hueOff val="840983"/>
            <a:satOff val="-70922"/>
            <a:lumOff val="3887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8333" tIns="0" rIns="208333" bIns="0" numCol="1" spcCol="1270" anchor="ctr" anchorCtr="0">
          <a:noAutofit/>
        </a:bodyPr>
        <a:lstStyle/>
        <a:p>
          <a:pPr marL="0" lvl="0" indent="0" algn="l" defTabSz="622300">
            <a:lnSpc>
              <a:spcPct val="90000"/>
            </a:lnSpc>
            <a:spcBef>
              <a:spcPct val="0"/>
            </a:spcBef>
            <a:spcAft>
              <a:spcPct val="35000"/>
            </a:spcAft>
            <a:buNone/>
          </a:pPr>
          <a:r>
            <a:rPr lang="en-US" sz="1400" kern="1200" dirty="0">
              <a:effectLst/>
              <a:latin typeface="Times New Roman" panose="02020603050405020304" pitchFamily="18" charset="0"/>
              <a:ea typeface="Times New Roman" panose="02020603050405020304" pitchFamily="18" charset="0"/>
            </a:rPr>
            <a:t>Webinar on Implementation of HLCC 2021 FAL Stream recommendations (29 June 2023)</a:t>
          </a:r>
          <a:r>
            <a:rPr lang="en-GB" sz="1400" kern="1200" dirty="0">
              <a:latin typeface="Times New Roman" panose="02020603050405020304" pitchFamily="18" charset="0"/>
              <a:ea typeface="Times New Roman" panose="02020603050405020304" pitchFamily="18" charset="0"/>
            </a:rPr>
            <a:t> </a:t>
          </a:r>
        </a:p>
        <a:p>
          <a:pPr marL="0" lvl="0" indent="0" algn="l" defTabSz="622300">
            <a:lnSpc>
              <a:spcPct val="90000"/>
            </a:lnSpc>
            <a:spcBef>
              <a:spcPct val="0"/>
            </a:spcBef>
            <a:spcAft>
              <a:spcPct val="35000"/>
            </a:spcAft>
            <a:buNone/>
          </a:pPr>
          <a:r>
            <a:rPr lang="en-GB" sz="1400" kern="1200" dirty="0">
              <a:latin typeface="Times New Roman" panose="02020603050405020304" pitchFamily="18" charset="0"/>
              <a:ea typeface="Times New Roman" panose="02020603050405020304" pitchFamily="18" charset="0"/>
            </a:rPr>
            <a:t>-      </a:t>
          </a:r>
          <a:r>
            <a:rPr lang="en-GB" sz="1400" i="1" kern="1200" dirty="0">
              <a:latin typeface="Times New Roman" panose="02020603050405020304" pitchFamily="18" charset="0"/>
              <a:ea typeface="Times New Roman" panose="02020603050405020304" pitchFamily="18" charset="0"/>
            </a:rPr>
            <a:t>Accessible for viewing on ICAO TV </a:t>
          </a:r>
          <a:endParaRPr lang="en-CA" sz="1400" kern="1200" dirty="0"/>
        </a:p>
      </dsp:txBody>
      <dsp:txXfrm>
        <a:off x="447019" y="3449831"/>
        <a:ext cx="5405162" cy="985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CF47B-3BAE-4CA1-A7B0-2B7E1A6BADDA}">
      <dsp:nvSpPr>
        <dsp:cNvPr id="0" name=""/>
        <dsp:cNvSpPr/>
      </dsp:nvSpPr>
      <dsp:spPr>
        <a:xfrm>
          <a:off x="0" y="0"/>
          <a:ext cx="6630174" cy="62361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effectLst/>
              <a:latin typeface="Times New Roman" panose="02020603050405020304" pitchFamily="18" charset="0"/>
              <a:ea typeface="Times New Roman" panose="02020603050405020304" pitchFamily="18" charset="0"/>
            </a:rPr>
            <a:t>FAL Assembly Resolutions </a:t>
          </a:r>
          <a:endParaRPr lang="en-US" sz="2600" kern="1200" dirty="0"/>
        </a:p>
      </dsp:txBody>
      <dsp:txXfrm>
        <a:off x="30442" y="30442"/>
        <a:ext cx="6569290" cy="562726"/>
      </dsp:txXfrm>
    </dsp:sp>
    <dsp:sp modelId="{EB35E111-E6E4-4820-9E1A-E8B14B9D03C3}">
      <dsp:nvSpPr>
        <dsp:cNvPr id="0" name=""/>
        <dsp:cNvSpPr/>
      </dsp:nvSpPr>
      <dsp:spPr>
        <a:xfrm>
          <a:off x="0" y="947120"/>
          <a:ext cx="6630174" cy="398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50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i="1" kern="1200" dirty="0">
              <a:effectLst/>
              <a:latin typeface="Times New Roman" panose="02020603050405020304" pitchFamily="18" charset="0"/>
              <a:ea typeface="Times New Roman" panose="02020603050405020304" pitchFamily="18" charset="0"/>
            </a:rPr>
            <a:t>A41-11: Declaration on air transport facilitation affirming global commitment to enable the safe and efficient recovery of aviation from the COVID-19 pandemic, and to make aviation more resilient in the future</a:t>
          </a:r>
          <a:endParaRPr lang="en-US" sz="2000" kern="1200" dirty="0"/>
        </a:p>
        <a:p>
          <a:pPr marL="228600" lvl="1" indent="-228600" algn="l" defTabSz="889000">
            <a:lnSpc>
              <a:spcPct val="90000"/>
            </a:lnSpc>
            <a:spcBef>
              <a:spcPct val="0"/>
            </a:spcBef>
            <a:spcAft>
              <a:spcPct val="20000"/>
            </a:spcAft>
            <a:buChar char="•"/>
          </a:pPr>
          <a:endParaRPr lang="en-US" sz="2000" i="1" kern="1200" dirty="0">
            <a:effectLst/>
            <a:latin typeface="Times New Roman" panose="02020603050405020304" pitchFamily="18" charset="0"/>
            <a:ea typeface="Times New Roman" panose="02020603050405020304" pitchFamily="18" charset="0"/>
          </a:endParaRPr>
        </a:p>
        <a:p>
          <a:pPr marL="228600" lvl="1" indent="-228600" algn="l" defTabSz="889000">
            <a:lnSpc>
              <a:spcPct val="90000"/>
            </a:lnSpc>
            <a:spcBef>
              <a:spcPct val="0"/>
            </a:spcBef>
            <a:spcAft>
              <a:spcPct val="20000"/>
            </a:spcAft>
            <a:buChar char="•"/>
          </a:pPr>
          <a:r>
            <a:rPr lang="en-US" sz="2000" i="1" kern="1200" dirty="0">
              <a:latin typeface="Times New Roman" panose="02020603050405020304" pitchFamily="18" charset="0"/>
              <a:ea typeface="Times New Roman" panose="02020603050405020304" pitchFamily="18" charset="0"/>
            </a:rPr>
            <a:t>A41-14: Assistance to victims of aviation accidents and their families</a:t>
          </a:r>
        </a:p>
        <a:p>
          <a:pPr marL="228600" lvl="1" indent="-228600" algn="l" defTabSz="889000">
            <a:lnSpc>
              <a:spcPct val="90000"/>
            </a:lnSpc>
            <a:spcBef>
              <a:spcPct val="0"/>
            </a:spcBef>
            <a:spcAft>
              <a:spcPct val="20000"/>
            </a:spcAft>
            <a:buChar char="•"/>
          </a:pPr>
          <a:endParaRPr lang="en-US" sz="2000" i="1" kern="1200" dirty="0">
            <a:latin typeface="Times New Roman" panose="02020603050405020304" pitchFamily="18" charset="0"/>
            <a:ea typeface="Times New Roman" panose="02020603050405020304" pitchFamily="18" charset="0"/>
          </a:endParaRPr>
        </a:p>
        <a:p>
          <a:pPr marL="228600" lvl="1" indent="-228600" algn="l" defTabSz="889000">
            <a:lnSpc>
              <a:spcPct val="90000"/>
            </a:lnSpc>
            <a:spcBef>
              <a:spcPct val="0"/>
            </a:spcBef>
            <a:spcAft>
              <a:spcPct val="20000"/>
            </a:spcAft>
            <a:buChar char="•"/>
          </a:pPr>
          <a:r>
            <a:rPr lang="en-US" sz="2000" i="1" kern="1200">
              <a:effectLst/>
              <a:latin typeface="Times New Roman" panose="02020603050405020304" pitchFamily="18" charset="0"/>
              <a:ea typeface="Times New Roman" panose="02020603050405020304" pitchFamily="18" charset="0"/>
            </a:rPr>
            <a:t>A41-15: Accessibility in International Civil Aviation</a:t>
          </a:r>
          <a:endParaRPr lang="en-US" sz="2000" i="1" kern="1200" dirty="0">
            <a:effectLst/>
            <a:latin typeface="Times New Roman" panose="02020603050405020304" pitchFamily="18" charset="0"/>
            <a:ea typeface="Times New Roman" panose="02020603050405020304" pitchFamily="18" charset="0"/>
          </a:endParaRPr>
        </a:p>
        <a:p>
          <a:pPr marL="228600" lvl="1" indent="-228600" algn="l" defTabSz="889000">
            <a:lnSpc>
              <a:spcPct val="90000"/>
            </a:lnSpc>
            <a:spcBef>
              <a:spcPct val="0"/>
            </a:spcBef>
            <a:spcAft>
              <a:spcPct val="20000"/>
            </a:spcAft>
            <a:buChar char="•"/>
          </a:pPr>
          <a:endParaRPr lang="en-US" sz="2000" i="1" kern="1200" dirty="0">
            <a:effectLst/>
            <a:latin typeface="Times New Roman" panose="02020603050405020304" pitchFamily="18" charset="0"/>
            <a:ea typeface="Times New Roman" panose="02020603050405020304" pitchFamily="18" charset="0"/>
          </a:endParaRPr>
        </a:p>
        <a:p>
          <a:pPr marL="228600" lvl="1" indent="-228600" algn="l" defTabSz="889000">
            <a:lnSpc>
              <a:spcPct val="90000"/>
            </a:lnSpc>
            <a:spcBef>
              <a:spcPct val="0"/>
            </a:spcBef>
            <a:spcAft>
              <a:spcPct val="20000"/>
            </a:spcAft>
            <a:buChar char="•"/>
          </a:pPr>
          <a:r>
            <a:rPr lang="en-US" sz="2000" i="1" kern="1200">
              <a:latin typeface="Times New Roman" panose="02020603050405020304" pitchFamily="18" charset="0"/>
              <a:ea typeface="Times New Roman" panose="02020603050405020304" pitchFamily="18" charset="0"/>
            </a:rPr>
            <a:t>A41-17: Consolidated statement of continuing ICAO policies related to facilitation</a:t>
          </a:r>
          <a:endParaRPr lang="en-US" sz="2000" i="1" kern="1200" dirty="0">
            <a:latin typeface="Times New Roman" panose="02020603050405020304" pitchFamily="18" charset="0"/>
            <a:ea typeface="Times New Roman" panose="02020603050405020304" pitchFamily="18" charset="0"/>
          </a:endParaRPr>
        </a:p>
        <a:p>
          <a:pPr marL="228600" lvl="1" indent="-228600" algn="l" defTabSz="889000">
            <a:lnSpc>
              <a:spcPct val="90000"/>
            </a:lnSpc>
            <a:spcBef>
              <a:spcPct val="0"/>
            </a:spcBef>
            <a:spcAft>
              <a:spcPct val="20000"/>
            </a:spcAft>
            <a:buChar char="•"/>
          </a:pPr>
          <a:endParaRPr lang="en-GB" sz="2000" i="1" kern="1200" dirty="0">
            <a:latin typeface="Times New Roman" panose="02020603050405020304" pitchFamily="18" charset="0"/>
            <a:ea typeface="Times New Roman" panose="02020603050405020304" pitchFamily="18" charset="0"/>
          </a:endParaRPr>
        </a:p>
      </dsp:txBody>
      <dsp:txXfrm>
        <a:off x="0" y="947120"/>
        <a:ext cx="6630174" cy="3982680"/>
      </dsp:txXfrm>
    </dsp:sp>
    <dsp:sp modelId="{FA49BFD7-439F-4C45-9121-CD969A617B5E}">
      <dsp:nvSpPr>
        <dsp:cNvPr id="0" name=""/>
        <dsp:cNvSpPr/>
      </dsp:nvSpPr>
      <dsp:spPr>
        <a:xfrm>
          <a:off x="0" y="4881078"/>
          <a:ext cx="6630174" cy="62361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ea typeface="Times New Roman" panose="02020603050405020304" pitchFamily="18" charset="0"/>
            </a:rPr>
            <a:t>Facilitation Work Programme 2023-2025 </a:t>
          </a:r>
          <a:endParaRPr lang="en-US" sz="2600" kern="1200" dirty="0"/>
        </a:p>
      </dsp:txBody>
      <dsp:txXfrm>
        <a:off x="30442" y="4911520"/>
        <a:ext cx="6569290"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67282-3F62-4EC1-B31C-6CD77D28A489}" type="datetimeFigureOut">
              <a:rPr lang="en-CA" smtClean="0"/>
              <a:t>17/11/2023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4AE45-2051-4431-A214-2A8499D0F2F5}" type="slidenum">
              <a:rPr lang="en-CA" smtClean="0"/>
              <a:t>‹#›</a:t>
            </a:fld>
            <a:endParaRPr lang="en-CA"/>
          </a:p>
        </p:txBody>
      </p:sp>
    </p:spTree>
    <p:extLst>
      <p:ext uri="{BB962C8B-B14F-4D97-AF65-F5344CB8AC3E}">
        <p14:creationId xmlns:p14="http://schemas.microsoft.com/office/powerpoint/2010/main" val="260050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1AF1938-1D59-4416-B1F7-4A38AFAC1DF2}" type="slidenum">
              <a:rPr lang="en-CA" smtClean="0"/>
              <a:t>3</a:t>
            </a:fld>
            <a:endParaRPr lang="en-CA"/>
          </a:p>
        </p:txBody>
      </p:sp>
    </p:spTree>
    <p:extLst>
      <p:ext uri="{BB962C8B-B14F-4D97-AF65-F5344CB8AC3E}">
        <p14:creationId xmlns:p14="http://schemas.microsoft.com/office/powerpoint/2010/main" val="257051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cs typeface="Calibri"/>
            </a:endParaRPr>
          </a:p>
          <a:p>
            <a:r>
              <a:rPr lang="en-US" dirty="0" err="1">
                <a:cs typeface="Calibri"/>
              </a:rPr>
              <a:t>iPacks</a:t>
            </a:r>
            <a:endParaRPr lang="en-US" dirty="0">
              <a:cs typeface="Calibri"/>
            </a:endParaRPr>
          </a:p>
          <a:p>
            <a:r>
              <a:rPr lang="en-US" dirty="0">
                <a:cs typeface="Calibri"/>
              </a:rPr>
              <a:t>FAL Implementation Seminar</a:t>
            </a:r>
          </a:p>
        </p:txBody>
      </p:sp>
      <p:sp>
        <p:nvSpPr>
          <p:cNvPr id="4" name="Slide Number Placeholder 3"/>
          <p:cNvSpPr>
            <a:spLocks noGrp="1"/>
          </p:cNvSpPr>
          <p:nvPr>
            <p:ph type="sldNum" sz="quarter" idx="5"/>
          </p:nvPr>
        </p:nvSpPr>
        <p:spPr/>
        <p:txBody>
          <a:bodyPr/>
          <a:lstStyle/>
          <a:p>
            <a:fld id="{CD4D3961-D47B-4C7E-B565-9FF4E482212B}" type="slidenum">
              <a:rPr lang="en-CA" smtClean="0"/>
              <a:t>7</a:t>
            </a:fld>
            <a:endParaRPr lang="en-CA"/>
          </a:p>
        </p:txBody>
      </p:sp>
    </p:spTree>
    <p:extLst>
      <p:ext uri="{BB962C8B-B14F-4D97-AF65-F5344CB8AC3E}">
        <p14:creationId xmlns:p14="http://schemas.microsoft.com/office/powerpoint/2010/main" val="863789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4" y="428"/>
            <a:ext cx="12190472" cy="6857141"/>
          </a:xfrm>
          <a:prstGeom prst="rect">
            <a:avLst/>
          </a:prstGeom>
          <a:ln>
            <a:solidFill>
              <a:schemeClr val="accent1"/>
            </a:solidFill>
          </a:ln>
        </p:spPr>
      </p:pic>
    </p:spTree>
    <p:extLst>
      <p:ext uri="{BB962C8B-B14F-4D97-AF65-F5344CB8AC3E}">
        <p14:creationId xmlns:p14="http://schemas.microsoft.com/office/powerpoint/2010/main" val="70309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2194371"/>
            <a:ext cx="5554934" cy="566569"/>
          </a:xfrm>
          <a:prstGeom prst="rect">
            <a:avLst/>
          </a:prstGeom>
        </p:spPr>
        <p:txBody>
          <a:bodyPr anchor="b">
            <a:normAutofit/>
          </a:bodyPr>
          <a:lstStyle>
            <a:lvl1pPr algn="l">
              <a:defRPr sz="2800"/>
            </a:lvl1pPr>
          </a:lstStyle>
          <a:p>
            <a:r>
              <a:rPr lang="en-US" dirty="0"/>
              <a:t>Click to edit Master title style</a:t>
            </a:r>
            <a:endParaRPr lang="en-CA" dirty="0"/>
          </a:p>
        </p:txBody>
      </p:sp>
      <p:sp>
        <p:nvSpPr>
          <p:cNvPr id="9" name="Line"/>
          <p:cNvSpPr/>
          <p:nvPr userDrawn="1"/>
        </p:nvSpPr>
        <p:spPr>
          <a:xfrm>
            <a:off x="5302434" y="1921137"/>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415787" y="0"/>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5302434" y="3451994"/>
            <a:ext cx="5554934" cy="1805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Subtitle 2"/>
          <p:cNvSpPr>
            <a:spLocks noGrp="1"/>
          </p:cNvSpPr>
          <p:nvPr>
            <p:ph type="subTitle" idx="1"/>
          </p:nvPr>
        </p:nvSpPr>
        <p:spPr>
          <a:xfrm>
            <a:off x="5302434" y="2825610"/>
            <a:ext cx="5554934"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302132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7" name="Title 1"/>
          <p:cNvSpPr>
            <a:spLocks noGrp="1"/>
          </p:cNvSpPr>
          <p:nvPr>
            <p:ph type="title"/>
          </p:nvPr>
        </p:nvSpPr>
        <p:spPr>
          <a:xfrm>
            <a:off x="1493114" y="893372"/>
            <a:ext cx="5005077" cy="421416"/>
          </a:xfrm>
          <a:prstGeom prst="rect">
            <a:avLst/>
          </a:prstGeom>
        </p:spPr>
        <p:txBody>
          <a:bodyPr/>
          <a:lstStyle>
            <a:lvl1pPr>
              <a:defRPr sz="2800"/>
            </a:lvl1pPr>
          </a:lstStyle>
          <a:p>
            <a:endParaRPr lang="en-CA" sz="2800" dirty="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13816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Tree>
    <p:extLst>
      <p:ext uri="{BB962C8B-B14F-4D97-AF65-F5344CB8AC3E}">
        <p14:creationId xmlns:p14="http://schemas.microsoft.com/office/powerpoint/2010/main" val="294442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3824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89"/>
          <p:cNvSpPr>
            <a:spLocks noEditPoints="1"/>
          </p:cNvSpPr>
          <p:nvPr userDrawn="1"/>
        </p:nvSpPr>
        <p:spPr bwMode="auto">
          <a:xfrm>
            <a:off x="6588429" y="230029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89"/>
          <p:cNvSpPr>
            <a:spLocks noEditPoints="1"/>
          </p:cNvSpPr>
          <p:nvPr userDrawn="1"/>
        </p:nvSpPr>
        <p:spPr bwMode="auto">
          <a:xfrm>
            <a:off x="6588429" y="3701123"/>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089"/>
          <p:cNvSpPr>
            <a:spLocks noEditPoints="1"/>
          </p:cNvSpPr>
          <p:nvPr userDrawn="1"/>
        </p:nvSpPr>
        <p:spPr bwMode="auto">
          <a:xfrm>
            <a:off x="6588429" y="507055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
        <p:nvSpPr>
          <p:cNvPr id="9" name="Subtitle 2"/>
          <p:cNvSpPr>
            <a:spLocks noGrp="1"/>
          </p:cNvSpPr>
          <p:nvPr>
            <p:ph type="subTitle" idx="1"/>
          </p:nvPr>
        </p:nvSpPr>
        <p:spPr>
          <a:xfrm>
            <a:off x="1493114" y="2757274"/>
            <a:ext cx="3868841"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Content Placeholder 3"/>
          <p:cNvSpPr>
            <a:spLocks noGrp="1"/>
          </p:cNvSpPr>
          <p:nvPr>
            <p:ph sz="half" idx="2" hasCustomPrompt="1"/>
          </p:nvPr>
        </p:nvSpPr>
        <p:spPr>
          <a:xfrm>
            <a:off x="1493115" y="3257212"/>
            <a:ext cx="3868840"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7363671" y="914016"/>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363671" y="2295122"/>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Content Placeholder 3"/>
          <p:cNvSpPr>
            <a:spLocks noGrp="1"/>
          </p:cNvSpPr>
          <p:nvPr>
            <p:ph sz="half" idx="12" hasCustomPrompt="1"/>
          </p:nvPr>
        </p:nvSpPr>
        <p:spPr>
          <a:xfrm>
            <a:off x="7363671" y="3695947"/>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Content Placeholder 3"/>
          <p:cNvSpPr>
            <a:spLocks noGrp="1"/>
          </p:cNvSpPr>
          <p:nvPr>
            <p:ph sz="half" idx="13" hasCustomPrompt="1"/>
          </p:nvPr>
        </p:nvSpPr>
        <p:spPr>
          <a:xfrm>
            <a:off x="7363671" y="5065374"/>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331337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40232A07-956E-4919-BB59-458C85A4695F}"/>
                </a:ext>
              </a:extLst>
            </p:cNvPr>
            <p:cNvSpPr/>
            <p:nvPr userDrawn="1"/>
          </p:nvSpPr>
          <p:spPr>
            <a:xfrm flipH="1">
              <a:off x="6007843" y="3671731"/>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8"/>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9" name="Content Placeholder 3"/>
          <p:cNvSpPr>
            <a:spLocks noGrp="1"/>
          </p:cNvSpPr>
          <p:nvPr>
            <p:ph sz="half" idx="11" hasCustomPrompt="1"/>
          </p:nvPr>
        </p:nvSpPr>
        <p:spPr>
          <a:xfrm>
            <a:off x="6562894" y="533579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0" name="Text Placeholder 12"/>
          <p:cNvSpPr>
            <a:spLocks noGrp="1"/>
          </p:cNvSpPr>
          <p:nvPr>
            <p:ph type="body" sz="quarter" idx="13" hasCustomPrompt="1"/>
          </p:nvPr>
        </p:nvSpPr>
        <p:spPr>
          <a:xfrm>
            <a:off x="6562893" y="4890981"/>
            <a:ext cx="3100279" cy="353150"/>
          </a:xfrm>
          <a:prstGeom prst="rect">
            <a:avLst/>
          </a:prstGeom>
        </p:spPr>
        <p:txBody>
          <a:bodyPr/>
          <a:lstStyle>
            <a:lvl1pPr marL="0" indent="0">
              <a:buNone/>
              <a:defRPr sz="2000" b="0">
                <a:solidFill>
                  <a:schemeClr val="tx1"/>
                </a:solidFill>
              </a:defRPr>
            </a:lvl1pPr>
          </a:lstStyle>
          <a:p>
            <a:pPr lvl="0"/>
            <a:r>
              <a:rPr lang="en-US" dirty="0"/>
              <a:t>2020</a:t>
            </a:r>
            <a:endParaRPr lang="en-CA" dirty="0"/>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0">
                <a:solidFill>
                  <a:schemeClr val="tx2"/>
                </a:solidFill>
              </a:defRPr>
            </a:lvl1pPr>
          </a:lstStyle>
          <a:p>
            <a:pPr lvl="0"/>
            <a:r>
              <a:rPr lang="en-US" dirty="0"/>
              <a:t>2019</a:t>
            </a:r>
            <a:endParaRPr lang="en-CA" dirty="0"/>
          </a:p>
        </p:txBody>
      </p:sp>
      <p:sp>
        <p:nvSpPr>
          <p:cNvPr id="34" name="Content Placeholder 3"/>
          <p:cNvSpPr>
            <a:spLocks noGrp="1"/>
          </p:cNvSpPr>
          <p:nvPr>
            <p:ph sz="half" idx="15" hasCustomPrompt="1"/>
          </p:nvPr>
        </p:nvSpPr>
        <p:spPr>
          <a:xfrm>
            <a:off x="6562893" y="1987506"/>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5" name="Text Placeholder 12"/>
          <p:cNvSpPr>
            <a:spLocks noGrp="1"/>
          </p:cNvSpPr>
          <p:nvPr>
            <p:ph type="body" sz="quarter" idx="16" hasCustomPrompt="1"/>
          </p:nvPr>
        </p:nvSpPr>
        <p:spPr>
          <a:xfrm>
            <a:off x="6562892" y="1542689"/>
            <a:ext cx="3100279" cy="353150"/>
          </a:xfrm>
          <a:prstGeom prst="rect">
            <a:avLst/>
          </a:prstGeom>
        </p:spPr>
        <p:txBody>
          <a:bodyPr/>
          <a:lstStyle>
            <a:lvl1pPr marL="0" indent="0">
              <a:buNone/>
              <a:defRPr sz="2000" b="0">
                <a:solidFill>
                  <a:schemeClr val="tx1"/>
                </a:solidFill>
              </a:defRPr>
            </a:lvl1pPr>
          </a:lstStyle>
          <a:p>
            <a:pPr lvl="0"/>
            <a:r>
              <a:rPr lang="en-US" dirty="0"/>
              <a:t>2018</a:t>
            </a:r>
            <a:endParaRPr lang="en-CA" dirty="0"/>
          </a:p>
        </p:txBody>
      </p:sp>
      <p:sp>
        <p:nvSpPr>
          <p:cNvPr id="36"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1836956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4" name="Group 13"/>
          <p:cNvGrpSpPr/>
          <p:nvPr userDrawn="1"/>
        </p:nvGrpSpPr>
        <p:grpSpPr>
          <a:xfrm>
            <a:off x="6007843" y="-200194"/>
            <a:ext cx="176314" cy="4807634"/>
            <a:chOff x="6007843" y="-200194"/>
            <a:chExt cx="176314" cy="4807634"/>
          </a:xfrm>
        </p:grpSpPr>
        <p:sp>
          <p:nvSpPr>
            <p:cNvPr id="8" name="Line">
              <a:extLst>
                <a:ext uri="{FF2B5EF4-FFF2-40B4-BE49-F238E27FC236}">
                  <a16:creationId xmlns:a16="http://schemas.microsoft.com/office/drawing/2014/main" id="{ED0CA709-B4DA-42A4-A65A-DD90CC70944F}"/>
                </a:ext>
              </a:extLst>
            </p:cNvPr>
            <p:cNvSpPr/>
            <p:nvPr userDrawn="1"/>
          </p:nvSpPr>
          <p:spPr>
            <a:xfrm flipH="1">
              <a:off x="6096000" y="3058083"/>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Line">
              <a:extLst>
                <a:ext uri="{FF2B5EF4-FFF2-40B4-BE49-F238E27FC236}">
                  <a16:creationId xmlns:a16="http://schemas.microsoft.com/office/drawing/2014/main" id="{4C6F293B-B127-4661-AFF9-E2A26C4EA91A}"/>
                </a:ext>
              </a:extLst>
            </p:cNvPr>
            <p:cNvSpPr/>
            <p:nvPr userDrawn="1"/>
          </p:nvSpPr>
          <p:spPr>
            <a:xfrm flipH="1">
              <a:off x="6096000" y="1481839"/>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BDFF0B1B-931C-4414-AA34-39D4A346322F}"/>
                </a:ext>
              </a:extLst>
            </p:cNvPr>
            <p:cNvSpPr/>
            <p:nvPr userDrawn="1"/>
          </p:nvSpPr>
          <p:spPr>
            <a:xfrm flipH="1" flipV="1">
              <a:off x="6007843" y="4431126"/>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40232A07-956E-4919-BB59-458C85A4695F}"/>
                </a:ext>
              </a:extLst>
            </p:cNvPr>
            <p:cNvSpPr/>
            <p:nvPr userDrawn="1"/>
          </p:nvSpPr>
          <p:spPr>
            <a:xfrm flipH="1" flipV="1">
              <a:off x="6007843" y="2864138"/>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ircle">
              <a:extLst>
                <a:ext uri="{FF2B5EF4-FFF2-40B4-BE49-F238E27FC236}">
                  <a16:creationId xmlns:a16="http://schemas.microsoft.com/office/drawing/2014/main" id="{092E8249-2175-4D1D-8844-3827F3997C3B}"/>
                </a:ext>
              </a:extLst>
            </p:cNvPr>
            <p:cNvSpPr/>
            <p:nvPr userDrawn="1"/>
          </p:nvSpPr>
          <p:spPr>
            <a:xfrm flipH="1" flipV="1">
              <a:off x="6007843" y="129173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id="{C2451783-88C0-4D58-8C3F-407E9FF913BE}"/>
                </a:ext>
              </a:extLst>
            </p:cNvPr>
            <p:cNvSpPr/>
            <p:nvPr userDrawn="1"/>
          </p:nvSpPr>
          <p:spPr>
            <a:xfrm flipH="1">
              <a:off x="6096000" y="-200194"/>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22" name="Content Placeholder 3"/>
          <p:cNvSpPr>
            <a:spLocks noGrp="1"/>
          </p:cNvSpPr>
          <p:nvPr>
            <p:ph sz="half" idx="10" hasCustomPrompt="1"/>
          </p:nvPr>
        </p:nvSpPr>
        <p:spPr>
          <a:xfrm>
            <a:off x="2522039" y="2906420"/>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Content Placeholder 3"/>
          <p:cNvSpPr>
            <a:spLocks noGrp="1"/>
          </p:cNvSpPr>
          <p:nvPr>
            <p:ph sz="half" idx="11" hasCustomPrompt="1"/>
          </p:nvPr>
        </p:nvSpPr>
        <p:spPr>
          <a:xfrm>
            <a:off x="6562894" y="4610770"/>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4" name="Text Placeholder 12"/>
          <p:cNvSpPr>
            <a:spLocks noGrp="1"/>
          </p:cNvSpPr>
          <p:nvPr>
            <p:ph type="body" sz="quarter" idx="13" hasCustomPrompt="1"/>
          </p:nvPr>
        </p:nvSpPr>
        <p:spPr>
          <a:xfrm>
            <a:off x="6562893" y="4165953"/>
            <a:ext cx="3100279" cy="353150"/>
          </a:xfrm>
          <a:prstGeom prst="rect">
            <a:avLst/>
          </a:prstGeom>
        </p:spPr>
        <p:txBody>
          <a:bodyPr/>
          <a:lstStyle>
            <a:lvl1pPr marL="0" indent="0">
              <a:buNone/>
              <a:defRPr sz="2000" b="0">
                <a:solidFill>
                  <a:schemeClr val="tx2"/>
                </a:solidFill>
              </a:defRPr>
            </a:lvl1pPr>
          </a:lstStyle>
          <a:p>
            <a:pPr lvl="0"/>
            <a:r>
              <a:rPr lang="en-US" dirty="0"/>
              <a:t>2023</a:t>
            </a:r>
            <a:endParaRPr lang="en-CA" dirty="0"/>
          </a:p>
        </p:txBody>
      </p:sp>
      <p:sp>
        <p:nvSpPr>
          <p:cNvPr id="25" name="Text Placeholder 12"/>
          <p:cNvSpPr>
            <a:spLocks noGrp="1"/>
          </p:cNvSpPr>
          <p:nvPr>
            <p:ph type="body" sz="quarter" idx="14" hasCustomPrompt="1"/>
          </p:nvPr>
        </p:nvSpPr>
        <p:spPr>
          <a:xfrm>
            <a:off x="2522038" y="2461289"/>
            <a:ext cx="3100279" cy="353150"/>
          </a:xfrm>
          <a:prstGeom prst="rect">
            <a:avLst/>
          </a:prstGeom>
        </p:spPr>
        <p:txBody>
          <a:bodyPr/>
          <a:lstStyle>
            <a:lvl1pPr marL="0" indent="0" algn="r">
              <a:buNone/>
              <a:defRPr sz="2000" b="0">
                <a:solidFill>
                  <a:schemeClr val="tx1"/>
                </a:solidFill>
              </a:defRPr>
            </a:lvl1pPr>
          </a:lstStyle>
          <a:p>
            <a:pPr lvl="0"/>
            <a:r>
              <a:rPr lang="en-US" dirty="0"/>
              <a:t>2022</a:t>
            </a:r>
            <a:endParaRPr lang="en-CA" dirty="0"/>
          </a:p>
        </p:txBody>
      </p:sp>
      <p:sp>
        <p:nvSpPr>
          <p:cNvPr id="26" name="Content Placeholder 3"/>
          <p:cNvSpPr>
            <a:spLocks noGrp="1"/>
          </p:cNvSpPr>
          <p:nvPr>
            <p:ph sz="half" idx="15" hasCustomPrompt="1"/>
          </p:nvPr>
        </p:nvSpPr>
        <p:spPr>
          <a:xfrm>
            <a:off x="6562893" y="126247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7" name="Text Placeholder 12"/>
          <p:cNvSpPr>
            <a:spLocks noGrp="1"/>
          </p:cNvSpPr>
          <p:nvPr>
            <p:ph type="body" sz="quarter" idx="16" hasCustomPrompt="1"/>
          </p:nvPr>
        </p:nvSpPr>
        <p:spPr>
          <a:xfrm>
            <a:off x="6562892" y="817661"/>
            <a:ext cx="3100279" cy="353150"/>
          </a:xfrm>
          <a:prstGeom prst="rect">
            <a:avLst/>
          </a:prstGeom>
        </p:spPr>
        <p:txBody>
          <a:bodyPr/>
          <a:lstStyle>
            <a:lvl1pPr marL="0" indent="0">
              <a:buNone/>
              <a:defRPr sz="2000" b="0">
                <a:solidFill>
                  <a:schemeClr val="tx1"/>
                </a:solidFill>
              </a:defRPr>
            </a:lvl1pPr>
          </a:lstStyle>
          <a:p>
            <a:pPr lvl="0"/>
            <a:r>
              <a:rPr lang="en-US" dirty="0"/>
              <a:t>2021</a:t>
            </a:r>
            <a:endParaRPr lang="en-CA" dirty="0"/>
          </a:p>
        </p:txBody>
      </p:sp>
    </p:spTree>
    <p:extLst>
      <p:ext uri="{BB962C8B-B14F-4D97-AF65-F5344CB8AC3E}">
        <p14:creationId xmlns:p14="http://schemas.microsoft.com/office/powerpoint/2010/main" val="238480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3047677" cy="421416"/>
          </a:xfrm>
          <a:prstGeom prst="rect">
            <a:avLst/>
          </a:prstGeom>
        </p:spPr>
        <p:txBody>
          <a:bodyPr/>
          <a:lstStyle>
            <a:lvl1pPr>
              <a:defRPr sz="2800"/>
            </a:lvl1pPr>
          </a:lstStyle>
          <a:p>
            <a:endParaRPr lang="en-CA" sz="2800" dirty="0"/>
          </a:p>
        </p:txBody>
      </p:sp>
      <p:sp>
        <p:nvSpPr>
          <p:cNvPr id="11" name="Content Placeholder 3"/>
          <p:cNvSpPr>
            <a:spLocks noGrp="1"/>
          </p:cNvSpPr>
          <p:nvPr>
            <p:ph sz="half" idx="15" hasCustomPrompt="1"/>
          </p:nvPr>
        </p:nvSpPr>
        <p:spPr>
          <a:xfrm>
            <a:off x="1493114" y="1446441"/>
            <a:ext cx="3047677"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Line"/>
          <p:cNvSpPr/>
          <p:nvPr userDrawn="1"/>
        </p:nvSpPr>
        <p:spPr>
          <a:xfrm>
            <a:off x="1590505" y="890388"/>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57127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p:cNvSpPr/>
          <p:nvPr userDrawn="1"/>
        </p:nvSpPr>
        <p:spPr>
          <a:xfrm>
            <a:off x="5854325" y="817606"/>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80996" y="459960"/>
            <a:ext cx="9230006" cy="6230254"/>
          </a:xfrm>
          <a:prstGeom prst="rect">
            <a:avLst/>
          </a:prstGeom>
        </p:spPr>
      </p:pic>
      <p:sp>
        <p:nvSpPr>
          <p:cNvPr id="12" name="TextBox 11"/>
          <p:cNvSpPr txBox="1"/>
          <p:nvPr userDrawn="1"/>
        </p:nvSpPr>
        <p:spPr>
          <a:xfrm>
            <a:off x="3417727" y="901287"/>
            <a:ext cx="5356545" cy="584775"/>
          </a:xfrm>
          <a:prstGeom prst="rect">
            <a:avLst/>
          </a:prstGeom>
          <a:noFill/>
        </p:spPr>
        <p:txBody>
          <a:bodyPr wrap="square" rtlCol="0">
            <a:spAutoFit/>
          </a:bodyPr>
          <a:lstStyle/>
          <a:p>
            <a:pPr algn="ctr"/>
            <a:r>
              <a:rPr lang="en-US" sz="3200" dirty="0">
                <a:solidFill>
                  <a:schemeClr val="bg1"/>
                </a:solidFill>
                <a:latin typeface="+mj-lt"/>
              </a:rPr>
              <a:t>Thank You</a:t>
            </a:r>
            <a:endParaRPr lang="en-CA" sz="3200" dirty="0">
              <a:solidFill>
                <a:schemeClr val="bg1"/>
              </a:solidFill>
              <a:latin typeface="+mj-lt"/>
            </a:endParaRPr>
          </a:p>
        </p:txBody>
      </p:sp>
    </p:spTree>
    <p:extLst>
      <p:ext uri="{BB962C8B-B14F-4D97-AF65-F5344CB8AC3E}">
        <p14:creationId xmlns:p14="http://schemas.microsoft.com/office/powerpoint/2010/main" val="280180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0031" y="2683986"/>
            <a:ext cx="5251938" cy="533496"/>
          </a:xfrm>
          <a:prstGeom prst="rect">
            <a:avLst/>
          </a:prstGeom>
        </p:spPr>
        <p:txBody>
          <a:bodyPr anchor="b">
            <a:normAutofit/>
          </a:bodyPr>
          <a:lstStyle>
            <a:lvl1pPr algn="ctr">
              <a:defRPr sz="3200">
                <a:solidFill>
                  <a:schemeClr val="tx2"/>
                </a:solidFill>
              </a:defRPr>
            </a:lvl1pPr>
          </a:lstStyle>
          <a:p>
            <a:r>
              <a:rPr lang="en-US" dirty="0"/>
              <a:t>Presenter Name</a:t>
            </a:r>
            <a:endParaRPr lang="en-CA" dirty="0"/>
          </a:p>
        </p:txBody>
      </p:sp>
      <p:sp>
        <p:nvSpPr>
          <p:cNvPr id="8" name="Line"/>
          <p:cNvSpPr/>
          <p:nvPr userDrawn="1"/>
        </p:nvSpPr>
        <p:spPr>
          <a:xfrm>
            <a:off x="5854325" y="24408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Text Placeholder 8"/>
          <p:cNvSpPr>
            <a:spLocks noGrp="1"/>
          </p:cNvSpPr>
          <p:nvPr>
            <p:ph type="body" sz="quarter" idx="10" hasCustomPrompt="1"/>
          </p:nvPr>
        </p:nvSpPr>
        <p:spPr>
          <a:xfrm>
            <a:off x="3470031" y="3370551"/>
            <a:ext cx="5251937" cy="657225"/>
          </a:xfrm>
          <a:prstGeom prst="rect">
            <a:avLst/>
          </a:prstGeom>
        </p:spPr>
        <p:txBody>
          <a:bodyPr/>
          <a:lstStyle>
            <a:lvl1pPr marL="0" indent="0" algn="ctr">
              <a:buNone/>
              <a:defRPr baseline="0">
                <a:solidFill>
                  <a:schemeClr val="bg1">
                    <a:lumMod val="50000"/>
                  </a:schemeClr>
                </a:solidFill>
              </a:defRPr>
            </a:lvl1pPr>
          </a:lstStyle>
          <a:p>
            <a:pPr lvl="0"/>
            <a:r>
              <a:rPr lang="en-US" dirty="0"/>
              <a:t>Presenter title and/or company name</a:t>
            </a:r>
            <a:endParaRPr lang="en-CA" dirty="0"/>
          </a:p>
        </p:txBody>
      </p:sp>
    </p:spTree>
    <p:extLst>
      <p:ext uri="{BB962C8B-B14F-4D97-AF65-F5344CB8AC3E}">
        <p14:creationId xmlns:p14="http://schemas.microsoft.com/office/powerpoint/2010/main" val="40709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lvl1pPr>
          </a:lstStyle>
          <a:p>
            <a:r>
              <a:rPr lang="en-US" dirty="0"/>
              <a:t>Presentation Overview</a:t>
            </a:r>
            <a:endParaRPr lang="en-CA" dirty="0"/>
          </a:p>
        </p:txBody>
      </p:sp>
      <p:sp>
        <p:nvSpPr>
          <p:cNvPr id="5" name="Text Placeholder 12"/>
          <p:cNvSpPr>
            <a:spLocks noGrp="1"/>
          </p:cNvSpPr>
          <p:nvPr>
            <p:ph type="body" sz="quarter" idx="11" hasCustomPrompt="1"/>
          </p:nvPr>
        </p:nvSpPr>
        <p:spPr>
          <a:xfrm>
            <a:off x="1493113" y="221784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01</a:t>
            </a:r>
            <a:endParaRPr lang="en-CA" dirty="0"/>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8" name="Text Placeholder 12"/>
          <p:cNvSpPr>
            <a:spLocks noGrp="1"/>
          </p:cNvSpPr>
          <p:nvPr>
            <p:ph type="body" sz="quarter" idx="12" hasCustomPrompt="1"/>
          </p:nvPr>
        </p:nvSpPr>
        <p:spPr>
          <a:xfrm>
            <a:off x="1493113" y="3652567"/>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03</a:t>
            </a:r>
            <a:endParaRPr lang="en-CA" dirty="0"/>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Text Placeholder 12"/>
          <p:cNvSpPr>
            <a:spLocks noGrp="1"/>
          </p:cNvSpPr>
          <p:nvPr>
            <p:ph type="body" sz="quarter" idx="14" hasCustomPrompt="1"/>
          </p:nvPr>
        </p:nvSpPr>
        <p:spPr>
          <a:xfrm>
            <a:off x="6445888" y="212251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02</a:t>
            </a:r>
            <a:endParaRPr lang="en-CA" dirty="0"/>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7" name="Text Placeholder 12"/>
          <p:cNvSpPr>
            <a:spLocks noGrp="1"/>
          </p:cNvSpPr>
          <p:nvPr>
            <p:ph type="body" sz="quarter" idx="16" hasCustomPrompt="1"/>
          </p:nvPr>
        </p:nvSpPr>
        <p:spPr>
          <a:xfrm>
            <a:off x="6445888" y="3557240"/>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04</a:t>
            </a:r>
            <a:endParaRPr lang="en-CA" dirty="0"/>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0" name="Text Placeholder 12"/>
          <p:cNvSpPr>
            <a:spLocks noGrp="1"/>
          </p:cNvSpPr>
          <p:nvPr>
            <p:ph type="body" sz="quarter" idx="18" hasCustomPrompt="1"/>
          </p:nvPr>
        </p:nvSpPr>
        <p:spPr>
          <a:xfrm>
            <a:off x="1493113" y="508729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05</a:t>
            </a:r>
            <a:endParaRPr lang="en-CA" dirty="0"/>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Text Placeholder 12"/>
          <p:cNvSpPr>
            <a:spLocks noGrp="1"/>
          </p:cNvSpPr>
          <p:nvPr>
            <p:ph type="body" sz="quarter" idx="20" hasCustomPrompt="1"/>
          </p:nvPr>
        </p:nvSpPr>
        <p:spPr>
          <a:xfrm>
            <a:off x="6445888" y="499196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06</a:t>
            </a:r>
            <a:endParaRPr lang="en-CA" dirty="0"/>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5" name="Line"/>
          <p:cNvSpPr/>
          <p:nvPr userDrawn="1"/>
        </p:nvSpPr>
        <p:spPr>
          <a:xfrm>
            <a:off x="1623191" y="152075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Tree>
    <p:extLst>
      <p:ext uri="{BB962C8B-B14F-4D97-AF65-F5344CB8AC3E}">
        <p14:creationId xmlns:p14="http://schemas.microsoft.com/office/powerpoint/2010/main" val="41944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71504" y="894110"/>
            <a:ext cx="2802716" cy="5069780"/>
          </a:xfrm>
          <a:prstGeom prst="rect">
            <a:avLst/>
          </a:prstGeom>
          <a:solidFill>
            <a:srgbClr val="005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2"/>
          <p:cNvSpPr>
            <a:spLocks noGrp="1"/>
          </p:cNvSpPr>
          <p:nvPr>
            <p:ph type="pic" idx="10"/>
          </p:nvPr>
        </p:nvSpPr>
        <p:spPr>
          <a:xfrm>
            <a:off x="4074220" y="894110"/>
            <a:ext cx="6877840"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0" name="Title 1"/>
          <p:cNvSpPr>
            <a:spLocks noGrp="1"/>
          </p:cNvSpPr>
          <p:nvPr>
            <p:ph type="title" hasCustomPrompt="1"/>
          </p:nvPr>
        </p:nvSpPr>
        <p:spPr>
          <a:xfrm>
            <a:off x="1609557" y="2743200"/>
            <a:ext cx="2126611" cy="979330"/>
          </a:xfrm>
          <a:prstGeom prst="rect">
            <a:avLst/>
          </a:prstGeom>
        </p:spPr>
        <p:txBody>
          <a:bodyPr/>
          <a:lstStyle>
            <a:lvl1pPr algn="ctr">
              <a:defRPr sz="2800" baseline="0">
                <a:solidFill>
                  <a:schemeClr val="bg1"/>
                </a:solidFill>
              </a:defRPr>
            </a:lvl1pPr>
          </a:lstStyle>
          <a:p>
            <a:r>
              <a:rPr lang="en-US" sz="2800" dirty="0"/>
              <a:t>Chapter Title</a:t>
            </a:r>
            <a:endParaRPr lang="en-CA" sz="2800" dirty="0"/>
          </a:p>
        </p:txBody>
      </p:sp>
      <p:sp>
        <p:nvSpPr>
          <p:cNvPr id="11" name="Subtitle 2"/>
          <p:cNvSpPr>
            <a:spLocks noGrp="1"/>
          </p:cNvSpPr>
          <p:nvPr>
            <p:ph type="subTitle" idx="1" hasCustomPrompt="1"/>
          </p:nvPr>
        </p:nvSpPr>
        <p:spPr>
          <a:xfrm>
            <a:off x="1609557" y="3908414"/>
            <a:ext cx="2126611" cy="1051125"/>
          </a:xfrm>
          <a:prstGeom prst="rect">
            <a:avLst/>
          </a:prstGeo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click to edit text</a:t>
            </a:r>
            <a:endParaRPr lang="en-CA" dirty="0"/>
          </a:p>
        </p:txBody>
      </p:sp>
      <p:sp>
        <p:nvSpPr>
          <p:cNvPr id="13" name="Text Placeholder 12"/>
          <p:cNvSpPr>
            <a:spLocks noGrp="1"/>
          </p:cNvSpPr>
          <p:nvPr>
            <p:ph type="body" sz="quarter" idx="11" hasCustomPrompt="1"/>
          </p:nvPr>
        </p:nvSpPr>
        <p:spPr>
          <a:xfrm>
            <a:off x="2315407" y="2125666"/>
            <a:ext cx="714910" cy="558020"/>
          </a:xfrm>
          <a:prstGeom prst="rect">
            <a:avLst/>
          </a:prstGeom>
        </p:spPr>
        <p:txBody>
          <a:bodyPr/>
          <a:lstStyle>
            <a:lvl1pPr marL="0" indent="0" algn="ctr">
              <a:buNone/>
              <a:defRPr sz="2800" b="1">
                <a:solidFill>
                  <a:schemeClr val="bg1"/>
                </a:solidFill>
                <a:latin typeface="+mj-lt"/>
              </a:defRPr>
            </a:lvl1pPr>
          </a:lstStyle>
          <a:p>
            <a:pPr lvl="0"/>
            <a:r>
              <a:rPr lang="en-US" dirty="0"/>
              <a:t>01</a:t>
            </a:r>
            <a:endParaRPr lang="en-CA" dirty="0"/>
          </a:p>
        </p:txBody>
      </p:sp>
    </p:spTree>
    <p:extLst>
      <p:ext uri="{BB962C8B-B14F-4D97-AF65-F5344CB8AC3E}">
        <p14:creationId xmlns:p14="http://schemas.microsoft.com/office/powerpoint/2010/main" val="246884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24" name="Title 1"/>
          <p:cNvSpPr>
            <a:spLocks noGrp="1"/>
          </p:cNvSpPr>
          <p:nvPr>
            <p:ph type="title"/>
          </p:nvPr>
        </p:nvSpPr>
        <p:spPr>
          <a:xfrm>
            <a:off x="7001386" y="1109977"/>
            <a:ext cx="386861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416326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8" y="2129791"/>
            <a:ext cx="9346978" cy="3310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1330258" y="1591975"/>
            <a:ext cx="9346978"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24" name="Title 1"/>
          <p:cNvSpPr>
            <a:spLocks noGrp="1"/>
          </p:cNvSpPr>
          <p:nvPr>
            <p:ph type="title"/>
          </p:nvPr>
        </p:nvSpPr>
        <p:spPr>
          <a:xfrm>
            <a:off x="1330258" y="1109977"/>
            <a:ext cx="9346978"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364445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 y="0"/>
            <a:ext cx="12191999"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1493114" y="3884847"/>
            <a:ext cx="9205771"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242588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lvl1pPr>
          </a:lstStyle>
          <a:p>
            <a:endParaRPr lang="en-CA" sz="2800" dirty="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7" name="Subtitle 2"/>
          <p:cNvSpPr>
            <a:spLocks noGrp="1"/>
          </p:cNvSpPr>
          <p:nvPr>
            <p:ph type="subTitle" idx="1"/>
          </p:nvPr>
        </p:nvSpPr>
        <p:spPr>
          <a:xfrm>
            <a:off x="1493114" y="1390538"/>
            <a:ext cx="9205772"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91881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7" name="Rectangle 36"/>
          <p:cNvSpPr/>
          <p:nvPr userDrawn="1"/>
        </p:nvSpPr>
        <p:spPr>
          <a:xfrm>
            <a:off x="0" y="0"/>
            <a:ext cx="590843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839065" y="898783"/>
            <a:ext cx="3895668" cy="497166"/>
          </a:xfrm>
          <a:prstGeom prst="rect">
            <a:avLst/>
          </a:prstGeom>
        </p:spPr>
        <p:txBody>
          <a:bodyPr/>
          <a:lstStyle>
            <a:lvl1pPr>
              <a:defRPr sz="2800" baseline="0">
                <a:solidFill>
                  <a:schemeClr val="tx2"/>
                </a:solidFill>
              </a:defRPr>
            </a:lvl1pPr>
          </a:lstStyle>
          <a:p>
            <a:r>
              <a:rPr lang="en-US" sz="2800" dirty="0"/>
              <a:t>Title 2</a:t>
            </a:r>
            <a:endParaRPr lang="en-CA" sz="2800" dirty="0"/>
          </a:p>
        </p:txBody>
      </p:sp>
      <p:sp>
        <p:nvSpPr>
          <p:cNvPr id="31" name="Content Placeholder 3"/>
          <p:cNvSpPr>
            <a:spLocks noGrp="1"/>
          </p:cNvSpPr>
          <p:nvPr>
            <p:ph sz="half" idx="14" hasCustomPrompt="1"/>
          </p:nvPr>
        </p:nvSpPr>
        <p:spPr>
          <a:xfrm>
            <a:off x="2474090" y="2549873"/>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sp>
        <p:nvSpPr>
          <p:cNvPr id="40" name="Content Placeholder 3"/>
          <p:cNvSpPr>
            <a:spLocks noGrp="1"/>
          </p:cNvSpPr>
          <p:nvPr>
            <p:ph sz="half" idx="15" hasCustomPrompt="1"/>
          </p:nvPr>
        </p:nvSpPr>
        <p:spPr>
          <a:xfrm>
            <a:off x="2474090" y="3800091"/>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1" name="Content Placeholder 3"/>
          <p:cNvSpPr>
            <a:spLocks noGrp="1"/>
          </p:cNvSpPr>
          <p:nvPr>
            <p:ph sz="half" idx="16" hasCustomPrompt="1"/>
          </p:nvPr>
        </p:nvSpPr>
        <p:spPr>
          <a:xfrm>
            <a:off x="2474090" y="505030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2" name="Content Placeholder 3"/>
          <p:cNvSpPr>
            <a:spLocks noGrp="1"/>
          </p:cNvSpPr>
          <p:nvPr>
            <p:ph sz="half" idx="17" hasCustomPrompt="1"/>
          </p:nvPr>
        </p:nvSpPr>
        <p:spPr>
          <a:xfrm>
            <a:off x="7657589" y="255272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3" name="Content Placeholder 3"/>
          <p:cNvSpPr>
            <a:spLocks noGrp="1"/>
          </p:cNvSpPr>
          <p:nvPr>
            <p:ph sz="half" idx="18" hasCustomPrompt="1"/>
          </p:nvPr>
        </p:nvSpPr>
        <p:spPr>
          <a:xfrm>
            <a:off x="7657589" y="3802947"/>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4" name="Content Placeholder 3"/>
          <p:cNvSpPr>
            <a:spLocks noGrp="1"/>
          </p:cNvSpPr>
          <p:nvPr>
            <p:ph sz="half" idx="19" hasCustomPrompt="1"/>
          </p:nvPr>
        </p:nvSpPr>
        <p:spPr>
          <a:xfrm>
            <a:off x="7657589" y="5053165"/>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51" name="Text Placeholder 12"/>
          <p:cNvSpPr>
            <a:spLocks noGrp="1"/>
          </p:cNvSpPr>
          <p:nvPr>
            <p:ph type="body" sz="quarter" idx="22" hasCustomPrompt="1"/>
          </p:nvPr>
        </p:nvSpPr>
        <p:spPr>
          <a:xfrm>
            <a:off x="1694340" y="898783"/>
            <a:ext cx="3895670" cy="507736"/>
          </a:xfrm>
          <a:prstGeom prst="rect">
            <a:avLst/>
          </a:prstGeom>
        </p:spPr>
        <p:txBody>
          <a:bodyPr/>
          <a:lstStyle>
            <a:lvl1pPr marL="0" indent="0" algn="l">
              <a:buNone/>
              <a:defRPr sz="2800" b="1" baseline="0">
                <a:solidFill>
                  <a:schemeClr val="accent1"/>
                </a:solidFill>
                <a:latin typeface="+mj-lt"/>
              </a:defRPr>
            </a:lvl1pPr>
          </a:lstStyle>
          <a:p>
            <a:pPr lvl="0"/>
            <a:r>
              <a:rPr lang="en-US" dirty="0"/>
              <a:t>Title 1</a:t>
            </a:r>
            <a:endParaRPr lang="en-CA" dirty="0"/>
          </a:p>
        </p:txBody>
      </p:sp>
      <p:sp>
        <p:nvSpPr>
          <p:cNvPr id="53" name="Text Placeholder 12"/>
          <p:cNvSpPr>
            <a:spLocks noGrp="1"/>
          </p:cNvSpPr>
          <p:nvPr>
            <p:ph type="body" sz="quarter" idx="23"/>
          </p:nvPr>
        </p:nvSpPr>
        <p:spPr>
          <a:xfrm>
            <a:off x="1694340" y="1458537"/>
            <a:ext cx="3895670" cy="283041"/>
          </a:xfrm>
          <a:prstGeom prst="rect">
            <a:avLst/>
          </a:prstGeom>
        </p:spPr>
        <p:txBody>
          <a:bodyPr/>
          <a:lstStyle>
            <a:lvl1pPr marL="0" indent="0" algn="l">
              <a:buNone/>
              <a:defRPr sz="1800" b="1" baseline="0">
                <a:solidFill>
                  <a:schemeClr val="bg1"/>
                </a:solidFill>
                <a:latin typeface="+mn-lt"/>
              </a:defRPr>
            </a:lvl1pPr>
          </a:lstStyle>
          <a:p>
            <a:pPr lvl="0"/>
            <a:endParaRPr lang="en-CA" dirty="0"/>
          </a:p>
        </p:txBody>
      </p:sp>
      <p:sp>
        <p:nvSpPr>
          <p:cNvPr id="54" name="Text Placeholder 12"/>
          <p:cNvSpPr>
            <a:spLocks noGrp="1"/>
          </p:cNvSpPr>
          <p:nvPr>
            <p:ph type="body" sz="quarter" idx="24"/>
          </p:nvPr>
        </p:nvSpPr>
        <p:spPr>
          <a:xfrm>
            <a:off x="6845283" y="1458537"/>
            <a:ext cx="3889450" cy="283041"/>
          </a:xfrm>
          <a:prstGeom prst="rect">
            <a:avLst/>
          </a:prstGeom>
        </p:spPr>
        <p:txBody>
          <a:bodyPr/>
          <a:lstStyle>
            <a:lvl1pPr marL="0" indent="0" algn="l">
              <a:buNone/>
              <a:defRPr sz="1800" b="1" baseline="0">
                <a:solidFill>
                  <a:schemeClr val="tx2"/>
                </a:solidFill>
                <a:latin typeface="+mn-lt"/>
              </a:defRPr>
            </a:lvl1pPr>
          </a:lstStyle>
          <a:p>
            <a:pPr lvl="0"/>
            <a:endParaRPr lang="en-CA" dirty="0"/>
          </a:p>
        </p:txBody>
      </p:sp>
      <p:sp>
        <p:nvSpPr>
          <p:cNvPr id="15" name="Subtitle 2"/>
          <p:cNvSpPr txBox="1">
            <a:spLocks/>
          </p:cNvSpPr>
          <p:nvPr userDrawn="1"/>
        </p:nvSpPr>
        <p:spPr>
          <a:xfrm rot="16200000">
            <a:off x="52576" y="4374432"/>
            <a:ext cx="1129678"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aseline="0" dirty="0">
                <a:solidFill>
                  <a:srgbClr val="F9C623"/>
                </a:solidFill>
              </a:rPr>
              <a:t>OLSS 2021</a:t>
            </a:r>
            <a:endParaRPr lang="en-CA" baseline="0" dirty="0">
              <a:solidFill>
                <a:srgbClr val="F9C623"/>
              </a:solidFill>
            </a:endParaRPr>
          </a:p>
        </p:txBody>
      </p:sp>
    </p:spTree>
    <p:extLst>
      <p:ext uri="{BB962C8B-B14F-4D97-AF65-F5344CB8AC3E}">
        <p14:creationId xmlns:p14="http://schemas.microsoft.com/office/powerpoint/2010/main" val="1347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893371"/>
            <a:ext cx="743063"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id="{F9D19220-74F6-4303-AD53-4CB1872D5307}"/>
              </a:ext>
            </a:extLst>
          </p:cNvPr>
          <p:cNvSpPr txBox="1">
            <a:spLocks/>
          </p:cNvSpPr>
          <p:nvPr userDrawn="1"/>
        </p:nvSpPr>
        <p:spPr>
          <a:xfrm>
            <a:off x="10970589" y="588573"/>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chemeClr val="tx2"/>
                </a:solidFill>
                <a:latin typeface="+mn-lt"/>
                <a:ea typeface="Roboto Light" pitchFamily="2" charset="0"/>
                <a:cs typeface="Adobe Naskh Medium" panose="01010101010101010101" pitchFamily="50" charset="-78"/>
              </a:rPr>
              <a:pPr algn="ctr">
                <a:lnSpc>
                  <a:spcPct val="100000"/>
                </a:lnSpc>
              </a:pPr>
              <a:t>‹#›</a:t>
            </a:fld>
            <a:endParaRPr lang="en-US" sz="1600" b="0" dirty="0">
              <a:solidFill>
                <a:schemeClr val="tx2"/>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rot="16200000">
            <a:off x="110893" y="5321266"/>
            <a:ext cx="1015442" cy="506898"/>
          </a:xfrm>
          <a:prstGeom prst="rect">
            <a:avLst/>
          </a:prstGeom>
        </p:spPr>
      </p:pic>
      <p:sp>
        <p:nvSpPr>
          <p:cNvPr id="6" name="Subtitle 2"/>
          <p:cNvSpPr txBox="1">
            <a:spLocks/>
          </p:cNvSpPr>
          <p:nvPr userDrawn="1"/>
        </p:nvSpPr>
        <p:spPr>
          <a:xfrm rot="16200000">
            <a:off x="-1104726" y="3217131"/>
            <a:ext cx="3444281"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aseline="0" dirty="0">
                <a:solidFill>
                  <a:srgbClr val="FF6221"/>
                </a:solidFill>
              </a:rPr>
              <a:t>TRIP REGIONAL SYMPOSIUM 2023</a:t>
            </a:r>
            <a:endParaRPr lang="en-CA" baseline="0" dirty="0">
              <a:solidFill>
                <a:srgbClr val="FF6221"/>
              </a:solidFill>
            </a:endParaRPr>
          </a:p>
        </p:txBody>
      </p:sp>
    </p:spTree>
    <p:extLst>
      <p:ext uri="{BB962C8B-B14F-4D97-AF65-F5344CB8AC3E}">
        <p14:creationId xmlns:p14="http://schemas.microsoft.com/office/powerpoint/2010/main" val="267530256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7" r:id="rId4"/>
    <p:sldLayoutId id="2147483651" r:id="rId5"/>
    <p:sldLayoutId id="2147483665" r:id="rId6"/>
    <p:sldLayoutId id="2147483653" r:id="rId7"/>
    <p:sldLayoutId id="2147483652" r:id="rId8"/>
    <p:sldLayoutId id="2147483654" r:id="rId9"/>
    <p:sldLayoutId id="2147483650" r:id="rId10"/>
    <p:sldLayoutId id="2147483655" r:id="rId11"/>
    <p:sldLayoutId id="2147483656" r:id="rId12"/>
    <p:sldLayoutId id="2147483662" r:id="rId13"/>
    <p:sldLayoutId id="2147483658" r:id="rId14"/>
    <p:sldLayoutId id="2147483659" r:id="rId15"/>
    <p:sldLayoutId id="2147483664" r:id="rId16"/>
    <p:sldLayoutId id="2147483661" r:id="rId17"/>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hyperlink" Target="https://igat.icao.int/ated/TrainingCatalogue/Course/5556" TargetMode="External"/><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s://igat.icao.int/ated/TrainingCatalogue/Course/5571" TargetMode="External"/><Relationship Id="rId4" Type="http://schemas.openxmlformats.org/officeDocument/2006/relationships/hyperlink" Target="https://igat.icao.int/ated/TrainingCatalogue/Course/5094" TargetMode="External"/><Relationship Id="rId9" Type="http://schemas.openxmlformats.org/officeDocument/2006/relationships/hyperlink" Target="https://igat.icao.int/ated/TrainingCatalogue/Course/561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70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6950" y="2528710"/>
            <a:ext cx="7218098" cy="686565"/>
          </a:xfrm>
        </p:spPr>
        <p:txBody>
          <a:bodyPr>
            <a:normAutofit fontScale="90000"/>
          </a:bodyPr>
          <a:lstStyle/>
          <a:p>
            <a:r>
              <a:rPr lang="en-US" dirty="0"/>
              <a:t>Latest Developments of Annex 9 - </a:t>
            </a:r>
            <a:r>
              <a:rPr lang="en-GB" dirty="0"/>
              <a:t>FACILITATION</a:t>
            </a:r>
            <a:r>
              <a:rPr lang="en-GB" sz="1800" i="1" dirty="0">
                <a:effectLst/>
                <a:latin typeface="Times New Roman" panose="02020603050405020304" pitchFamily="18" charset="0"/>
                <a:ea typeface="Times New Roman" panose="02020603050405020304" pitchFamily="18" charset="0"/>
              </a:rPr>
              <a:t> </a:t>
            </a:r>
            <a:endParaRPr lang="en-CA" dirty="0"/>
          </a:p>
        </p:txBody>
      </p:sp>
      <p:sp>
        <p:nvSpPr>
          <p:cNvPr id="3" name="Text Placeholder 2"/>
          <p:cNvSpPr>
            <a:spLocks noGrp="1"/>
          </p:cNvSpPr>
          <p:nvPr>
            <p:ph type="body" sz="quarter" idx="10"/>
          </p:nvPr>
        </p:nvSpPr>
        <p:spPr>
          <a:xfrm>
            <a:off x="3470031" y="3370551"/>
            <a:ext cx="5251937" cy="533496"/>
          </a:xfrm>
        </p:spPr>
        <p:txBody>
          <a:bodyPr/>
          <a:lstStyle/>
          <a:p>
            <a:r>
              <a:rPr lang="en-US" sz="3200" dirty="0"/>
              <a:t>Ali Alathbi / ICAO </a:t>
            </a:r>
          </a:p>
          <a:p>
            <a:endParaRPr lang="en-US" sz="3200" dirty="0"/>
          </a:p>
          <a:p>
            <a:endParaRPr lang="en-CA" sz="3200" dirty="0"/>
          </a:p>
        </p:txBody>
      </p:sp>
    </p:spTree>
    <p:extLst>
      <p:ext uri="{BB962C8B-B14F-4D97-AF65-F5344CB8AC3E}">
        <p14:creationId xmlns:p14="http://schemas.microsoft.com/office/powerpoint/2010/main" val="33931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796013-B811-31A6-5FEB-9FE9E4BEC208}"/>
              </a:ext>
            </a:extLst>
          </p:cNvPr>
          <p:cNvSpPr txBox="1"/>
          <p:nvPr/>
        </p:nvSpPr>
        <p:spPr>
          <a:xfrm>
            <a:off x="1181047" y="4984975"/>
            <a:ext cx="3471483" cy="1359460"/>
          </a:xfrm>
          <a:prstGeom prst="rect">
            <a:avLst/>
          </a:prstGeom>
        </p:spPr>
        <p:txBody>
          <a:bodyPr vert="horz" lIns="91440" tIns="45720" rIns="91440" bIns="45720" rtlCol="0" anchor="ctr">
            <a:normAutofit fontScale="77500" lnSpcReduction="20000"/>
          </a:bodyPr>
          <a:lstStyle/>
          <a:p>
            <a:pPr algn="ctr">
              <a:lnSpc>
                <a:spcPct val="90000"/>
              </a:lnSpc>
              <a:spcBef>
                <a:spcPct val="0"/>
              </a:spcBef>
              <a:spcAft>
                <a:spcPts val="600"/>
              </a:spcAft>
            </a:pPr>
            <a:endParaRPr lang="en-US" sz="3200" b="1" kern="1200" dirty="0">
              <a:solidFill>
                <a:schemeClr val="tx1"/>
              </a:solidFill>
              <a:latin typeface="+mj-lt"/>
              <a:ea typeface="+mj-ea"/>
              <a:cs typeface="+mj-cs"/>
            </a:endParaRPr>
          </a:p>
          <a:p>
            <a:pPr algn="ctr">
              <a:lnSpc>
                <a:spcPct val="90000"/>
              </a:lnSpc>
              <a:spcBef>
                <a:spcPct val="0"/>
              </a:spcBef>
              <a:spcAft>
                <a:spcPts val="600"/>
              </a:spcAft>
            </a:pPr>
            <a:r>
              <a:rPr lang="en-US" sz="3200" b="1" kern="1200" dirty="0">
                <a:solidFill>
                  <a:schemeClr val="accent1">
                    <a:lumMod val="75000"/>
                  </a:schemeClr>
                </a:solidFill>
                <a:latin typeface="+mj-lt"/>
                <a:ea typeface="+mj-ea"/>
                <a:cs typeface="+mj-cs"/>
              </a:rPr>
              <a:t>Developments pertaining to Annex 9 – Facilitation</a:t>
            </a:r>
          </a:p>
          <a:p>
            <a:pPr>
              <a:lnSpc>
                <a:spcPct val="90000"/>
              </a:lnSpc>
              <a:spcBef>
                <a:spcPct val="0"/>
              </a:spcBef>
              <a:spcAft>
                <a:spcPts val="600"/>
              </a:spcAft>
            </a:pPr>
            <a:endParaRPr lang="en-US" sz="3200" kern="1200" dirty="0">
              <a:solidFill>
                <a:schemeClr val="tx1"/>
              </a:solidFill>
              <a:latin typeface="+mj-lt"/>
              <a:ea typeface="+mj-ea"/>
              <a:cs typeface="+mj-cs"/>
            </a:endParaRPr>
          </a:p>
        </p:txBody>
      </p:sp>
      <p:graphicFrame>
        <p:nvGraphicFramePr>
          <p:cNvPr id="2" name="Diagram 1">
            <a:extLst>
              <a:ext uri="{FF2B5EF4-FFF2-40B4-BE49-F238E27FC236}">
                <a16:creationId xmlns:a16="http://schemas.microsoft.com/office/drawing/2014/main" id="{3B9EB3F9-67B7-0E84-4ADB-60324E227087}"/>
              </a:ext>
            </a:extLst>
          </p:cNvPr>
          <p:cNvGraphicFramePr/>
          <p:nvPr>
            <p:extLst>
              <p:ext uri="{D42A27DB-BD31-4B8C-83A1-F6EECF244321}">
                <p14:modId xmlns:p14="http://schemas.microsoft.com/office/powerpoint/2010/main" val="1306380334"/>
              </p:ext>
            </p:extLst>
          </p:nvPr>
        </p:nvGraphicFramePr>
        <p:xfrm>
          <a:off x="5071212" y="1154776"/>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A2B2F1CD-7E39-AB11-E0D4-106335BD95B2}"/>
              </a:ext>
            </a:extLst>
          </p:cNvPr>
          <p:cNvPicPr>
            <a:picLocks noChangeAspect="1"/>
          </p:cNvPicPr>
          <p:nvPr/>
        </p:nvPicPr>
        <p:blipFill>
          <a:blip r:embed="rId8"/>
          <a:stretch>
            <a:fillRect/>
          </a:stretch>
        </p:blipFill>
        <p:spPr>
          <a:xfrm>
            <a:off x="1315616" y="1465210"/>
            <a:ext cx="2986567" cy="3662937"/>
          </a:xfrm>
          <a:prstGeom prst="rect">
            <a:avLst/>
          </a:prstGeom>
          <a:ln w="15875">
            <a:solidFill>
              <a:schemeClr val="accent1"/>
            </a:solidFill>
          </a:ln>
        </p:spPr>
      </p:pic>
    </p:spTree>
    <p:extLst>
      <p:ext uri="{BB962C8B-B14F-4D97-AF65-F5344CB8AC3E}">
        <p14:creationId xmlns:p14="http://schemas.microsoft.com/office/powerpoint/2010/main" val="143878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30A7F5-73A1-1AFC-834D-E3EDCD0A3514}"/>
              </a:ext>
            </a:extLst>
          </p:cNvPr>
          <p:cNvSpPr txBox="1"/>
          <p:nvPr/>
        </p:nvSpPr>
        <p:spPr>
          <a:xfrm>
            <a:off x="2179009" y="565487"/>
            <a:ext cx="8999065" cy="1015663"/>
          </a:xfrm>
          <a:prstGeom prst="rect">
            <a:avLst/>
          </a:prstGeom>
          <a:noFill/>
        </p:spPr>
        <p:txBody>
          <a:bodyPr wrap="square" rtlCol="0">
            <a:spAutoFit/>
          </a:bodyPr>
          <a:lstStyle/>
          <a:p>
            <a:pPr algn="ctr"/>
            <a:r>
              <a:rPr lang="en-US" sz="3200" b="1" dirty="0">
                <a:solidFill>
                  <a:schemeClr val="accent1">
                    <a:lumMod val="75000"/>
                  </a:schemeClr>
                </a:solidFill>
                <a:latin typeface="+mj-lt"/>
                <a:ea typeface="+mj-ea"/>
                <a:cs typeface="+mj-cs"/>
              </a:rPr>
              <a:t>High-Level Conference on COVID-19 2021 (HLCC 2021) </a:t>
            </a:r>
          </a:p>
          <a:p>
            <a:pPr algn="ctr"/>
            <a:endParaRPr lang="en-CA" sz="2800" dirty="0"/>
          </a:p>
        </p:txBody>
      </p:sp>
      <p:graphicFrame>
        <p:nvGraphicFramePr>
          <p:cNvPr id="4" name="Diagram 3">
            <a:extLst>
              <a:ext uri="{FF2B5EF4-FFF2-40B4-BE49-F238E27FC236}">
                <a16:creationId xmlns:a16="http://schemas.microsoft.com/office/drawing/2014/main" id="{0861D5AF-78D7-7F31-8C0B-DD0C30A3ECAA}"/>
              </a:ext>
            </a:extLst>
          </p:cNvPr>
          <p:cNvGraphicFramePr/>
          <p:nvPr>
            <p:extLst>
              <p:ext uri="{D42A27DB-BD31-4B8C-83A1-F6EECF244321}">
                <p14:modId xmlns:p14="http://schemas.microsoft.com/office/powerpoint/2010/main" val="2195534928"/>
              </p:ext>
            </p:extLst>
          </p:nvPr>
        </p:nvGraphicFramePr>
        <p:xfrm>
          <a:off x="2066925" y="1581150"/>
          <a:ext cx="7874000" cy="4914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80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5D1E83-FC36-2C1D-9159-3E86C267E6CD}"/>
              </a:ext>
            </a:extLst>
          </p:cNvPr>
          <p:cNvSpPr txBox="1"/>
          <p:nvPr/>
        </p:nvSpPr>
        <p:spPr>
          <a:xfrm>
            <a:off x="1976436" y="473218"/>
            <a:ext cx="9378651" cy="116897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solidFill>
                  <a:schemeClr val="accent1">
                    <a:lumMod val="75000"/>
                  </a:schemeClr>
                </a:solidFill>
                <a:latin typeface="+mj-lt"/>
                <a:ea typeface="+mj-ea"/>
                <a:cs typeface="+mj-cs"/>
              </a:rPr>
              <a:t>ICAO Symposium on Assistance to Aircraft Accident Victims and their Families </a:t>
            </a:r>
          </a:p>
        </p:txBody>
      </p:sp>
      <p:sp>
        <p:nvSpPr>
          <p:cNvPr id="4" name="TextBox 3">
            <a:extLst>
              <a:ext uri="{FF2B5EF4-FFF2-40B4-BE49-F238E27FC236}">
                <a16:creationId xmlns:a16="http://schemas.microsoft.com/office/drawing/2014/main" id="{D97FC6E5-6084-1183-ECF3-04F28F541EC6}"/>
              </a:ext>
            </a:extLst>
          </p:cNvPr>
          <p:cNvSpPr txBox="1"/>
          <p:nvPr/>
        </p:nvSpPr>
        <p:spPr>
          <a:xfrm>
            <a:off x="995340" y="2413349"/>
            <a:ext cx="4530898" cy="3639450"/>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effectLst/>
              </a:rPr>
              <a:t>AAAVF 2021 – 1-3 December 2021, </a:t>
            </a:r>
            <a:r>
              <a:rPr lang="en-US" sz="2000" dirty="0" err="1">
                <a:effectLst/>
              </a:rPr>
              <a:t>Canaria</a:t>
            </a:r>
            <a:r>
              <a:rPr lang="en-US" sz="2000" dirty="0">
                <a:effectLst/>
              </a:rPr>
              <a:t>, Spain </a:t>
            </a:r>
          </a:p>
          <a:p>
            <a:pPr marL="285750" indent="-228600">
              <a:lnSpc>
                <a:spcPct val="90000"/>
              </a:lnSpc>
              <a:spcAft>
                <a:spcPts val="600"/>
              </a:spcAft>
              <a:buFont typeface="Arial" panose="020B0604020202020204" pitchFamily="34" charset="0"/>
              <a:buChar char="•"/>
            </a:pPr>
            <a:r>
              <a:rPr lang="en-US" sz="2000" i="1" dirty="0">
                <a:effectLst/>
              </a:rPr>
              <a:t>30 Recommendations, endorsed by  ICAO Council and 41</a:t>
            </a:r>
            <a:r>
              <a:rPr lang="en-US" sz="2000" i="1" baseline="30000" dirty="0">
                <a:effectLst/>
              </a:rPr>
              <a:t>st</a:t>
            </a:r>
            <a:r>
              <a:rPr lang="en-US" sz="2000" i="1" dirty="0">
                <a:effectLst/>
              </a:rPr>
              <a:t> Session of ICAO Assembly</a:t>
            </a:r>
          </a:p>
          <a:p>
            <a:pPr indent="-228600">
              <a:lnSpc>
                <a:spcPct val="90000"/>
              </a:lnSpc>
              <a:spcAft>
                <a:spcPts val="600"/>
              </a:spcAft>
              <a:buFont typeface="Arial" panose="020B0604020202020204" pitchFamily="34" charset="0"/>
              <a:buChar char="•"/>
            </a:pPr>
            <a:endParaRPr lang="en-US" sz="2000" dirty="0">
              <a:effectLst/>
            </a:endParaRPr>
          </a:p>
          <a:p>
            <a:pPr marL="285750" indent="-228600">
              <a:lnSpc>
                <a:spcPct val="90000"/>
              </a:lnSpc>
              <a:spcAft>
                <a:spcPts val="600"/>
              </a:spcAft>
              <a:buFont typeface="Arial" panose="020B0604020202020204" pitchFamily="34" charset="0"/>
              <a:buChar char="•"/>
            </a:pPr>
            <a:r>
              <a:rPr lang="en-US" sz="2000" dirty="0">
                <a:effectLst/>
              </a:rPr>
              <a:t>State Letter EC 6/3–23/8 (8 February 2023) </a:t>
            </a:r>
          </a:p>
          <a:p>
            <a:pPr marL="285750" indent="-228600">
              <a:lnSpc>
                <a:spcPct val="90000"/>
              </a:lnSpc>
              <a:spcAft>
                <a:spcPts val="600"/>
              </a:spcAft>
              <a:buFont typeface="Arial" panose="020B0604020202020204" pitchFamily="34" charset="0"/>
              <a:buChar char="•"/>
            </a:pPr>
            <a:r>
              <a:rPr lang="en-US" sz="2000" i="1" dirty="0"/>
              <a:t>I</a:t>
            </a:r>
            <a:r>
              <a:rPr lang="en-US" sz="2000" i="1" dirty="0">
                <a:effectLst/>
              </a:rPr>
              <a:t>nviting States to notify ICAO of their interest to host the second Symposium on Assistance to Aircraft Accident Victims and their Families </a:t>
            </a:r>
            <a:endParaRPr lang="en-US" sz="2000" dirty="0"/>
          </a:p>
          <a:p>
            <a:pPr indent="-228600">
              <a:lnSpc>
                <a:spcPct val="90000"/>
              </a:lnSpc>
              <a:spcAft>
                <a:spcPts val="600"/>
              </a:spcAft>
              <a:buFont typeface="Arial" panose="020B0604020202020204" pitchFamily="34" charset="0"/>
              <a:buChar char="•"/>
            </a:pPr>
            <a:r>
              <a:rPr lang="en-US" sz="2000" dirty="0"/>
              <a:t> </a:t>
            </a:r>
          </a:p>
        </p:txBody>
      </p:sp>
      <p:pic>
        <p:nvPicPr>
          <p:cNvPr id="2" name="Picture 1">
            <a:extLst>
              <a:ext uri="{FF2B5EF4-FFF2-40B4-BE49-F238E27FC236}">
                <a16:creationId xmlns:a16="http://schemas.microsoft.com/office/drawing/2014/main" id="{3FF2E048-C079-C798-454B-7A2EF693BB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2273"/>
          <a:stretch/>
        </p:blipFill>
        <p:spPr>
          <a:xfrm>
            <a:off x="6046383" y="2413349"/>
            <a:ext cx="5150277" cy="3714244"/>
          </a:xfrm>
          <a:prstGeom prst="rect">
            <a:avLst/>
          </a:prstGeom>
          <a:noFill/>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611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D5047D-B251-6C0B-9869-A7863FCC4EFD}"/>
              </a:ext>
            </a:extLst>
          </p:cNvPr>
          <p:cNvSpPr txBox="1"/>
          <p:nvPr/>
        </p:nvSpPr>
        <p:spPr>
          <a:xfrm>
            <a:off x="904499" y="959646"/>
            <a:ext cx="3337715" cy="557736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3600" b="1" kern="1200" dirty="0">
                <a:solidFill>
                  <a:schemeClr val="bg1"/>
                </a:solidFill>
                <a:latin typeface="Times New Roman" panose="02020603050405020304" pitchFamily="18" charset="0"/>
                <a:ea typeface="+mj-ea"/>
                <a:cs typeface="Times New Roman" panose="02020603050405020304" pitchFamily="18" charset="0"/>
              </a:rPr>
              <a:t>Forty-first Session of ICAO Assembly (A41)</a:t>
            </a:r>
          </a:p>
          <a:p>
            <a:pPr algn="ctr">
              <a:lnSpc>
                <a:spcPct val="90000"/>
              </a:lnSpc>
              <a:spcBef>
                <a:spcPct val="0"/>
              </a:spcBef>
              <a:spcAft>
                <a:spcPts val="600"/>
              </a:spcAft>
            </a:pPr>
            <a:endParaRPr lang="en-US" sz="3600" kern="1200" dirty="0">
              <a:solidFill>
                <a:schemeClr val="tx1"/>
              </a:solidFill>
              <a:latin typeface="Times New Roman" panose="02020603050405020304" pitchFamily="18" charset="0"/>
              <a:ea typeface="+mj-ea"/>
              <a:cs typeface="Times New Roman" panose="02020603050405020304" pitchFamily="18" charset="0"/>
            </a:endParaRPr>
          </a:p>
        </p:txBody>
      </p:sp>
      <p:graphicFrame>
        <p:nvGraphicFramePr>
          <p:cNvPr id="3" name="Content Placeholder 2">
            <a:extLst>
              <a:ext uri="{FF2B5EF4-FFF2-40B4-BE49-F238E27FC236}">
                <a16:creationId xmlns:a16="http://schemas.microsoft.com/office/drawing/2014/main" id="{88A4E435-4B7D-A251-AAAC-0D09D7D54026}"/>
              </a:ext>
            </a:extLst>
          </p:cNvPr>
          <p:cNvGraphicFramePr/>
          <p:nvPr>
            <p:extLst>
              <p:ext uri="{D42A27DB-BD31-4B8C-83A1-F6EECF244321}">
                <p14:modId xmlns:p14="http://schemas.microsoft.com/office/powerpoint/2010/main" val="2951494528"/>
              </p:ext>
            </p:extLst>
          </p:nvPr>
        </p:nvGraphicFramePr>
        <p:xfrm>
          <a:off x="4443392" y="660241"/>
          <a:ext cx="663017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91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7641636C-9413-FBBD-C9B8-6A5AFF9B6BD1}"/>
              </a:ext>
            </a:extLst>
          </p:cNvPr>
          <p:cNvSpPr>
            <a:spLocks noGrp="1"/>
          </p:cNvSpPr>
          <p:nvPr>
            <p:ph type="title"/>
          </p:nvPr>
        </p:nvSpPr>
        <p:spPr>
          <a:xfrm>
            <a:off x="2260002" y="724909"/>
            <a:ext cx="9346978" cy="421416"/>
          </a:xfrm>
        </p:spPr>
        <p:txBody>
          <a:bodyPr vert="horz" lIns="91440" tIns="45720" rIns="91440" bIns="45720" rtlCol="0" anchor="ctr">
            <a:normAutofit fontScale="90000"/>
          </a:bodyPr>
          <a:lstStyle/>
          <a:p>
            <a:r>
              <a:rPr lang="en-US" sz="3600" kern="1200" dirty="0">
                <a:solidFill>
                  <a:schemeClr val="accent1">
                    <a:lumMod val="75000"/>
                  </a:schemeClr>
                </a:solidFill>
                <a:latin typeface="+mj-lt"/>
                <a:ea typeface="+mj-ea"/>
                <a:cs typeface="+mj-cs"/>
              </a:rPr>
              <a:t>FAL Capacity Building  - Training Courses</a:t>
            </a:r>
          </a:p>
        </p:txBody>
      </p:sp>
      <p:pic>
        <p:nvPicPr>
          <p:cNvPr id="2" name="Picture 1">
            <a:extLst>
              <a:ext uri="{FF2B5EF4-FFF2-40B4-BE49-F238E27FC236}">
                <a16:creationId xmlns:a16="http://schemas.microsoft.com/office/drawing/2014/main" id="{2E60F1C5-1342-AC21-EB5F-BE22EED1B0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5964" y="1421021"/>
            <a:ext cx="1743579" cy="2034175"/>
          </a:xfrm>
          <a:prstGeom prst="rect">
            <a:avLst/>
          </a:prstGeom>
        </p:spPr>
      </p:pic>
      <p:sp>
        <p:nvSpPr>
          <p:cNvPr id="3" name="TextBox 2">
            <a:extLst>
              <a:ext uri="{FF2B5EF4-FFF2-40B4-BE49-F238E27FC236}">
                <a16:creationId xmlns:a16="http://schemas.microsoft.com/office/drawing/2014/main" id="{4B9A1EFC-708F-C0FD-B54F-D39414B09DEF}"/>
              </a:ext>
            </a:extLst>
          </p:cNvPr>
          <p:cNvSpPr txBox="1"/>
          <p:nvPr/>
        </p:nvSpPr>
        <p:spPr>
          <a:xfrm>
            <a:off x="1634135" y="3536112"/>
            <a:ext cx="1587235" cy="1583126"/>
          </a:xfrm>
          <a:prstGeom prst="rect">
            <a:avLst/>
          </a:prstGeom>
          <a:noFill/>
        </p:spPr>
        <p:txBody>
          <a:bodyPr wrap="square" rtlCol="0">
            <a:spAutoFit/>
          </a:bodyPr>
          <a:lstStyle/>
          <a:p>
            <a:pPr defTabSz="786384">
              <a:spcAft>
                <a:spcPts val="600"/>
              </a:spcAft>
            </a:pPr>
            <a:r>
              <a:rPr lang="en-US" sz="860" b="1" kern="1200" dirty="0">
                <a:solidFill>
                  <a:schemeClr val="tx1"/>
                </a:solidFill>
                <a:latin typeface="+mn-lt"/>
                <a:ea typeface="+mn-ea"/>
                <a:cs typeface="+mn-cs"/>
                <a:hlinkClick r:id="rId4"/>
              </a:rPr>
              <a:t>ICAO Annex 9 - Facilitation</a:t>
            </a:r>
            <a:r>
              <a:rPr lang="en-US" sz="860" b="1" kern="1200" dirty="0">
                <a:solidFill>
                  <a:schemeClr val="tx1"/>
                </a:solidFill>
                <a:latin typeface="+mn-lt"/>
                <a:ea typeface="+mn-ea"/>
                <a:cs typeface="+mn-cs"/>
              </a:rPr>
              <a:t> </a:t>
            </a:r>
          </a:p>
          <a:p>
            <a:pPr defTabSz="786384">
              <a:spcAft>
                <a:spcPts val="600"/>
              </a:spcAft>
            </a:pPr>
            <a:endParaRPr lang="en-US" sz="860" b="1" kern="1200" dirty="0">
              <a:solidFill>
                <a:schemeClr val="tx1"/>
              </a:solidFill>
              <a:latin typeface="+mn-lt"/>
              <a:ea typeface="+mn-ea"/>
              <a:cs typeface="+mn-cs"/>
            </a:endParaRPr>
          </a:p>
          <a:p>
            <a:pPr defTabSz="786384">
              <a:spcAft>
                <a:spcPts val="600"/>
              </a:spcAft>
            </a:pPr>
            <a:r>
              <a:rPr lang="en-US" sz="774" kern="1200" dirty="0">
                <a:solidFill>
                  <a:schemeClr val="tx1"/>
                </a:solidFill>
                <a:latin typeface="+mn-lt"/>
                <a:ea typeface="+mn-ea"/>
                <a:cs typeface="+mn-cs"/>
              </a:rPr>
              <a:t>The ICAO Annex 9 – Facilitation is virtual classroom course that develops competencies relevant to staff from Civil Aviation Authorities (CAA) and border control authorities to deal collectively, in an inter-agency manner, with Annex 9’s facilitation provisions. </a:t>
            </a:r>
            <a:endParaRPr lang="en-US" sz="900" dirty="0"/>
          </a:p>
        </p:txBody>
      </p:sp>
      <p:pic>
        <p:nvPicPr>
          <p:cNvPr id="5" name="Picture 4">
            <a:extLst>
              <a:ext uri="{FF2B5EF4-FFF2-40B4-BE49-F238E27FC236}">
                <a16:creationId xmlns:a16="http://schemas.microsoft.com/office/drawing/2014/main" id="{3F644F6D-3CDC-B89D-7019-61B73E9628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6048" y="1414158"/>
            <a:ext cx="1770401" cy="2065467"/>
          </a:xfrm>
          <a:prstGeom prst="rect">
            <a:avLst/>
          </a:prstGeom>
        </p:spPr>
      </p:pic>
      <p:pic>
        <p:nvPicPr>
          <p:cNvPr id="6" name="Picture 5">
            <a:extLst>
              <a:ext uri="{FF2B5EF4-FFF2-40B4-BE49-F238E27FC236}">
                <a16:creationId xmlns:a16="http://schemas.microsoft.com/office/drawing/2014/main" id="{D79E3AD1-3CC1-9CB7-3E3F-E1421FFBC4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46066" y="1397491"/>
            <a:ext cx="1774851" cy="2070660"/>
          </a:xfrm>
          <a:prstGeom prst="rect">
            <a:avLst/>
          </a:prstGeom>
        </p:spPr>
      </p:pic>
      <p:pic>
        <p:nvPicPr>
          <p:cNvPr id="7" name="Picture 6">
            <a:extLst>
              <a:ext uri="{FF2B5EF4-FFF2-40B4-BE49-F238E27FC236}">
                <a16:creationId xmlns:a16="http://schemas.microsoft.com/office/drawing/2014/main" id="{3ED3077D-7CE6-E074-BB7A-1CF2F94FCC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82030" y="1397492"/>
            <a:ext cx="1765066" cy="2059242"/>
          </a:xfrm>
          <a:prstGeom prst="rect">
            <a:avLst/>
          </a:prstGeom>
        </p:spPr>
      </p:pic>
      <p:sp>
        <p:nvSpPr>
          <p:cNvPr id="9" name="TextBox 8">
            <a:extLst>
              <a:ext uri="{FF2B5EF4-FFF2-40B4-BE49-F238E27FC236}">
                <a16:creationId xmlns:a16="http://schemas.microsoft.com/office/drawing/2014/main" id="{5DD1B774-DCD9-6F53-17D5-666F9A555EC8}"/>
              </a:ext>
            </a:extLst>
          </p:cNvPr>
          <p:cNvSpPr txBox="1"/>
          <p:nvPr/>
        </p:nvSpPr>
        <p:spPr>
          <a:xfrm>
            <a:off x="8422860" y="3529312"/>
            <a:ext cx="1648596" cy="1463991"/>
          </a:xfrm>
          <a:prstGeom prst="rect">
            <a:avLst/>
          </a:prstGeom>
          <a:noFill/>
        </p:spPr>
        <p:txBody>
          <a:bodyPr wrap="square" rtlCol="0">
            <a:spAutoFit/>
          </a:bodyPr>
          <a:lstStyle/>
          <a:p>
            <a:pPr defTabSz="786384">
              <a:spcAft>
                <a:spcPts val="600"/>
              </a:spcAft>
            </a:pPr>
            <a:r>
              <a:rPr lang="en-CA" sz="860" b="1" kern="1200" dirty="0">
                <a:solidFill>
                  <a:schemeClr val="tx1"/>
                </a:solidFill>
                <a:latin typeface="+mn-lt"/>
                <a:ea typeface="+mn-ea"/>
                <a:cs typeface="+mn-cs"/>
                <a:hlinkClick r:id="rId8"/>
              </a:rPr>
              <a:t>Traveler Identification Programme (TRIP) Strategy</a:t>
            </a:r>
            <a:endParaRPr lang="en-CA" sz="860" b="1" kern="1200" dirty="0">
              <a:solidFill>
                <a:schemeClr val="tx1"/>
              </a:solidFill>
              <a:latin typeface="+mn-lt"/>
              <a:ea typeface="+mn-ea"/>
              <a:cs typeface="+mn-cs"/>
            </a:endParaRPr>
          </a:p>
          <a:p>
            <a:pPr defTabSz="786384">
              <a:spcAft>
                <a:spcPts val="600"/>
              </a:spcAft>
            </a:pPr>
            <a:endParaRPr lang="en-US" sz="774" b="1" kern="1200" dirty="0">
              <a:solidFill>
                <a:schemeClr val="tx1"/>
              </a:solidFill>
              <a:latin typeface="+mn-lt"/>
              <a:ea typeface="+mn-ea"/>
              <a:cs typeface="+mn-cs"/>
            </a:endParaRPr>
          </a:p>
          <a:p>
            <a:pPr defTabSz="786384">
              <a:spcAft>
                <a:spcPts val="600"/>
              </a:spcAft>
            </a:pPr>
            <a:r>
              <a:rPr lang="en-US" sz="774" kern="1200" dirty="0">
                <a:solidFill>
                  <a:schemeClr val="tx1"/>
                </a:solidFill>
                <a:latin typeface="+mn-lt"/>
                <a:ea typeface="+mn-ea"/>
                <a:cs typeface="+mn-cs"/>
              </a:rPr>
              <a:t>The course provides to the target audience the competencies to implement the five key elements of the ICAO TRIP strategy, ensuring interoperability and internal cooperation, in accordance with Annex 9.</a:t>
            </a:r>
            <a:endParaRPr lang="en-CA" sz="900" dirty="0"/>
          </a:p>
        </p:txBody>
      </p:sp>
      <p:sp>
        <p:nvSpPr>
          <p:cNvPr id="10" name="TextBox 9">
            <a:extLst>
              <a:ext uri="{FF2B5EF4-FFF2-40B4-BE49-F238E27FC236}">
                <a16:creationId xmlns:a16="http://schemas.microsoft.com/office/drawing/2014/main" id="{9285B1A8-12A0-14BF-806E-7C4F3804DDAF}"/>
              </a:ext>
            </a:extLst>
          </p:cNvPr>
          <p:cNvSpPr txBox="1"/>
          <p:nvPr/>
        </p:nvSpPr>
        <p:spPr>
          <a:xfrm>
            <a:off x="3845153" y="3529312"/>
            <a:ext cx="1692190" cy="1728678"/>
          </a:xfrm>
          <a:prstGeom prst="rect">
            <a:avLst/>
          </a:prstGeom>
          <a:noFill/>
        </p:spPr>
        <p:txBody>
          <a:bodyPr wrap="square" rtlCol="0">
            <a:spAutoFit/>
          </a:bodyPr>
          <a:lstStyle/>
          <a:p>
            <a:pPr defTabSz="786384">
              <a:spcAft>
                <a:spcPts val="600"/>
              </a:spcAft>
            </a:pPr>
            <a:r>
              <a:rPr lang="en-US" sz="860" b="1" kern="1200">
                <a:solidFill>
                  <a:schemeClr val="tx1"/>
                </a:solidFill>
                <a:latin typeface="+mn-lt"/>
                <a:ea typeface="+mn-ea"/>
                <a:cs typeface="+mn-cs"/>
                <a:hlinkClick r:id="rId9"/>
              </a:rPr>
              <a:t>Assistance to Aircraft Accident Victims and their Families</a:t>
            </a:r>
            <a:endParaRPr lang="en-US" sz="860" b="1" kern="1200">
              <a:solidFill>
                <a:schemeClr val="tx1"/>
              </a:solidFill>
              <a:latin typeface="+mn-lt"/>
              <a:ea typeface="+mn-ea"/>
              <a:cs typeface="+mn-cs"/>
            </a:endParaRPr>
          </a:p>
          <a:p>
            <a:pPr defTabSz="786384">
              <a:spcAft>
                <a:spcPts val="600"/>
              </a:spcAft>
            </a:pPr>
            <a:endParaRPr lang="en-US" sz="860" b="1" kern="1200">
              <a:solidFill>
                <a:schemeClr val="tx1"/>
              </a:solidFill>
              <a:latin typeface="+mn-lt"/>
              <a:ea typeface="+mn-ea"/>
              <a:cs typeface="+mn-cs"/>
            </a:endParaRPr>
          </a:p>
          <a:p>
            <a:pPr defTabSz="786384">
              <a:spcAft>
                <a:spcPts val="600"/>
              </a:spcAft>
            </a:pPr>
            <a:r>
              <a:rPr lang="en-US" sz="774" kern="1200">
                <a:solidFill>
                  <a:schemeClr val="tx1"/>
                </a:solidFill>
                <a:latin typeface="+mn-lt"/>
                <a:ea typeface="+mn-ea"/>
                <a:cs typeface="+mn-cs"/>
              </a:rPr>
              <a:t>This course will provide CAA representatives, other government officials, aircraft and airport operators and non-governmental organization with the competencies to effectively support aircraft accident victims and their family assistance efforts, in accordance with ICAO Policy</a:t>
            </a:r>
            <a:r>
              <a:rPr lang="en-US" sz="860" kern="1200">
                <a:solidFill>
                  <a:schemeClr val="tx1"/>
                </a:solidFill>
                <a:latin typeface="+mn-lt"/>
                <a:ea typeface="+mn-ea"/>
                <a:cs typeface="+mn-cs"/>
              </a:rPr>
              <a:t>. </a:t>
            </a:r>
            <a:endParaRPr lang="en-CA" sz="1000"/>
          </a:p>
        </p:txBody>
      </p:sp>
      <p:sp>
        <p:nvSpPr>
          <p:cNvPr id="11" name="TextBox 10">
            <a:extLst>
              <a:ext uri="{FF2B5EF4-FFF2-40B4-BE49-F238E27FC236}">
                <a16:creationId xmlns:a16="http://schemas.microsoft.com/office/drawing/2014/main" id="{8BDADF0C-E70B-08C5-58E5-A1713F9A410C}"/>
              </a:ext>
            </a:extLst>
          </p:cNvPr>
          <p:cNvSpPr txBox="1"/>
          <p:nvPr/>
        </p:nvSpPr>
        <p:spPr>
          <a:xfrm>
            <a:off x="6104900" y="3532507"/>
            <a:ext cx="1692190" cy="1715470"/>
          </a:xfrm>
          <a:prstGeom prst="rect">
            <a:avLst/>
          </a:prstGeom>
          <a:noFill/>
        </p:spPr>
        <p:txBody>
          <a:bodyPr wrap="square" rtlCol="0">
            <a:spAutoFit/>
          </a:bodyPr>
          <a:lstStyle/>
          <a:p>
            <a:pPr defTabSz="786384">
              <a:spcAft>
                <a:spcPts val="600"/>
              </a:spcAft>
            </a:pPr>
            <a:r>
              <a:rPr lang="en-US" sz="860" b="1" kern="1200" dirty="0">
                <a:solidFill>
                  <a:schemeClr val="tx1"/>
                </a:solidFill>
                <a:latin typeface="+mn-lt"/>
                <a:ea typeface="+mn-ea"/>
                <a:cs typeface="+mn-cs"/>
                <a:hlinkClick r:id="rId10"/>
              </a:rPr>
              <a:t>Visible Digital Seals for Travel-Related Public Health Proofs</a:t>
            </a:r>
            <a:endParaRPr lang="en-US" sz="860" b="1" kern="1200" dirty="0">
              <a:solidFill>
                <a:schemeClr val="tx1"/>
              </a:solidFill>
              <a:latin typeface="+mn-lt"/>
              <a:ea typeface="+mn-ea"/>
              <a:cs typeface="+mn-cs"/>
            </a:endParaRPr>
          </a:p>
          <a:p>
            <a:pPr defTabSz="786384">
              <a:spcAft>
                <a:spcPts val="600"/>
              </a:spcAft>
            </a:pPr>
            <a:endParaRPr lang="en-US" sz="860" b="1" kern="1200" dirty="0">
              <a:solidFill>
                <a:schemeClr val="tx1"/>
              </a:solidFill>
              <a:latin typeface="+mn-lt"/>
              <a:ea typeface="+mn-ea"/>
              <a:cs typeface="+mn-cs"/>
            </a:endParaRPr>
          </a:p>
          <a:p>
            <a:pPr defTabSz="786384">
              <a:spcAft>
                <a:spcPts val="600"/>
              </a:spcAft>
            </a:pPr>
            <a:r>
              <a:rPr lang="en-US" sz="774" kern="1200" dirty="0">
                <a:solidFill>
                  <a:schemeClr val="tx1"/>
                </a:solidFill>
                <a:latin typeface="+mn-lt"/>
                <a:ea typeface="+mn-ea"/>
                <a:cs typeface="+mn-cs"/>
              </a:rPr>
              <a:t>This course provides State authorities with the competencies required to implement a national Visible Digital Seal for Non-Constrained Environments (VDS-NC) solution for travel health proof, in accordance with ICAO Doc 9303, Machine Readable Travel Documents, Parts 9-13.</a:t>
            </a:r>
            <a:endParaRPr lang="en-CA" sz="900" dirty="0"/>
          </a:p>
        </p:txBody>
      </p:sp>
      <p:sp>
        <p:nvSpPr>
          <p:cNvPr id="4" name="TextBox 3">
            <a:extLst>
              <a:ext uri="{FF2B5EF4-FFF2-40B4-BE49-F238E27FC236}">
                <a16:creationId xmlns:a16="http://schemas.microsoft.com/office/drawing/2014/main" id="{1A628F27-CA08-C8A9-282F-79D60F95CC35}"/>
              </a:ext>
            </a:extLst>
          </p:cNvPr>
          <p:cNvSpPr txBox="1"/>
          <p:nvPr/>
        </p:nvSpPr>
        <p:spPr>
          <a:xfrm>
            <a:off x="1634135" y="5265364"/>
            <a:ext cx="8585124" cy="659027"/>
          </a:xfrm>
          <a:prstGeom prst="rect">
            <a:avLst/>
          </a:prstGeom>
          <a:noFill/>
        </p:spPr>
        <p:txBody>
          <a:bodyPr wrap="square" rtlCol="0">
            <a:spAutoFit/>
          </a:bodyPr>
          <a:lstStyle/>
          <a:p>
            <a:pPr defTabSz="786384">
              <a:spcAft>
                <a:spcPts val="600"/>
              </a:spcAft>
            </a:pPr>
            <a:r>
              <a:rPr lang="en-US" sz="860" b="1" kern="1200">
                <a:solidFill>
                  <a:schemeClr val="accent2"/>
                </a:solidFill>
                <a:latin typeface="+mn-lt"/>
                <a:ea typeface="+mn-ea"/>
                <a:cs typeface="+mn-cs"/>
              </a:rPr>
              <a:t>Managing Air Transport Facilitation Course</a:t>
            </a:r>
          </a:p>
          <a:p>
            <a:pPr defTabSz="786384">
              <a:spcAft>
                <a:spcPts val="600"/>
              </a:spcAft>
            </a:pPr>
            <a:r>
              <a:rPr lang="en-US" sz="774">
                <a:solidFill>
                  <a:schemeClr val="accent5"/>
                </a:solidFill>
              </a:rPr>
              <a:t>In progress, the development of Managing Air Transport Facilitation Training Course. The course provides the target audience with the competencies required to develop a management system whereby the Coordinating Authority (</a:t>
            </a:r>
            <a:r>
              <a:rPr lang="en-US" sz="774" err="1">
                <a:solidFill>
                  <a:schemeClr val="accent5"/>
                </a:solidFill>
              </a:rPr>
              <a:t>ies</a:t>
            </a:r>
            <a:r>
              <a:rPr lang="en-US" sz="774">
                <a:solidFill>
                  <a:schemeClr val="accent5"/>
                </a:solidFill>
              </a:rPr>
              <a:t>) designated by the State is (are) able to coordinate the required national policy framework, coordinate Facilitation matters with relevant government agencies and other stakeholders and to assess the implementation of Annex 9 SARPs and create a national evaluation framework </a:t>
            </a:r>
            <a:endParaRPr lang="en-CA" sz="1000">
              <a:solidFill>
                <a:schemeClr val="accent5"/>
              </a:solidFill>
            </a:endParaRPr>
          </a:p>
        </p:txBody>
      </p:sp>
    </p:spTree>
    <p:extLst>
      <p:ext uri="{BB962C8B-B14F-4D97-AF65-F5344CB8AC3E}">
        <p14:creationId xmlns:p14="http://schemas.microsoft.com/office/powerpoint/2010/main" val="363773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88924"/>
      </p:ext>
    </p:extLst>
  </p:cSld>
  <p:clrMapOvr>
    <a:masterClrMapping/>
  </p:clrMapOvr>
</p:sld>
</file>

<file path=ppt/theme/theme1.xml><?xml version="1.0" encoding="utf-8"?>
<a:theme xmlns:a="http://schemas.openxmlformats.org/drawingml/2006/main" name="Office Theme">
  <a:themeElements>
    <a:clrScheme name="Personnalisé 1">
      <a:dk1>
        <a:srgbClr val="000000"/>
      </a:dk1>
      <a:lt1>
        <a:srgbClr val="FFFFFF"/>
      </a:lt1>
      <a:dk2>
        <a:srgbClr val="0054A3"/>
      </a:dk2>
      <a:lt2>
        <a:srgbClr val="8C99A1"/>
      </a:lt2>
      <a:accent1>
        <a:srgbClr val="0054A3"/>
      </a:accent1>
      <a:accent2>
        <a:srgbClr val="FF8C22"/>
      </a:accent2>
      <a:accent3>
        <a:srgbClr val="A74233"/>
      </a:accent3>
      <a:accent4>
        <a:srgbClr val="FF7823"/>
      </a:accent4>
      <a:accent5>
        <a:srgbClr val="008739"/>
      </a:accent5>
      <a:accent6>
        <a:srgbClr val="91E022"/>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192065FC69E843B6C9C483EEB54F8F" ma:contentTypeVersion="1" ma:contentTypeDescription="Create a new document." ma:contentTypeScope="" ma:versionID="a181599885ec306477fb62deedd4870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E2C75D-67FE-4F83-A73F-90D2CBF8E463}">
  <ds:schemaRefs>
    <ds:schemaRef ds:uri="http://schemas.microsoft.com/sharepoint/v3/contenttype/forms"/>
  </ds:schemaRefs>
</ds:datastoreItem>
</file>

<file path=customXml/itemProps2.xml><?xml version="1.0" encoding="utf-8"?>
<ds:datastoreItem xmlns:ds="http://schemas.openxmlformats.org/officeDocument/2006/customXml" ds:itemID="{FAA3B7BE-1799-443D-B718-94557BC5C485}">
  <ds:schemaRefs>
    <ds:schemaRef ds:uri="http://purl.org/dc/elements/1.1/"/>
    <ds:schemaRef ds:uri="a642645c-10bf-4f91-95dc-6b2a79582fc0"/>
    <ds:schemaRef ds:uri="22bd8a5e-a52c-480c-9b93-0ae5060f1be8"/>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313431F-5881-4857-83A1-E58991B85D28}"/>
</file>

<file path=docProps/app.xml><?xml version="1.0" encoding="utf-8"?>
<Properties xmlns="http://schemas.openxmlformats.org/officeDocument/2006/extended-properties" xmlns:vt="http://schemas.openxmlformats.org/officeDocument/2006/docPropsVTypes">
  <Template/>
  <TotalTime>4433</TotalTime>
  <Words>585</Words>
  <Application>Microsoft Office PowerPoint</Application>
  <PresentationFormat>Widescreen</PresentationFormat>
  <Paragraphs>55</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Latest Developments of Annex 9 - FACILITATION </vt:lpstr>
      <vt:lpstr>PowerPoint Presentation</vt:lpstr>
      <vt:lpstr>PowerPoint Presentation</vt:lpstr>
      <vt:lpstr>PowerPoint Presentation</vt:lpstr>
      <vt:lpstr>PowerPoint Presentation</vt:lpstr>
      <vt:lpstr>FAL Capacity Building  - Training Courses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Atallah, Cynthia</dc:creator>
  <cp:lastModifiedBy>Al-athbi, Ali Talib Hamad</cp:lastModifiedBy>
  <cp:revision>81</cp:revision>
  <dcterms:created xsi:type="dcterms:W3CDTF">2020-01-08T15:21:02Z</dcterms:created>
  <dcterms:modified xsi:type="dcterms:W3CDTF">2023-11-19T23:54:54Z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0x0101001C192065FC69E843B6C9C483EEB54F8F</vt:lpwstr>
  </property>
</Properties>
</file>