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67" r:id="rId5"/>
    <p:sldId id="280" r:id="rId6"/>
    <p:sldId id="281" r:id="rId7"/>
    <p:sldId id="282" r:id="rId8"/>
    <p:sldId id="283" r:id="rId9"/>
    <p:sldId id="284" r:id="rId10"/>
    <p:sldId id="285" r:id="rId11"/>
    <p:sldId id="286" r:id="rId12"/>
    <p:sldId id="289" r:id="rId13"/>
    <p:sldId id="287" r:id="rId14"/>
    <p:sldId id="290" r:id="rId15"/>
    <p:sldId id="291"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4ACDFC-4F6E-3A7F-384D-D1B9BEAA287F}" name="Ziya Nurassylova" initials="ZN" userId="S::ziya.nurassylova@caa.gov.kz::e5f446eb-d7a6-4702-9f3c-0d9e5569253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7523"/>
    <a:srgbClr val="FF6221"/>
    <a:srgbClr val="EABA20"/>
    <a:srgbClr val="0055A4"/>
    <a:srgbClr val="0155A6"/>
    <a:srgbClr val="B13536"/>
    <a:srgbClr val="A43132"/>
    <a:srgbClr val="339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120369-FB0D-CB4C-D502-FDA6A955EEF2}" v="202" dt="2023-11-28T09:25:40.111"/>
    <p1510:client id="{10EEAFCA-D810-0626-7879-50668B70777C}" v="137" dt="2023-11-28T09:52:01.555"/>
    <p1510:client id="{1B1DCBEE-72A1-45C4-9A97-AD18DF46AFB1}" v="255" dt="2023-11-28T09:32:39.605"/>
    <p1510:client id="{7C7BF1E0-D79F-7D8B-6738-76421FAFF97C}" v="27" dt="2023-11-30T10:49:12.524"/>
    <p1510:client id="{B09E486C-4B6B-3952-2D42-50D38A1B985B}" v="17" dt="2023-11-28T09:00:28.4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iya Nurassylova" userId="e5f446eb-d7a6-4702-9f3c-0d9e5569253b" providerId="ADAL" clId="{C263AF3F-883B-4D7D-BBA4-2B4C8C2BD5C4}"/>
    <pc:docChg chg="undo custSel addSld delSld modSld sldOrd">
      <pc:chgData name="Ziya Nurassylova" userId="e5f446eb-d7a6-4702-9f3c-0d9e5569253b" providerId="ADAL" clId="{C263AF3F-883B-4D7D-BBA4-2B4C8C2BD5C4}" dt="2023-11-20T08:57:57.888" v="444" actId="113"/>
      <pc:docMkLst>
        <pc:docMk/>
      </pc:docMkLst>
      <pc:sldChg chg="modSp mod addCm">
        <pc:chgData name="Ziya Nurassylova" userId="e5f446eb-d7a6-4702-9f3c-0d9e5569253b" providerId="ADAL" clId="{C263AF3F-883B-4D7D-BBA4-2B4C8C2BD5C4}" dt="2023-11-20T08:31:07.597" v="353" actId="20577"/>
        <pc:sldMkLst>
          <pc:docMk/>
          <pc:sldMk cId="339318352" sldId="280"/>
        </pc:sldMkLst>
        <pc:spChg chg="mod">
          <ac:chgData name="Ziya Nurassylova" userId="e5f446eb-d7a6-4702-9f3c-0d9e5569253b" providerId="ADAL" clId="{C263AF3F-883B-4D7D-BBA4-2B4C8C2BD5C4}" dt="2023-11-20T08:31:07.597" v="353" actId="20577"/>
          <ac:spMkLst>
            <pc:docMk/>
            <pc:sldMk cId="339318352" sldId="280"/>
            <ac:spMk id="5" creationId="{F3A2EE2F-9848-1C1D-46FC-044879D55ACE}"/>
          </ac:spMkLst>
        </pc:spChg>
        <pc:picChg chg="mod">
          <ac:chgData name="Ziya Nurassylova" userId="e5f446eb-d7a6-4702-9f3c-0d9e5569253b" providerId="ADAL" clId="{C263AF3F-883B-4D7D-BBA4-2B4C8C2BD5C4}" dt="2023-11-20T08:30:34.252" v="348" actId="14100"/>
          <ac:picMkLst>
            <pc:docMk/>
            <pc:sldMk cId="339318352" sldId="280"/>
            <ac:picMk id="4" creationId="{1ABED075-77E8-04D6-59C1-F95E69F32A95}"/>
          </ac:picMkLst>
        </pc:picChg>
        <pc:extLst>
          <p:ext xmlns:p="http://schemas.openxmlformats.org/presentationml/2006/main" uri="{D6D511B9-2390-475A-947B-AFAB55BFBCF1}">
            <pc226:cmChg xmlns:pc226="http://schemas.microsoft.com/office/powerpoint/2022/06/main/command" chg="add">
              <pc226:chgData name="Ziya Nurassylova" userId="e5f446eb-d7a6-4702-9f3c-0d9e5569253b" providerId="ADAL" clId="{C263AF3F-883B-4D7D-BBA4-2B4C8C2BD5C4}" dt="2023-11-17T11:22:42.483" v="233"/>
              <pc2:cmMkLst xmlns:pc2="http://schemas.microsoft.com/office/powerpoint/2019/9/main/command">
                <pc:docMk/>
                <pc:sldMk cId="339318352" sldId="280"/>
                <pc2:cmMk id="{1C56B04C-E64B-4D4B-B6D8-070EA90DB74F}"/>
              </pc2:cmMkLst>
            </pc226:cmChg>
          </p:ext>
        </pc:extLst>
      </pc:sldChg>
      <pc:sldChg chg="modSp mod">
        <pc:chgData name="Ziya Nurassylova" userId="e5f446eb-d7a6-4702-9f3c-0d9e5569253b" providerId="ADAL" clId="{C263AF3F-883B-4D7D-BBA4-2B4C8C2BD5C4}" dt="2023-11-20T08:41:52.852" v="435" actId="1076"/>
        <pc:sldMkLst>
          <pc:docMk/>
          <pc:sldMk cId="2940549729" sldId="281"/>
        </pc:sldMkLst>
        <pc:spChg chg="mod">
          <ac:chgData name="Ziya Nurassylova" userId="e5f446eb-d7a6-4702-9f3c-0d9e5569253b" providerId="ADAL" clId="{C263AF3F-883B-4D7D-BBA4-2B4C8C2BD5C4}" dt="2023-11-20T08:31:58.510" v="357"/>
          <ac:spMkLst>
            <pc:docMk/>
            <pc:sldMk cId="2940549729" sldId="281"/>
            <ac:spMk id="2" creationId="{B40FB9C6-9737-4CA1-0892-EF9DD77DBD3E}"/>
          </ac:spMkLst>
        </pc:spChg>
        <pc:spChg chg="mod">
          <ac:chgData name="Ziya Nurassylova" userId="e5f446eb-d7a6-4702-9f3c-0d9e5569253b" providerId="ADAL" clId="{C263AF3F-883B-4D7D-BBA4-2B4C8C2BD5C4}" dt="2023-11-20T08:32:16.980" v="361" actId="14100"/>
          <ac:spMkLst>
            <pc:docMk/>
            <pc:sldMk cId="2940549729" sldId="281"/>
            <ac:spMk id="3" creationId="{6BAEE587-75CC-31BC-5748-C2BAB75E5709}"/>
          </ac:spMkLst>
        </pc:spChg>
        <pc:spChg chg="mod">
          <ac:chgData name="Ziya Nurassylova" userId="e5f446eb-d7a6-4702-9f3c-0d9e5569253b" providerId="ADAL" clId="{C263AF3F-883B-4D7D-BBA4-2B4C8C2BD5C4}" dt="2023-11-20T08:32:52.733" v="365" actId="14100"/>
          <ac:spMkLst>
            <pc:docMk/>
            <pc:sldMk cId="2940549729" sldId="281"/>
            <ac:spMk id="5" creationId="{30B849B1-2DDB-CD5C-DA78-FDE6E9C1F789}"/>
          </ac:spMkLst>
        </pc:spChg>
        <pc:spChg chg="mod">
          <ac:chgData name="Ziya Nurassylova" userId="e5f446eb-d7a6-4702-9f3c-0d9e5569253b" providerId="ADAL" clId="{C263AF3F-883B-4D7D-BBA4-2B4C8C2BD5C4}" dt="2023-11-20T08:33:57.492" v="370" actId="1076"/>
          <ac:spMkLst>
            <pc:docMk/>
            <pc:sldMk cId="2940549729" sldId="281"/>
            <ac:spMk id="6" creationId="{D2FD95B8-8F36-F578-B9AE-572BD94F7D3C}"/>
          </ac:spMkLst>
        </pc:spChg>
        <pc:spChg chg="mod">
          <ac:chgData name="Ziya Nurassylova" userId="e5f446eb-d7a6-4702-9f3c-0d9e5569253b" providerId="ADAL" clId="{C263AF3F-883B-4D7D-BBA4-2B4C8C2BD5C4}" dt="2023-11-20T08:37:46.482" v="374"/>
          <ac:spMkLst>
            <pc:docMk/>
            <pc:sldMk cId="2940549729" sldId="281"/>
            <ac:spMk id="11" creationId="{7D9889FD-B693-A43D-D103-D9D5E3267B2B}"/>
          </ac:spMkLst>
        </pc:spChg>
        <pc:spChg chg="mod">
          <ac:chgData name="Ziya Nurassylova" userId="e5f446eb-d7a6-4702-9f3c-0d9e5569253b" providerId="ADAL" clId="{C263AF3F-883B-4D7D-BBA4-2B4C8C2BD5C4}" dt="2023-11-20T08:37:37.190" v="371"/>
          <ac:spMkLst>
            <pc:docMk/>
            <pc:sldMk cId="2940549729" sldId="281"/>
            <ac:spMk id="12" creationId="{1B9084EB-B158-873B-AC4D-4DD1229D4ABA}"/>
          </ac:spMkLst>
        </pc:spChg>
        <pc:spChg chg="mod">
          <ac:chgData name="Ziya Nurassylova" userId="e5f446eb-d7a6-4702-9f3c-0d9e5569253b" providerId="ADAL" clId="{C263AF3F-883B-4D7D-BBA4-2B4C8C2BD5C4}" dt="2023-11-20T08:41:28.060" v="433" actId="1076"/>
          <ac:spMkLst>
            <pc:docMk/>
            <pc:sldMk cId="2940549729" sldId="281"/>
            <ac:spMk id="13" creationId="{8A60FED0-A01C-455D-E091-D8770F25031C}"/>
          </ac:spMkLst>
        </pc:spChg>
        <pc:spChg chg="mod">
          <ac:chgData name="Ziya Nurassylova" userId="e5f446eb-d7a6-4702-9f3c-0d9e5569253b" providerId="ADAL" clId="{C263AF3F-883B-4D7D-BBA4-2B4C8C2BD5C4}" dt="2023-11-20T08:41:38.892" v="434" actId="14100"/>
          <ac:spMkLst>
            <pc:docMk/>
            <pc:sldMk cId="2940549729" sldId="281"/>
            <ac:spMk id="14" creationId="{58B81116-59AF-7C0C-6D8A-35773AC42196}"/>
          </ac:spMkLst>
        </pc:spChg>
        <pc:spChg chg="mod">
          <ac:chgData name="Ziya Nurassylova" userId="e5f446eb-d7a6-4702-9f3c-0d9e5569253b" providerId="ADAL" clId="{C263AF3F-883B-4D7D-BBA4-2B4C8C2BD5C4}" dt="2023-11-20T08:31:37.100" v="356" actId="20577"/>
          <ac:spMkLst>
            <pc:docMk/>
            <pc:sldMk cId="2940549729" sldId="281"/>
            <ac:spMk id="15" creationId="{00000000-0000-0000-0000-000000000000}"/>
          </ac:spMkLst>
        </pc:spChg>
        <pc:spChg chg="mod">
          <ac:chgData name="Ziya Nurassylova" userId="e5f446eb-d7a6-4702-9f3c-0d9e5569253b" providerId="ADAL" clId="{C263AF3F-883B-4D7D-BBA4-2B4C8C2BD5C4}" dt="2023-11-20T08:38:20.258" v="402"/>
          <ac:spMkLst>
            <pc:docMk/>
            <pc:sldMk cId="2940549729" sldId="281"/>
            <ac:spMk id="34" creationId="{9A23D03E-40D6-ACB7-1672-866D66805CE4}"/>
          </ac:spMkLst>
        </pc:spChg>
        <pc:spChg chg="mod">
          <ac:chgData name="Ziya Nurassylova" userId="e5f446eb-d7a6-4702-9f3c-0d9e5569253b" providerId="ADAL" clId="{C263AF3F-883B-4D7D-BBA4-2B4C8C2BD5C4}" dt="2023-11-20T08:41:52.852" v="435" actId="1076"/>
          <ac:spMkLst>
            <pc:docMk/>
            <pc:sldMk cId="2940549729" sldId="281"/>
            <ac:spMk id="35" creationId="{3C849647-9C1F-9299-5FEF-275FBE112ADA}"/>
          </ac:spMkLst>
        </pc:spChg>
        <pc:spChg chg="mod">
          <ac:chgData name="Ziya Nurassylova" userId="e5f446eb-d7a6-4702-9f3c-0d9e5569253b" providerId="ADAL" clId="{C263AF3F-883B-4D7D-BBA4-2B4C8C2BD5C4}" dt="2023-11-20T08:41:06.871" v="430" actId="1076"/>
          <ac:spMkLst>
            <pc:docMk/>
            <pc:sldMk cId="2940549729" sldId="281"/>
            <ac:spMk id="36" creationId="{A65B03A6-A983-EF81-C30A-9436D08C60B4}"/>
          </ac:spMkLst>
        </pc:spChg>
        <pc:spChg chg="mod">
          <ac:chgData name="Ziya Nurassylova" userId="e5f446eb-d7a6-4702-9f3c-0d9e5569253b" providerId="ADAL" clId="{C263AF3F-883B-4D7D-BBA4-2B4C8C2BD5C4}" dt="2023-11-20T08:40:52.735" v="428" actId="1076"/>
          <ac:spMkLst>
            <pc:docMk/>
            <pc:sldMk cId="2940549729" sldId="281"/>
            <ac:spMk id="44" creationId="{82879AEB-02C3-2364-2213-C16548A7C016}"/>
          </ac:spMkLst>
        </pc:spChg>
        <pc:spChg chg="mod">
          <ac:chgData name="Ziya Nurassylova" userId="e5f446eb-d7a6-4702-9f3c-0d9e5569253b" providerId="ADAL" clId="{C263AF3F-883B-4D7D-BBA4-2B4C8C2BD5C4}" dt="2023-11-20T08:41:14.750" v="431" actId="1076"/>
          <ac:spMkLst>
            <pc:docMk/>
            <pc:sldMk cId="2940549729" sldId="281"/>
            <ac:spMk id="50" creationId="{27C2D64F-9254-2B4B-785C-39015BC5B86B}"/>
          </ac:spMkLst>
        </pc:spChg>
        <pc:spChg chg="mod">
          <ac:chgData name="Ziya Nurassylova" userId="e5f446eb-d7a6-4702-9f3c-0d9e5569253b" providerId="ADAL" clId="{C263AF3F-883B-4D7D-BBA4-2B4C8C2BD5C4}" dt="2023-11-20T04:10:30.151" v="340" actId="1582"/>
          <ac:spMkLst>
            <pc:docMk/>
            <pc:sldMk cId="2940549729" sldId="281"/>
            <ac:spMk id="51" creationId="{CA97167E-3B97-E61A-C9F6-FCFB59CED836}"/>
          </ac:spMkLst>
        </pc:spChg>
        <pc:grpChg chg="mod">
          <ac:chgData name="Ziya Nurassylova" userId="e5f446eb-d7a6-4702-9f3c-0d9e5569253b" providerId="ADAL" clId="{C263AF3F-883B-4D7D-BBA4-2B4C8C2BD5C4}" dt="2023-11-20T08:33:52.563" v="369" actId="1076"/>
          <ac:grpSpMkLst>
            <pc:docMk/>
            <pc:sldMk cId="2940549729" sldId="281"/>
            <ac:grpSpMk id="10" creationId="{72EAC86E-AFCC-08F6-ADE9-42AC5B3AD18E}"/>
          </ac:grpSpMkLst>
        </pc:grpChg>
        <pc:cxnChg chg="mod">
          <ac:chgData name="Ziya Nurassylova" userId="e5f446eb-d7a6-4702-9f3c-0d9e5569253b" providerId="ADAL" clId="{C263AF3F-883B-4D7D-BBA4-2B4C8C2BD5C4}" dt="2023-11-20T08:33:05.948" v="366" actId="1076"/>
          <ac:cxnSpMkLst>
            <pc:docMk/>
            <pc:sldMk cId="2940549729" sldId="281"/>
            <ac:cxnSpMk id="8" creationId="{0641A6D3-8794-2FAD-F340-1BBCE81CFA1E}"/>
          </ac:cxnSpMkLst>
        </pc:cxnChg>
      </pc:sldChg>
      <pc:sldChg chg="modSp">
        <pc:chgData name="Ziya Nurassylova" userId="e5f446eb-d7a6-4702-9f3c-0d9e5569253b" providerId="ADAL" clId="{C263AF3F-883B-4D7D-BBA4-2B4C8C2BD5C4}" dt="2023-11-20T08:57:57.888" v="444" actId="113"/>
        <pc:sldMkLst>
          <pc:docMk/>
          <pc:sldMk cId="3329122035" sldId="282"/>
        </pc:sldMkLst>
        <pc:spChg chg="mod">
          <ac:chgData name="Ziya Nurassylova" userId="e5f446eb-d7a6-4702-9f3c-0d9e5569253b" providerId="ADAL" clId="{C263AF3F-883B-4D7D-BBA4-2B4C8C2BD5C4}" dt="2023-11-20T08:57:25.620" v="441" actId="113"/>
          <ac:spMkLst>
            <pc:docMk/>
            <pc:sldMk cId="3329122035" sldId="282"/>
            <ac:spMk id="29" creationId="{1D9E167D-E00A-6D30-93CD-AB14662736EE}"/>
          </ac:spMkLst>
        </pc:spChg>
        <pc:spChg chg="mod">
          <ac:chgData name="Ziya Nurassylova" userId="e5f446eb-d7a6-4702-9f3c-0d9e5569253b" providerId="ADAL" clId="{C263AF3F-883B-4D7D-BBA4-2B4C8C2BD5C4}" dt="2023-11-20T08:57:57.888" v="444" actId="113"/>
          <ac:spMkLst>
            <pc:docMk/>
            <pc:sldMk cId="3329122035" sldId="282"/>
            <ac:spMk id="31" creationId="{853566E6-C4A8-4B2D-0C47-C578B6AE97F3}"/>
          </ac:spMkLst>
        </pc:spChg>
      </pc:sldChg>
      <pc:sldChg chg="addSp delSp modSp mod addCm delCm modCm">
        <pc:chgData name="Ziya Nurassylova" userId="e5f446eb-d7a6-4702-9f3c-0d9e5569253b" providerId="ADAL" clId="{C263AF3F-883B-4D7D-BBA4-2B4C8C2BD5C4}" dt="2023-11-20T04:09:57.580" v="338"/>
        <pc:sldMkLst>
          <pc:docMk/>
          <pc:sldMk cId="3210122871" sldId="287"/>
        </pc:sldMkLst>
        <pc:spChg chg="mod">
          <ac:chgData name="Ziya Nurassylova" userId="e5f446eb-d7a6-4702-9f3c-0d9e5569253b" providerId="ADAL" clId="{C263AF3F-883B-4D7D-BBA4-2B4C8C2BD5C4}" dt="2023-11-20T04:02:18.241" v="274" actId="14100"/>
          <ac:spMkLst>
            <pc:docMk/>
            <pc:sldMk cId="3210122871" sldId="287"/>
            <ac:spMk id="26" creationId="{0E96E024-DCDD-06B3-BB88-9FD5DB528EB9}"/>
          </ac:spMkLst>
        </pc:spChg>
        <pc:spChg chg="del mod">
          <ac:chgData name="Ziya Nurassylova" userId="e5f446eb-d7a6-4702-9f3c-0d9e5569253b" providerId="ADAL" clId="{C263AF3F-883B-4D7D-BBA4-2B4C8C2BD5C4}" dt="2023-11-20T04:01:16.297" v="256" actId="478"/>
          <ac:spMkLst>
            <pc:docMk/>
            <pc:sldMk cId="3210122871" sldId="287"/>
            <ac:spMk id="28" creationId="{26E6DE5A-8D96-A121-81C3-79C1F90163A5}"/>
          </ac:spMkLst>
        </pc:spChg>
        <pc:spChg chg="mod">
          <ac:chgData name="Ziya Nurassylova" userId="e5f446eb-d7a6-4702-9f3c-0d9e5569253b" providerId="ADAL" clId="{C263AF3F-883B-4D7D-BBA4-2B4C8C2BD5C4}" dt="2023-11-20T04:02:15.497" v="273" actId="14100"/>
          <ac:spMkLst>
            <pc:docMk/>
            <pc:sldMk cId="3210122871" sldId="287"/>
            <ac:spMk id="31" creationId="{C20D7E9B-9591-4A54-6FB2-45D9517728C5}"/>
          </ac:spMkLst>
        </pc:spChg>
        <pc:spChg chg="add del">
          <ac:chgData name="Ziya Nurassylova" userId="e5f446eb-d7a6-4702-9f3c-0d9e5569253b" providerId="ADAL" clId="{C263AF3F-883B-4D7D-BBA4-2B4C8C2BD5C4}" dt="2023-11-20T04:01:11.416" v="248" actId="478"/>
          <ac:spMkLst>
            <pc:docMk/>
            <pc:sldMk cId="3210122871" sldId="287"/>
            <ac:spMk id="34" creationId="{4C9F86F3-F6D3-D72F-0461-019B28DC6C18}"/>
          </ac:spMkLst>
        </pc:spChg>
        <pc:spChg chg="del mod">
          <ac:chgData name="Ziya Nurassylova" userId="e5f446eb-d7a6-4702-9f3c-0d9e5569253b" providerId="ADAL" clId="{C263AF3F-883B-4D7D-BBA4-2B4C8C2BD5C4}" dt="2023-11-20T04:01:14.567" v="253" actId="478"/>
          <ac:spMkLst>
            <pc:docMk/>
            <pc:sldMk cId="3210122871" sldId="287"/>
            <ac:spMk id="37" creationId="{3B72A830-8540-4D5F-5FA0-0FF0AA47EB26}"/>
          </ac:spMkLst>
        </pc:spChg>
        <pc:picChg chg="add mod">
          <ac:chgData name="Ziya Nurassylova" userId="e5f446eb-d7a6-4702-9f3c-0d9e5569253b" providerId="ADAL" clId="{C263AF3F-883B-4D7D-BBA4-2B4C8C2BD5C4}" dt="2023-11-17T10:46:00.492" v="15"/>
          <ac:picMkLst>
            <pc:docMk/>
            <pc:sldMk cId="3210122871" sldId="287"/>
            <ac:picMk id="2" creationId="{37B384CA-EAEE-036E-EDB8-D54F19241013}"/>
          </ac:picMkLst>
        </pc:picChg>
        <pc:picChg chg="mod">
          <ac:chgData name="Ziya Nurassylova" userId="e5f446eb-d7a6-4702-9f3c-0d9e5569253b" providerId="ADAL" clId="{C263AF3F-883B-4D7D-BBA4-2B4C8C2BD5C4}" dt="2023-11-20T04:01:40.216" v="262" actId="1076"/>
          <ac:picMkLst>
            <pc:docMk/>
            <pc:sldMk cId="3210122871" sldId="287"/>
            <ac:picMk id="23" creationId="{7099A132-67E3-966C-BD8F-AB0A5D652FAB}"/>
          </ac:picMkLst>
        </pc:picChg>
        <pc:picChg chg="del">
          <ac:chgData name="Ziya Nurassylova" userId="e5f446eb-d7a6-4702-9f3c-0d9e5569253b" providerId="ADAL" clId="{C263AF3F-883B-4D7D-BBA4-2B4C8C2BD5C4}" dt="2023-11-20T04:01:15.027" v="254" actId="478"/>
          <ac:picMkLst>
            <pc:docMk/>
            <pc:sldMk cId="3210122871" sldId="287"/>
            <ac:picMk id="24" creationId="{C75AC45D-C1FE-12F3-2F4F-82B9C78CD0E7}"/>
          </ac:picMkLst>
        </pc:picChg>
        <pc:picChg chg="mod">
          <ac:chgData name="Ziya Nurassylova" userId="e5f446eb-d7a6-4702-9f3c-0d9e5569253b" providerId="ADAL" clId="{C263AF3F-883B-4D7D-BBA4-2B4C8C2BD5C4}" dt="2023-11-20T04:01:33.871" v="261" actId="1076"/>
          <ac:picMkLst>
            <pc:docMk/>
            <pc:sldMk cId="3210122871" sldId="287"/>
            <ac:picMk id="30" creationId="{08A934FD-9AFF-B7AD-6A12-766C07BADE70}"/>
          </ac:picMkLst>
        </pc:picChg>
        <pc:picChg chg="del">
          <ac:chgData name="Ziya Nurassylova" userId="e5f446eb-d7a6-4702-9f3c-0d9e5569253b" providerId="ADAL" clId="{C263AF3F-883B-4D7D-BBA4-2B4C8C2BD5C4}" dt="2023-11-20T04:01:12.420" v="249" actId="478"/>
          <ac:picMkLst>
            <pc:docMk/>
            <pc:sldMk cId="3210122871" sldId="287"/>
            <ac:picMk id="33" creationId="{7DB4A80C-6CE3-77AD-A22D-4CC137F51C51}"/>
          </ac:picMkLst>
        </pc:picChg>
        <pc:picChg chg="del">
          <ac:chgData name="Ziya Nurassylova" userId="e5f446eb-d7a6-4702-9f3c-0d9e5569253b" providerId="ADAL" clId="{C263AF3F-883B-4D7D-BBA4-2B4C8C2BD5C4}" dt="2023-11-20T04:01:13.043" v="250" actId="478"/>
          <ac:picMkLst>
            <pc:docMk/>
            <pc:sldMk cId="3210122871" sldId="287"/>
            <ac:picMk id="36" creationId="{693FFF8D-984D-C1EC-206A-6CC8B87967F8}"/>
          </ac:picMkLst>
        </pc:picChg>
        <pc:extLst>
          <p:ext xmlns:p="http://schemas.openxmlformats.org/presentationml/2006/main" uri="{D6D511B9-2390-475A-947B-AFAB55BFBCF1}">
            <pc226:cmChg xmlns:pc226="http://schemas.microsoft.com/office/powerpoint/2022/06/main/command" chg="add del mod">
              <pc226:chgData name="Ziya Nurassylova" userId="e5f446eb-d7a6-4702-9f3c-0d9e5569253b" providerId="ADAL" clId="{C263AF3F-883B-4D7D-BBA4-2B4C8C2BD5C4}" dt="2023-11-20T04:09:54.799" v="337"/>
              <pc2:cmMkLst xmlns:pc2="http://schemas.microsoft.com/office/powerpoint/2019/9/main/command">
                <pc:docMk/>
                <pc:sldMk cId="3210122871" sldId="287"/>
                <pc2:cmMk id="{E6B3E081-B949-4397-9D2C-DD4B89485894}"/>
              </pc2:cmMkLst>
            </pc226:cmChg>
            <pc226:cmChg xmlns:pc226="http://schemas.microsoft.com/office/powerpoint/2022/06/main/command" chg="add del mod">
              <pc226:chgData name="Ziya Nurassylova" userId="e5f446eb-d7a6-4702-9f3c-0d9e5569253b" providerId="ADAL" clId="{C263AF3F-883B-4D7D-BBA4-2B4C8C2BD5C4}" dt="2023-11-20T04:09:57.580" v="338"/>
              <pc2:cmMkLst xmlns:pc2="http://schemas.microsoft.com/office/powerpoint/2019/9/main/command">
                <pc:docMk/>
                <pc:sldMk cId="3210122871" sldId="287"/>
                <pc2:cmMk id="{B0C1BBE5-949D-4194-807A-7691F6BE7F5B}"/>
              </pc2:cmMkLst>
            </pc226:cmChg>
          </p:ext>
        </pc:extLst>
      </pc:sldChg>
      <pc:sldChg chg="delSp new del mod">
        <pc:chgData name="Ziya Nurassylova" userId="e5f446eb-d7a6-4702-9f3c-0d9e5569253b" providerId="ADAL" clId="{C263AF3F-883B-4D7D-BBA4-2B4C8C2BD5C4}" dt="2023-11-17T10:45:57.960" v="14" actId="47"/>
        <pc:sldMkLst>
          <pc:docMk/>
          <pc:sldMk cId="1555207487" sldId="288"/>
        </pc:sldMkLst>
        <pc:spChg chg="del">
          <ac:chgData name="Ziya Nurassylova" userId="e5f446eb-d7a6-4702-9f3c-0d9e5569253b" providerId="ADAL" clId="{C263AF3F-883B-4D7D-BBA4-2B4C8C2BD5C4}" dt="2023-11-17T10:44:57.624" v="1" actId="478"/>
          <ac:spMkLst>
            <pc:docMk/>
            <pc:sldMk cId="1555207487" sldId="288"/>
            <ac:spMk id="3" creationId="{BA84C565-3FCE-7984-9D46-20F7C1F1CCCF}"/>
          </ac:spMkLst>
        </pc:spChg>
        <pc:spChg chg="del">
          <ac:chgData name="Ziya Nurassylova" userId="e5f446eb-d7a6-4702-9f3c-0d9e5569253b" providerId="ADAL" clId="{C263AF3F-883B-4D7D-BBA4-2B4C8C2BD5C4}" dt="2023-11-17T10:44:57.624" v="1" actId="478"/>
          <ac:spMkLst>
            <pc:docMk/>
            <pc:sldMk cId="1555207487" sldId="288"/>
            <ac:spMk id="4" creationId="{46DD4D32-588F-329A-17A8-C063754EDAAA}"/>
          </ac:spMkLst>
        </pc:spChg>
        <pc:spChg chg="del">
          <ac:chgData name="Ziya Nurassylova" userId="e5f446eb-d7a6-4702-9f3c-0d9e5569253b" providerId="ADAL" clId="{C263AF3F-883B-4D7D-BBA4-2B4C8C2BD5C4}" dt="2023-11-17T10:44:57.624" v="1" actId="478"/>
          <ac:spMkLst>
            <pc:docMk/>
            <pc:sldMk cId="1555207487" sldId="288"/>
            <ac:spMk id="5" creationId="{3DCB79B0-1B31-494F-F25D-DF8A2FF6A969}"/>
          </ac:spMkLst>
        </pc:spChg>
        <pc:spChg chg="del">
          <ac:chgData name="Ziya Nurassylova" userId="e5f446eb-d7a6-4702-9f3c-0d9e5569253b" providerId="ADAL" clId="{C263AF3F-883B-4D7D-BBA4-2B4C8C2BD5C4}" dt="2023-11-17T10:44:57.624" v="1" actId="478"/>
          <ac:spMkLst>
            <pc:docMk/>
            <pc:sldMk cId="1555207487" sldId="288"/>
            <ac:spMk id="6" creationId="{713115BE-AC49-D3F1-A425-4504D43315F7}"/>
          </ac:spMkLst>
        </pc:spChg>
        <pc:spChg chg="del">
          <ac:chgData name="Ziya Nurassylova" userId="e5f446eb-d7a6-4702-9f3c-0d9e5569253b" providerId="ADAL" clId="{C263AF3F-883B-4D7D-BBA4-2B4C8C2BD5C4}" dt="2023-11-17T10:44:57.624" v="1" actId="478"/>
          <ac:spMkLst>
            <pc:docMk/>
            <pc:sldMk cId="1555207487" sldId="288"/>
            <ac:spMk id="7" creationId="{97C1EF5A-1129-FF62-3F48-C32E8CFCEC4D}"/>
          </ac:spMkLst>
        </pc:spChg>
        <pc:spChg chg="del">
          <ac:chgData name="Ziya Nurassylova" userId="e5f446eb-d7a6-4702-9f3c-0d9e5569253b" providerId="ADAL" clId="{C263AF3F-883B-4D7D-BBA4-2B4C8C2BD5C4}" dt="2023-11-17T10:44:57.624" v="1" actId="478"/>
          <ac:spMkLst>
            <pc:docMk/>
            <pc:sldMk cId="1555207487" sldId="288"/>
            <ac:spMk id="8" creationId="{C062D7D5-C91C-3101-C34D-7DDA8D23415F}"/>
          </ac:spMkLst>
        </pc:spChg>
        <pc:spChg chg="del">
          <ac:chgData name="Ziya Nurassylova" userId="e5f446eb-d7a6-4702-9f3c-0d9e5569253b" providerId="ADAL" clId="{C263AF3F-883B-4D7D-BBA4-2B4C8C2BD5C4}" dt="2023-11-17T10:44:57.624" v="1" actId="478"/>
          <ac:spMkLst>
            <pc:docMk/>
            <pc:sldMk cId="1555207487" sldId="288"/>
            <ac:spMk id="9" creationId="{E481A0C8-0B57-0C89-CC03-DAB111F7577D}"/>
          </ac:spMkLst>
        </pc:spChg>
        <pc:spChg chg="del">
          <ac:chgData name="Ziya Nurassylova" userId="e5f446eb-d7a6-4702-9f3c-0d9e5569253b" providerId="ADAL" clId="{C263AF3F-883B-4D7D-BBA4-2B4C8C2BD5C4}" dt="2023-11-17T10:44:57.624" v="1" actId="478"/>
          <ac:spMkLst>
            <pc:docMk/>
            <pc:sldMk cId="1555207487" sldId="288"/>
            <ac:spMk id="10" creationId="{CBDE4362-7C74-4658-33A5-32F8C0BFC412}"/>
          </ac:spMkLst>
        </pc:spChg>
        <pc:spChg chg="del">
          <ac:chgData name="Ziya Nurassylova" userId="e5f446eb-d7a6-4702-9f3c-0d9e5569253b" providerId="ADAL" clId="{C263AF3F-883B-4D7D-BBA4-2B4C8C2BD5C4}" dt="2023-11-17T10:44:57.624" v="1" actId="478"/>
          <ac:spMkLst>
            <pc:docMk/>
            <pc:sldMk cId="1555207487" sldId="288"/>
            <ac:spMk id="11" creationId="{983C78F8-088D-FFE0-FDB3-368EC6FC6F14}"/>
          </ac:spMkLst>
        </pc:spChg>
        <pc:spChg chg="del">
          <ac:chgData name="Ziya Nurassylova" userId="e5f446eb-d7a6-4702-9f3c-0d9e5569253b" providerId="ADAL" clId="{C263AF3F-883B-4D7D-BBA4-2B4C8C2BD5C4}" dt="2023-11-17T10:44:57.624" v="1" actId="478"/>
          <ac:spMkLst>
            <pc:docMk/>
            <pc:sldMk cId="1555207487" sldId="288"/>
            <ac:spMk id="12" creationId="{05984F29-8190-1D44-0037-39D015E2C440}"/>
          </ac:spMkLst>
        </pc:spChg>
        <pc:spChg chg="del">
          <ac:chgData name="Ziya Nurassylova" userId="e5f446eb-d7a6-4702-9f3c-0d9e5569253b" providerId="ADAL" clId="{C263AF3F-883B-4D7D-BBA4-2B4C8C2BD5C4}" dt="2023-11-17T10:44:57.624" v="1" actId="478"/>
          <ac:spMkLst>
            <pc:docMk/>
            <pc:sldMk cId="1555207487" sldId="288"/>
            <ac:spMk id="13" creationId="{CF2021F6-F381-12EA-94FE-C51260BC02C9}"/>
          </ac:spMkLst>
        </pc:spChg>
        <pc:spChg chg="del">
          <ac:chgData name="Ziya Nurassylova" userId="e5f446eb-d7a6-4702-9f3c-0d9e5569253b" providerId="ADAL" clId="{C263AF3F-883B-4D7D-BBA4-2B4C8C2BD5C4}" dt="2023-11-17T10:44:57.624" v="1" actId="478"/>
          <ac:spMkLst>
            <pc:docMk/>
            <pc:sldMk cId="1555207487" sldId="288"/>
            <ac:spMk id="14" creationId="{C4238AE0-47D9-F1A3-DF27-2D4A1A0C438D}"/>
          </ac:spMkLst>
        </pc:spChg>
        <pc:spChg chg="del">
          <ac:chgData name="Ziya Nurassylova" userId="e5f446eb-d7a6-4702-9f3c-0d9e5569253b" providerId="ADAL" clId="{C263AF3F-883B-4D7D-BBA4-2B4C8C2BD5C4}" dt="2023-11-17T10:44:57.624" v="1" actId="478"/>
          <ac:spMkLst>
            <pc:docMk/>
            <pc:sldMk cId="1555207487" sldId="288"/>
            <ac:spMk id="15" creationId="{F6373865-E1B5-29E3-BD1C-E42C5DAB1A65}"/>
          </ac:spMkLst>
        </pc:spChg>
        <pc:spChg chg="del">
          <ac:chgData name="Ziya Nurassylova" userId="e5f446eb-d7a6-4702-9f3c-0d9e5569253b" providerId="ADAL" clId="{C263AF3F-883B-4D7D-BBA4-2B4C8C2BD5C4}" dt="2023-11-17T10:44:57.624" v="1" actId="478"/>
          <ac:spMkLst>
            <pc:docMk/>
            <pc:sldMk cId="1555207487" sldId="288"/>
            <ac:spMk id="16" creationId="{C926F9D8-6FB5-F66C-F991-B2DF86A5AF10}"/>
          </ac:spMkLst>
        </pc:spChg>
        <pc:spChg chg="del">
          <ac:chgData name="Ziya Nurassylova" userId="e5f446eb-d7a6-4702-9f3c-0d9e5569253b" providerId="ADAL" clId="{C263AF3F-883B-4D7D-BBA4-2B4C8C2BD5C4}" dt="2023-11-17T10:44:57.624" v="1" actId="478"/>
          <ac:spMkLst>
            <pc:docMk/>
            <pc:sldMk cId="1555207487" sldId="288"/>
            <ac:spMk id="17" creationId="{F4EF900D-B061-A0D2-75F9-136175ED7076}"/>
          </ac:spMkLst>
        </pc:spChg>
        <pc:spChg chg="del">
          <ac:chgData name="Ziya Nurassylova" userId="e5f446eb-d7a6-4702-9f3c-0d9e5569253b" providerId="ADAL" clId="{C263AF3F-883B-4D7D-BBA4-2B4C8C2BD5C4}" dt="2023-11-17T10:44:57.624" v="1" actId="478"/>
          <ac:spMkLst>
            <pc:docMk/>
            <pc:sldMk cId="1555207487" sldId="288"/>
            <ac:spMk id="18" creationId="{33BF6DBC-13B9-7D43-B096-48FF317DF6ED}"/>
          </ac:spMkLst>
        </pc:spChg>
        <pc:spChg chg="del">
          <ac:chgData name="Ziya Nurassylova" userId="e5f446eb-d7a6-4702-9f3c-0d9e5569253b" providerId="ADAL" clId="{C263AF3F-883B-4D7D-BBA4-2B4C8C2BD5C4}" dt="2023-11-17T10:44:57.624" v="1" actId="478"/>
          <ac:spMkLst>
            <pc:docMk/>
            <pc:sldMk cId="1555207487" sldId="288"/>
            <ac:spMk id="19" creationId="{11B90175-727E-DAC9-3482-A63561B138FA}"/>
          </ac:spMkLst>
        </pc:spChg>
        <pc:spChg chg="del">
          <ac:chgData name="Ziya Nurassylova" userId="e5f446eb-d7a6-4702-9f3c-0d9e5569253b" providerId="ADAL" clId="{C263AF3F-883B-4D7D-BBA4-2B4C8C2BD5C4}" dt="2023-11-17T10:44:57.624" v="1" actId="478"/>
          <ac:spMkLst>
            <pc:docMk/>
            <pc:sldMk cId="1555207487" sldId="288"/>
            <ac:spMk id="20" creationId="{40402529-598E-DE0D-3894-43304C38BF29}"/>
          </ac:spMkLst>
        </pc:spChg>
      </pc:sldChg>
      <pc:sldChg chg="addSp delSp modSp new mod ord addCm modCm">
        <pc:chgData name="Ziya Nurassylova" userId="e5f446eb-d7a6-4702-9f3c-0d9e5569253b" providerId="ADAL" clId="{C263AF3F-883B-4D7D-BBA4-2B4C8C2BD5C4}" dt="2023-11-17T11:30:03.053" v="235"/>
        <pc:sldMkLst>
          <pc:docMk/>
          <pc:sldMk cId="2203175666" sldId="289"/>
        </pc:sldMkLst>
        <pc:spChg chg="del mod">
          <ac:chgData name="Ziya Nurassylova" userId="e5f446eb-d7a6-4702-9f3c-0d9e5569253b" providerId="ADAL" clId="{C263AF3F-883B-4D7D-BBA4-2B4C8C2BD5C4}" dt="2023-11-17T10:45:44.874" v="11" actId="478"/>
          <ac:spMkLst>
            <pc:docMk/>
            <pc:sldMk cId="2203175666" sldId="289"/>
            <ac:spMk id="2" creationId="{FD67D51A-67AD-54BA-1E33-071489257C1E}"/>
          </ac:spMkLst>
        </pc:spChg>
        <pc:spChg chg="del">
          <ac:chgData name="Ziya Nurassylova" userId="e5f446eb-d7a6-4702-9f3c-0d9e5569253b" providerId="ADAL" clId="{C263AF3F-883B-4D7D-BBA4-2B4C8C2BD5C4}" dt="2023-11-17T10:46:10.181" v="16" actId="478"/>
          <ac:spMkLst>
            <pc:docMk/>
            <pc:sldMk cId="2203175666" sldId="289"/>
            <ac:spMk id="3" creationId="{06DB082C-4F69-3ABE-1635-99D04FD9565E}"/>
          </ac:spMkLst>
        </pc:spChg>
        <pc:spChg chg="del">
          <ac:chgData name="Ziya Nurassylova" userId="e5f446eb-d7a6-4702-9f3c-0d9e5569253b" providerId="ADAL" clId="{C263AF3F-883B-4D7D-BBA4-2B4C8C2BD5C4}" dt="2023-11-17T10:46:10.181" v="16" actId="478"/>
          <ac:spMkLst>
            <pc:docMk/>
            <pc:sldMk cId="2203175666" sldId="289"/>
            <ac:spMk id="4" creationId="{B11379CE-7E43-373E-CB57-7B46415A3E58}"/>
          </ac:spMkLst>
        </pc:spChg>
        <pc:spChg chg="del">
          <ac:chgData name="Ziya Nurassylova" userId="e5f446eb-d7a6-4702-9f3c-0d9e5569253b" providerId="ADAL" clId="{C263AF3F-883B-4D7D-BBA4-2B4C8C2BD5C4}" dt="2023-11-17T10:46:10.181" v="16" actId="478"/>
          <ac:spMkLst>
            <pc:docMk/>
            <pc:sldMk cId="2203175666" sldId="289"/>
            <ac:spMk id="5" creationId="{6D805AC4-CB0A-AAB8-441E-738C179B37E8}"/>
          </ac:spMkLst>
        </pc:spChg>
        <pc:spChg chg="del">
          <ac:chgData name="Ziya Nurassylova" userId="e5f446eb-d7a6-4702-9f3c-0d9e5569253b" providerId="ADAL" clId="{C263AF3F-883B-4D7D-BBA4-2B4C8C2BD5C4}" dt="2023-11-17T10:46:10.181" v="16" actId="478"/>
          <ac:spMkLst>
            <pc:docMk/>
            <pc:sldMk cId="2203175666" sldId="289"/>
            <ac:spMk id="6" creationId="{2FD235D7-DFCD-3D1F-ACE6-F285B169AC22}"/>
          </ac:spMkLst>
        </pc:spChg>
        <pc:spChg chg="del">
          <ac:chgData name="Ziya Nurassylova" userId="e5f446eb-d7a6-4702-9f3c-0d9e5569253b" providerId="ADAL" clId="{C263AF3F-883B-4D7D-BBA4-2B4C8C2BD5C4}" dt="2023-11-17T10:46:10.181" v="16" actId="478"/>
          <ac:spMkLst>
            <pc:docMk/>
            <pc:sldMk cId="2203175666" sldId="289"/>
            <ac:spMk id="7" creationId="{FE05658E-C067-29E5-83C2-6F0B9A96AE49}"/>
          </ac:spMkLst>
        </pc:spChg>
        <pc:spChg chg="del">
          <ac:chgData name="Ziya Nurassylova" userId="e5f446eb-d7a6-4702-9f3c-0d9e5569253b" providerId="ADAL" clId="{C263AF3F-883B-4D7D-BBA4-2B4C8C2BD5C4}" dt="2023-11-17T10:46:10.181" v="16" actId="478"/>
          <ac:spMkLst>
            <pc:docMk/>
            <pc:sldMk cId="2203175666" sldId="289"/>
            <ac:spMk id="8" creationId="{F7F18818-C75B-D03A-3EA8-C1879BE17C25}"/>
          </ac:spMkLst>
        </pc:spChg>
        <pc:spChg chg="del">
          <ac:chgData name="Ziya Nurassylova" userId="e5f446eb-d7a6-4702-9f3c-0d9e5569253b" providerId="ADAL" clId="{C263AF3F-883B-4D7D-BBA4-2B4C8C2BD5C4}" dt="2023-11-17T10:46:10.181" v="16" actId="478"/>
          <ac:spMkLst>
            <pc:docMk/>
            <pc:sldMk cId="2203175666" sldId="289"/>
            <ac:spMk id="9" creationId="{7256E747-2563-9FFC-64CF-EA6B31FF7E7A}"/>
          </ac:spMkLst>
        </pc:spChg>
        <pc:spChg chg="del">
          <ac:chgData name="Ziya Nurassylova" userId="e5f446eb-d7a6-4702-9f3c-0d9e5569253b" providerId="ADAL" clId="{C263AF3F-883B-4D7D-BBA4-2B4C8C2BD5C4}" dt="2023-11-17T10:46:10.181" v="16" actId="478"/>
          <ac:spMkLst>
            <pc:docMk/>
            <pc:sldMk cId="2203175666" sldId="289"/>
            <ac:spMk id="10" creationId="{64130691-62B3-DDA1-9914-85938576DFDD}"/>
          </ac:spMkLst>
        </pc:spChg>
        <pc:spChg chg="del">
          <ac:chgData name="Ziya Nurassylova" userId="e5f446eb-d7a6-4702-9f3c-0d9e5569253b" providerId="ADAL" clId="{C263AF3F-883B-4D7D-BBA4-2B4C8C2BD5C4}" dt="2023-11-17T10:46:10.181" v="16" actId="478"/>
          <ac:spMkLst>
            <pc:docMk/>
            <pc:sldMk cId="2203175666" sldId="289"/>
            <ac:spMk id="11" creationId="{13F96AFF-0198-DE4C-4061-20B3D6C620D0}"/>
          </ac:spMkLst>
        </pc:spChg>
        <pc:spChg chg="del">
          <ac:chgData name="Ziya Nurassylova" userId="e5f446eb-d7a6-4702-9f3c-0d9e5569253b" providerId="ADAL" clId="{C263AF3F-883B-4D7D-BBA4-2B4C8C2BD5C4}" dt="2023-11-17T10:46:10.181" v="16" actId="478"/>
          <ac:spMkLst>
            <pc:docMk/>
            <pc:sldMk cId="2203175666" sldId="289"/>
            <ac:spMk id="12" creationId="{1EEE7D0A-F53D-2C87-63FB-7ADF49F3C889}"/>
          </ac:spMkLst>
        </pc:spChg>
        <pc:spChg chg="del">
          <ac:chgData name="Ziya Nurassylova" userId="e5f446eb-d7a6-4702-9f3c-0d9e5569253b" providerId="ADAL" clId="{C263AF3F-883B-4D7D-BBA4-2B4C8C2BD5C4}" dt="2023-11-17T10:46:10.181" v="16" actId="478"/>
          <ac:spMkLst>
            <pc:docMk/>
            <pc:sldMk cId="2203175666" sldId="289"/>
            <ac:spMk id="13" creationId="{0CA90047-6433-1C9F-46B3-82B0D7EED569}"/>
          </ac:spMkLst>
        </pc:spChg>
        <pc:spChg chg="del">
          <ac:chgData name="Ziya Nurassylova" userId="e5f446eb-d7a6-4702-9f3c-0d9e5569253b" providerId="ADAL" clId="{C263AF3F-883B-4D7D-BBA4-2B4C8C2BD5C4}" dt="2023-11-17T10:46:10.181" v="16" actId="478"/>
          <ac:spMkLst>
            <pc:docMk/>
            <pc:sldMk cId="2203175666" sldId="289"/>
            <ac:spMk id="14" creationId="{360958C4-7EC5-D05C-4C02-A32A900E2B91}"/>
          </ac:spMkLst>
        </pc:spChg>
        <pc:spChg chg="del">
          <ac:chgData name="Ziya Nurassylova" userId="e5f446eb-d7a6-4702-9f3c-0d9e5569253b" providerId="ADAL" clId="{C263AF3F-883B-4D7D-BBA4-2B4C8C2BD5C4}" dt="2023-11-17T10:46:10.181" v="16" actId="478"/>
          <ac:spMkLst>
            <pc:docMk/>
            <pc:sldMk cId="2203175666" sldId="289"/>
            <ac:spMk id="15" creationId="{F033C647-47F6-318C-481A-C5FFB365C0EA}"/>
          </ac:spMkLst>
        </pc:spChg>
        <pc:spChg chg="del">
          <ac:chgData name="Ziya Nurassylova" userId="e5f446eb-d7a6-4702-9f3c-0d9e5569253b" providerId="ADAL" clId="{C263AF3F-883B-4D7D-BBA4-2B4C8C2BD5C4}" dt="2023-11-17T10:46:10.181" v="16" actId="478"/>
          <ac:spMkLst>
            <pc:docMk/>
            <pc:sldMk cId="2203175666" sldId="289"/>
            <ac:spMk id="16" creationId="{11947793-805B-6B22-8B4E-BA5180186325}"/>
          </ac:spMkLst>
        </pc:spChg>
        <pc:spChg chg="del">
          <ac:chgData name="Ziya Nurassylova" userId="e5f446eb-d7a6-4702-9f3c-0d9e5569253b" providerId="ADAL" clId="{C263AF3F-883B-4D7D-BBA4-2B4C8C2BD5C4}" dt="2023-11-17T10:46:10.181" v="16" actId="478"/>
          <ac:spMkLst>
            <pc:docMk/>
            <pc:sldMk cId="2203175666" sldId="289"/>
            <ac:spMk id="17" creationId="{C315D4A2-B6E0-9E2C-630C-296E5DD1DEE3}"/>
          </ac:spMkLst>
        </pc:spChg>
        <pc:spChg chg="del">
          <ac:chgData name="Ziya Nurassylova" userId="e5f446eb-d7a6-4702-9f3c-0d9e5569253b" providerId="ADAL" clId="{C263AF3F-883B-4D7D-BBA4-2B4C8C2BD5C4}" dt="2023-11-17T10:46:10.181" v="16" actId="478"/>
          <ac:spMkLst>
            <pc:docMk/>
            <pc:sldMk cId="2203175666" sldId="289"/>
            <ac:spMk id="18" creationId="{6A2D0273-DB85-6D06-F284-E2F481B88350}"/>
          </ac:spMkLst>
        </pc:spChg>
        <pc:spChg chg="del">
          <ac:chgData name="Ziya Nurassylova" userId="e5f446eb-d7a6-4702-9f3c-0d9e5569253b" providerId="ADAL" clId="{C263AF3F-883B-4D7D-BBA4-2B4C8C2BD5C4}" dt="2023-11-17T10:46:10.181" v="16" actId="478"/>
          <ac:spMkLst>
            <pc:docMk/>
            <pc:sldMk cId="2203175666" sldId="289"/>
            <ac:spMk id="19" creationId="{7317817B-93EA-6628-B511-9947421F148D}"/>
          </ac:spMkLst>
        </pc:spChg>
        <pc:spChg chg="del">
          <ac:chgData name="Ziya Nurassylova" userId="e5f446eb-d7a6-4702-9f3c-0d9e5569253b" providerId="ADAL" clId="{C263AF3F-883B-4D7D-BBA4-2B4C8C2BD5C4}" dt="2023-11-17T10:46:10.181" v="16" actId="478"/>
          <ac:spMkLst>
            <pc:docMk/>
            <pc:sldMk cId="2203175666" sldId="289"/>
            <ac:spMk id="20" creationId="{79B89771-FE8F-2AEE-DBF4-A6217B20BBAC}"/>
          </ac:spMkLst>
        </pc:spChg>
        <pc:spChg chg="add del mod">
          <ac:chgData name="Ziya Nurassylova" userId="e5f446eb-d7a6-4702-9f3c-0d9e5569253b" providerId="ADAL" clId="{C263AF3F-883B-4D7D-BBA4-2B4C8C2BD5C4}" dt="2023-11-17T10:45:50.356" v="12" actId="478"/>
          <ac:spMkLst>
            <pc:docMk/>
            <pc:sldMk cId="2203175666" sldId="289"/>
            <ac:spMk id="23" creationId="{412BFD89-223A-1A63-96FE-9205AD0D42E4}"/>
          </ac:spMkLst>
        </pc:spChg>
        <pc:spChg chg="add mod">
          <ac:chgData name="Ziya Nurassylova" userId="e5f446eb-d7a6-4702-9f3c-0d9e5569253b" providerId="ADAL" clId="{C263AF3F-883B-4D7D-BBA4-2B4C8C2BD5C4}" dt="2023-11-17T10:45:51.933" v="13"/>
          <ac:spMkLst>
            <pc:docMk/>
            <pc:sldMk cId="2203175666" sldId="289"/>
            <ac:spMk id="24" creationId="{46C86494-3F34-5B48-6CEB-F1F018B1427F}"/>
          </ac:spMkLst>
        </pc:spChg>
        <pc:spChg chg="add mod">
          <ac:chgData name="Ziya Nurassylova" userId="e5f446eb-d7a6-4702-9f3c-0d9e5569253b" providerId="ADAL" clId="{C263AF3F-883B-4D7D-BBA4-2B4C8C2BD5C4}" dt="2023-11-17T10:49:19.160" v="46" actId="693"/>
          <ac:spMkLst>
            <pc:docMk/>
            <pc:sldMk cId="2203175666" sldId="289"/>
            <ac:spMk id="27" creationId="{6942AF91-C7E2-3A60-013C-A896F4993838}"/>
          </ac:spMkLst>
        </pc:spChg>
        <pc:spChg chg="add mod">
          <ac:chgData name="Ziya Nurassylova" userId="e5f446eb-d7a6-4702-9f3c-0d9e5569253b" providerId="ADAL" clId="{C263AF3F-883B-4D7D-BBA4-2B4C8C2BD5C4}" dt="2023-11-17T10:49:52.160" v="51" actId="693"/>
          <ac:spMkLst>
            <pc:docMk/>
            <pc:sldMk cId="2203175666" sldId="289"/>
            <ac:spMk id="28" creationId="{FBA4EE65-48B7-F313-8D52-4332021866F3}"/>
          </ac:spMkLst>
        </pc:spChg>
        <pc:spChg chg="add del mod">
          <ac:chgData name="Ziya Nurassylova" userId="e5f446eb-d7a6-4702-9f3c-0d9e5569253b" providerId="ADAL" clId="{C263AF3F-883B-4D7D-BBA4-2B4C8C2BD5C4}" dt="2023-11-17T10:50:35.343" v="61"/>
          <ac:spMkLst>
            <pc:docMk/>
            <pc:sldMk cId="2203175666" sldId="289"/>
            <ac:spMk id="29" creationId="{6450E27A-70D7-E602-B9EF-CEAB61B41EE8}"/>
          </ac:spMkLst>
        </pc:spChg>
        <pc:spChg chg="add mod">
          <ac:chgData name="Ziya Nurassylova" userId="e5f446eb-d7a6-4702-9f3c-0d9e5569253b" providerId="ADAL" clId="{C263AF3F-883B-4D7D-BBA4-2B4C8C2BD5C4}" dt="2023-11-17T10:54:13.675" v="213" actId="1582"/>
          <ac:spMkLst>
            <pc:docMk/>
            <pc:sldMk cId="2203175666" sldId="289"/>
            <ac:spMk id="30" creationId="{7216A8B6-4B18-0057-39F7-F7D3E8FEBB3C}"/>
          </ac:spMkLst>
        </pc:spChg>
        <pc:spChg chg="add mod">
          <ac:chgData name="Ziya Nurassylova" userId="e5f446eb-d7a6-4702-9f3c-0d9e5569253b" providerId="ADAL" clId="{C263AF3F-883B-4D7D-BBA4-2B4C8C2BD5C4}" dt="2023-11-17T11:00:41.794" v="222" actId="1582"/>
          <ac:spMkLst>
            <pc:docMk/>
            <pc:sldMk cId="2203175666" sldId="289"/>
            <ac:spMk id="31" creationId="{E1D96294-3F70-D0E0-BA01-F7F96EFC8CAC}"/>
          </ac:spMkLst>
        </pc:spChg>
        <pc:spChg chg="add mod">
          <ac:chgData name="Ziya Nurassylova" userId="e5f446eb-d7a6-4702-9f3c-0d9e5569253b" providerId="ADAL" clId="{C263AF3F-883B-4D7D-BBA4-2B4C8C2BD5C4}" dt="2023-11-17T11:00:46.723" v="223" actId="1582"/>
          <ac:spMkLst>
            <pc:docMk/>
            <pc:sldMk cId="2203175666" sldId="289"/>
            <ac:spMk id="32" creationId="{0EDF8F7C-D2B6-7BBB-B88A-BFC7E2EF4D2D}"/>
          </ac:spMkLst>
        </pc:spChg>
        <pc:spChg chg="add mod">
          <ac:chgData name="Ziya Nurassylova" userId="e5f446eb-d7a6-4702-9f3c-0d9e5569253b" providerId="ADAL" clId="{C263AF3F-883B-4D7D-BBA4-2B4C8C2BD5C4}" dt="2023-11-17T11:00:50.594" v="224" actId="1582"/>
          <ac:spMkLst>
            <pc:docMk/>
            <pc:sldMk cId="2203175666" sldId="289"/>
            <ac:spMk id="33" creationId="{FEF01619-92D2-7659-0D0D-1FCBEA0F9399}"/>
          </ac:spMkLst>
        </pc:spChg>
        <pc:picChg chg="add mod ord">
          <ac:chgData name="Ziya Nurassylova" userId="e5f446eb-d7a6-4702-9f3c-0d9e5569253b" providerId="ADAL" clId="{C263AF3F-883B-4D7D-BBA4-2B4C8C2BD5C4}" dt="2023-11-17T10:45:23.300" v="6" actId="167"/>
          <ac:picMkLst>
            <pc:docMk/>
            <pc:sldMk cId="2203175666" sldId="289"/>
            <ac:picMk id="21" creationId="{934036AB-3477-56A9-E400-CA4393DC2C9B}"/>
          </ac:picMkLst>
        </pc:picChg>
        <pc:picChg chg="add mod modCrop">
          <ac:chgData name="Ziya Nurassylova" userId="e5f446eb-d7a6-4702-9f3c-0d9e5569253b" providerId="ADAL" clId="{C263AF3F-883B-4D7D-BBA4-2B4C8C2BD5C4}" dt="2023-11-17T10:50:25.926" v="58" actId="1076"/>
          <ac:picMkLst>
            <pc:docMk/>
            <pc:sldMk cId="2203175666" sldId="289"/>
            <ac:picMk id="26" creationId="{B1D9EC39-7811-3865-6991-04BD9AB8CC42}"/>
          </ac:picMkLst>
        </pc:picChg>
        <pc:cxnChg chg="add mod">
          <ac:chgData name="Ziya Nurassylova" userId="e5f446eb-d7a6-4702-9f3c-0d9e5569253b" providerId="ADAL" clId="{C263AF3F-883B-4D7D-BBA4-2B4C8C2BD5C4}" dt="2023-11-17T11:00:59.320" v="226" actId="1582"/>
          <ac:cxnSpMkLst>
            <pc:docMk/>
            <pc:sldMk cId="2203175666" sldId="289"/>
            <ac:cxnSpMk id="35" creationId="{0548EA46-5309-9237-D4A9-EB76EEE13D88}"/>
          </ac:cxnSpMkLst>
        </pc:cxnChg>
        <pc:cxnChg chg="add mod">
          <ac:chgData name="Ziya Nurassylova" userId="e5f446eb-d7a6-4702-9f3c-0d9e5569253b" providerId="ADAL" clId="{C263AF3F-883B-4D7D-BBA4-2B4C8C2BD5C4}" dt="2023-11-17T11:00:55.023" v="225" actId="1582"/>
          <ac:cxnSpMkLst>
            <pc:docMk/>
            <pc:sldMk cId="2203175666" sldId="289"/>
            <ac:cxnSpMk id="37" creationId="{CD514AA0-D0F9-3869-75D5-4685C367185A}"/>
          </ac:cxnSpMkLst>
        </pc:cxnChg>
        <pc:cxnChg chg="add mod">
          <ac:chgData name="Ziya Nurassylova" userId="e5f446eb-d7a6-4702-9f3c-0d9e5569253b" providerId="ADAL" clId="{C263AF3F-883B-4D7D-BBA4-2B4C8C2BD5C4}" dt="2023-11-17T11:01:07.999" v="229" actId="13822"/>
          <ac:cxnSpMkLst>
            <pc:docMk/>
            <pc:sldMk cId="2203175666" sldId="289"/>
            <ac:cxnSpMk id="39" creationId="{A9FD5720-6E95-033A-10DA-6E3772E3726A}"/>
          </ac:cxnSpMkLst>
        </pc:cxnChg>
        <pc:extLst>
          <p:ext xmlns:p="http://schemas.openxmlformats.org/presentationml/2006/main" uri="{D6D511B9-2390-475A-947B-AFAB55BFBCF1}">
            <pc226:cmChg xmlns:pc226="http://schemas.microsoft.com/office/powerpoint/2022/06/main/command" chg="add mod">
              <pc226:chgData name="Ziya Nurassylova" userId="e5f446eb-d7a6-4702-9f3c-0d9e5569253b" providerId="ADAL" clId="{C263AF3F-883B-4D7D-BBA4-2B4C8C2BD5C4}" dt="2023-11-17T11:30:03.053" v="235"/>
              <pc2:cmMkLst xmlns:pc2="http://schemas.microsoft.com/office/powerpoint/2019/9/main/command">
                <pc:docMk/>
                <pc:sldMk cId="2203175666" sldId="289"/>
                <pc2:cmMk id="{B5CD6768-E235-4DC4-B5B0-97C42986727B}"/>
              </pc2:cmMkLst>
            </pc226:cmChg>
          </p:ext>
        </pc:extLst>
      </pc:sldChg>
      <pc:sldChg chg="addSp delSp modSp mod">
        <pc:chgData name="Ziya Nurassylova" userId="e5f446eb-d7a6-4702-9f3c-0d9e5569253b" providerId="ADAL" clId="{C263AF3F-883B-4D7D-BBA4-2B4C8C2BD5C4}" dt="2023-11-20T04:09:39.660" v="335" actId="1582"/>
        <pc:sldMkLst>
          <pc:docMk/>
          <pc:sldMk cId="3965602903" sldId="290"/>
        </pc:sldMkLst>
        <pc:spChg chg="add mod">
          <ac:chgData name="Ziya Nurassylova" userId="e5f446eb-d7a6-4702-9f3c-0d9e5569253b" providerId="ADAL" clId="{C263AF3F-883B-4D7D-BBA4-2B4C8C2BD5C4}" dt="2023-11-20T03:59:56.676" v="236"/>
          <ac:spMkLst>
            <pc:docMk/>
            <pc:sldMk cId="3965602903" sldId="290"/>
            <ac:spMk id="2" creationId="{D5DF933E-B6EC-19B8-2223-3DCCE565E919}"/>
          </ac:spMkLst>
        </pc:spChg>
        <pc:spChg chg="add mod">
          <ac:chgData name="Ziya Nurassylova" userId="e5f446eb-d7a6-4702-9f3c-0d9e5569253b" providerId="ADAL" clId="{C263AF3F-883B-4D7D-BBA4-2B4C8C2BD5C4}" dt="2023-11-20T04:08:38.772" v="310" actId="1076"/>
          <ac:spMkLst>
            <pc:docMk/>
            <pc:sldMk cId="3965602903" sldId="290"/>
            <ac:spMk id="5" creationId="{F86AFB8D-F197-8067-447E-72598B15B421}"/>
          </ac:spMkLst>
        </pc:spChg>
        <pc:spChg chg="add mod">
          <ac:chgData name="Ziya Nurassylova" userId="e5f446eb-d7a6-4702-9f3c-0d9e5569253b" providerId="ADAL" clId="{C263AF3F-883B-4D7D-BBA4-2B4C8C2BD5C4}" dt="2023-11-20T04:08:38.772" v="310" actId="1076"/>
          <ac:spMkLst>
            <pc:docMk/>
            <pc:sldMk cId="3965602903" sldId="290"/>
            <ac:spMk id="8" creationId="{ABB8E411-AD7E-86B0-996A-57E5EA404255}"/>
          </ac:spMkLst>
        </pc:spChg>
        <pc:spChg chg="add mod">
          <ac:chgData name="Ziya Nurassylova" userId="e5f446eb-d7a6-4702-9f3c-0d9e5569253b" providerId="ADAL" clId="{C263AF3F-883B-4D7D-BBA4-2B4C8C2BD5C4}" dt="2023-11-20T04:08:38.772" v="310" actId="1076"/>
          <ac:spMkLst>
            <pc:docMk/>
            <pc:sldMk cId="3965602903" sldId="290"/>
            <ac:spMk id="10" creationId="{81E56748-3F65-04ED-BF8D-A4A9013AA82B}"/>
          </ac:spMkLst>
        </pc:spChg>
        <pc:spChg chg="add mod">
          <ac:chgData name="Ziya Nurassylova" userId="e5f446eb-d7a6-4702-9f3c-0d9e5569253b" providerId="ADAL" clId="{C263AF3F-883B-4D7D-BBA4-2B4C8C2BD5C4}" dt="2023-11-20T04:09:39.660" v="335" actId="1582"/>
          <ac:spMkLst>
            <pc:docMk/>
            <pc:sldMk cId="3965602903" sldId="290"/>
            <ac:spMk id="13" creationId="{547562B3-3D6C-71C1-B0FA-9B4B16287616}"/>
          </ac:spMkLst>
        </pc:spChg>
        <pc:picChg chg="add mod">
          <ac:chgData name="Ziya Nurassylova" userId="e5f446eb-d7a6-4702-9f3c-0d9e5569253b" providerId="ADAL" clId="{C263AF3F-883B-4D7D-BBA4-2B4C8C2BD5C4}" dt="2023-11-20T04:00:00.453" v="237"/>
          <ac:picMkLst>
            <pc:docMk/>
            <pc:sldMk cId="3965602903" sldId="290"/>
            <ac:picMk id="3" creationId="{030848C2-B3EE-C916-53E9-4621484207FA}"/>
          </ac:picMkLst>
        </pc:picChg>
        <pc:picChg chg="add mod">
          <ac:chgData name="Ziya Nurassylova" userId="e5f446eb-d7a6-4702-9f3c-0d9e5569253b" providerId="ADAL" clId="{C263AF3F-883B-4D7D-BBA4-2B4C8C2BD5C4}" dt="2023-11-20T04:08:38.772" v="310" actId="1076"/>
          <ac:picMkLst>
            <pc:docMk/>
            <pc:sldMk cId="3965602903" sldId="290"/>
            <ac:picMk id="4" creationId="{C5433078-2A54-940D-7E3E-E430994ED1F8}"/>
          </ac:picMkLst>
        </pc:picChg>
        <pc:picChg chg="add mod">
          <ac:chgData name="Ziya Nurassylova" userId="e5f446eb-d7a6-4702-9f3c-0d9e5569253b" providerId="ADAL" clId="{C263AF3F-883B-4D7D-BBA4-2B4C8C2BD5C4}" dt="2023-11-20T04:08:38.772" v="310" actId="1076"/>
          <ac:picMkLst>
            <pc:docMk/>
            <pc:sldMk cId="3965602903" sldId="290"/>
            <ac:picMk id="6" creationId="{D4DF10A3-05F6-467E-5808-4CE71DA26EE1}"/>
          </ac:picMkLst>
        </pc:picChg>
        <pc:picChg chg="add del mod">
          <ac:chgData name="Ziya Nurassylova" userId="e5f446eb-d7a6-4702-9f3c-0d9e5569253b" providerId="ADAL" clId="{C263AF3F-883B-4D7D-BBA4-2B4C8C2BD5C4}" dt="2023-11-20T04:00:46.554" v="242" actId="478"/>
          <ac:picMkLst>
            <pc:docMk/>
            <pc:sldMk cId="3965602903" sldId="290"/>
            <ac:picMk id="7" creationId="{B308D9B3-B8FF-5987-199E-FD3076A52A2C}"/>
          </ac:picMkLst>
        </pc:picChg>
        <pc:picChg chg="add del mod">
          <ac:chgData name="Ziya Nurassylova" userId="e5f446eb-d7a6-4702-9f3c-0d9e5569253b" providerId="ADAL" clId="{C263AF3F-883B-4D7D-BBA4-2B4C8C2BD5C4}" dt="2023-11-20T04:03:04.928" v="287" actId="478"/>
          <ac:picMkLst>
            <pc:docMk/>
            <pc:sldMk cId="3965602903" sldId="290"/>
            <ac:picMk id="9" creationId="{3C2D9BD0-ECF1-0CC5-E242-91AFCAE73052}"/>
          </ac:picMkLst>
        </pc:picChg>
        <pc:picChg chg="add mod">
          <ac:chgData name="Ziya Nurassylova" userId="e5f446eb-d7a6-4702-9f3c-0d9e5569253b" providerId="ADAL" clId="{C263AF3F-883B-4D7D-BBA4-2B4C8C2BD5C4}" dt="2023-11-20T04:08:38.772" v="310" actId="1076"/>
          <ac:picMkLst>
            <pc:docMk/>
            <pc:sldMk cId="3965602903" sldId="290"/>
            <ac:picMk id="12" creationId="{F9D7229D-918C-6516-0935-937ACEE97681}"/>
          </ac:picMkLst>
        </pc:picChg>
      </pc:sldChg>
    </pc:docChg>
  </pc:docChgLst>
  <pc:docChgLst>
    <pc:chgData name="Ziya Nurassylova" userId="S::ziya.nurassylova@caa.gov.kz::e5f446eb-d7a6-4702-9f3c-0d9e5569253b" providerId="AD" clId="Web-{0C14F5FA-CA28-2DFD-55B1-17BCA7AC63A7}"/>
    <pc:docChg chg="addSld modSld">
      <pc:chgData name="Ziya Nurassylova" userId="S::ziya.nurassylova@caa.gov.kz::e5f446eb-d7a6-4702-9f3c-0d9e5569253b" providerId="AD" clId="Web-{0C14F5FA-CA28-2DFD-55B1-17BCA7AC63A7}" dt="2023-11-20T03:59:31.256" v="34"/>
      <pc:docMkLst>
        <pc:docMk/>
      </pc:docMkLst>
      <pc:sldChg chg="addSp modSp delCm">
        <pc:chgData name="Ziya Nurassylova" userId="S::ziya.nurassylova@caa.gov.kz::e5f446eb-d7a6-4702-9f3c-0d9e5569253b" providerId="AD" clId="Web-{0C14F5FA-CA28-2DFD-55B1-17BCA7AC63A7}" dt="2023-11-20T03:58:45.488" v="10"/>
        <pc:sldMkLst>
          <pc:docMk/>
          <pc:sldMk cId="339318352" sldId="280"/>
        </pc:sldMkLst>
        <pc:spChg chg="add mod">
          <ac:chgData name="Ziya Nurassylova" userId="S::ziya.nurassylova@caa.gov.kz::e5f446eb-d7a6-4702-9f3c-0d9e5569253b" providerId="AD" clId="Web-{0C14F5FA-CA28-2DFD-55B1-17BCA7AC63A7}" dt="2023-11-20T03:58:32.082" v="9" actId="20577"/>
          <ac:spMkLst>
            <pc:docMk/>
            <pc:sldMk cId="339318352" sldId="280"/>
            <ac:spMk id="5" creationId="{F3A2EE2F-9848-1C1D-46FC-044879D55ACE}"/>
          </ac:spMkLst>
        </pc:spChg>
        <pc:extLst>
          <p:ext xmlns:p="http://schemas.openxmlformats.org/presentationml/2006/main" uri="{D6D511B9-2390-475A-947B-AFAB55BFBCF1}">
            <pc226:cmChg xmlns:pc226="http://schemas.microsoft.com/office/powerpoint/2022/06/main/command" chg="del">
              <pc226:chgData name="Ziya Nurassylova" userId="S::ziya.nurassylova@caa.gov.kz::e5f446eb-d7a6-4702-9f3c-0d9e5569253b" providerId="AD" clId="Web-{0C14F5FA-CA28-2DFD-55B1-17BCA7AC63A7}" dt="2023-11-20T03:58:45.488" v="10"/>
              <pc2:cmMkLst xmlns:pc2="http://schemas.microsoft.com/office/powerpoint/2019/9/main/command">
                <pc:docMk/>
                <pc:sldMk cId="339318352" sldId="280"/>
                <pc2:cmMk id="{1C56B04C-E64B-4D4B-B6D8-070EA90DB74F}"/>
              </pc2:cmMkLst>
            </pc226:cmChg>
          </p:ext>
        </pc:extLst>
      </pc:sldChg>
      <pc:sldChg chg="addSp delSp modSp new">
        <pc:chgData name="Ziya Nurassylova" userId="S::ziya.nurassylova@caa.gov.kz::e5f446eb-d7a6-4702-9f3c-0d9e5569253b" providerId="AD" clId="Web-{0C14F5FA-CA28-2DFD-55B1-17BCA7AC63A7}" dt="2023-11-20T03:59:31.256" v="34"/>
        <pc:sldMkLst>
          <pc:docMk/>
          <pc:sldMk cId="3965602903" sldId="290"/>
        </pc:sldMkLst>
        <pc:spChg chg="del">
          <ac:chgData name="Ziya Nurassylova" userId="S::ziya.nurassylova@caa.gov.kz::e5f446eb-d7a6-4702-9f3c-0d9e5569253b" providerId="AD" clId="Web-{0C14F5FA-CA28-2DFD-55B1-17BCA7AC63A7}" dt="2023-11-20T03:59:19.771" v="12"/>
          <ac:spMkLst>
            <pc:docMk/>
            <pc:sldMk cId="3965602903" sldId="290"/>
            <ac:spMk id="2" creationId="{5721F326-F628-FCFB-F1B4-698C4CC4D2C1}"/>
          </ac:spMkLst>
        </pc:spChg>
        <pc:spChg chg="del">
          <ac:chgData name="Ziya Nurassylova" userId="S::ziya.nurassylova@caa.gov.kz::e5f446eb-d7a6-4702-9f3c-0d9e5569253b" providerId="AD" clId="Web-{0C14F5FA-CA28-2DFD-55B1-17BCA7AC63A7}" dt="2023-11-20T03:59:31.256" v="34"/>
          <ac:spMkLst>
            <pc:docMk/>
            <pc:sldMk cId="3965602903" sldId="290"/>
            <ac:spMk id="3" creationId="{DF22C267-83AE-0368-A58A-01C4807B90A2}"/>
          </ac:spMkLst>
        </pc:spChg>
        <pc:spChg chg="del">
          <ac:chgData name="Ziya Nurassylova" userId="S::ziya.nurassylova@caa.gov.kz::e5f446eb-d7a6-4702-9f3c-0d9e5569253b" providerId="AD" clId="Web-{0C14F5FA-CA28-2DFD-55B1-17BCA7AC63A7}" dt="2023-11-20T03:59:31.256" v="33"/>
          <ac:spMkLst>
            <pc:docMk/>
            <pc:sldMk cId="3965602903" sldId="290"/>
            <ac:spMk id="4" creationId="{BA15C2EE-29D7-D17C-34A5-9D2D1CFA8827}"/>
          </ac:spMkLst>
        </pc:spChg>
        <pc:spChg chg="del">
          <ac:chgData name="Ziya Nurassylova" userId="S::ziya.nurassylova@caa.gov.kz::e5f446eb-d7a6-4702-9f3c-0d9e5569253b" providerId="AD" clId="Web-{0C14F5FA-CA28-2DFD-55B1-17BCA7AC63A7}" dt="2023-11-20T03:59:31.256" v="32"/>
          <ac:spMkLst>
            <pc:docMk/>
            <pc:sldMk cId="3965602903" sldId="290"/>
            <ac:spMk id="5" creationId="{AEE12F0E-76F1-7D4E-9F46-D238A6726F34}"/>
          </ac:spMkLst>
        </pc:spChg>
        <pc:spChg chg="del">
          <ac:chgData name="Ziya Nurassylova" userId="S::ziya.nurassylova@caa.gov.kz::e5f446eb-d7a6-4702-9f3c-0d9e5569253b" providerId="AD" clId="Web-{0C14F5FA-CA28-2DFD-55B1-17BCA7AC63A7}" dt="2023-11-20T03:59:31.256" v="31"/>
          <ac:spMkLst>
            <pc:docMk/>
            <pc:sldMk cId="3965602903" sldId="290"/>
            <ac:spMk id="6" creationId="{1894B579-DD77-959D-DAFE-AE309A3A935D}"/>
          </ac:spMkLst>
        </pc:spChg>
        <pc:spChg chg="del">
          <ac:chgData name="Ziya Nurassylova" userId="S::ziya.nurassylova@caa.gov.kz::e5f446eb-d7a6-4702-9f3c-0d9e5569253b" providerId="AD" clId="Web-{0C14F5FA-CA28-2DFD-55B1-17BCA7AC63A7}" dt="2023-11-20T03:59:31.256" v="30"/>
          <ac:spMkLst>
            <pc:docMk/>
            <pc:sldMk cId="3965602903" sldId="290"/>
            <ac:spMk id="7" creationId="{DD9E07DD-FB02-1484-E12B-9F73009B7CA0}"/>
          </ac:spMkLst>
        </pc:spChg>
        <pc:spChg chg="del">
          <ac:chgData name="Ziya Nurassylova" userId="S::ziya.nurassylova@caa.gov.kz::e5f446eb-d7a6-4702-9f3c-0d9e5569253b" providerId="AD" clId="Web-{0C14F5FA-CA28-2DFD-55B1-17BCA7AC63A7}" dt="2023-11-20T03:59:31.256" v="29"/>
          <ac:spMkLst>
            <pc:docMk/>
            <pc:sldMk cId="3965602903" sldId="290"/>
            <ac:spMk id="8" creationId="{62F8284C-91F0-C685-E250-FC578F6F437F}"/>
          </ac:spMkLst>
        </pc:spChg>
        <pc:spChg chg="del">
          <ac:chgData name="Ziya Nurassylova" userId="S::ziya.nurassylova@caa.gov.kz::e5f446eb-d7a6-4702-9f3c-0d9e5569253b" providerId="AD" clId="Web-{0C14F5FA-CA28-2DFD-55B1-17BCA7AC63A7}" dt="2023-11-20T03:59:31.256" v="28"/>
          <ac:spMkLst>
            <pc:docMk/>
            <pc:sldMk cId="3965602903" sldId="290"/>
            <ac:spMk id="9" creationId="{B90212A3-2286-A8A7-A7C8-556F228364ED}"/>
          </ac:spMkLst>
        </pc:spChg>
        <pc:spChg chg="del">
          <ac:chgData name="Ziya Nurassylova" userId="S::ziya.nurassylova@caa.gov.kz::e5f446eb-d7a6-4702-9f3c-0d9e5569253b" providerId="AD" clId="Web-{0C14F5FA-CA28-2DFD-55B1-17BCA7AC63A7}" dt="2023-11-20T03:59:31.256" v="27"/>
          <ac:spMkLst>
            <pc:docMk/>
            <pc:sldMk cId="3965602903" sldId="290"/>
            <ac:spMk id="10" creationId="{2927B49B-7EC7-1643-4E7F-B24CAE84056E}"/>
          </ac:spMkLst>
        </pc:spChg>
        <pc:spChg chg="del">
          <ac:chgData name="Ziya Nurassylova" userId="S::ziya.nurassylova@caa.gov.kz::e5f446eb-d7a6-4702-9f3c-0d9e5569253b" providerId="AD" clId="Web-{0C14F5FA-CA28-2DFD-55B1-17BCA7AC63A7}" dt="2023-11-20T03:59:31.256" v="26"/>
          <ac:spMkLst>
            <pc:docMk/>
            <pc:sldMk cId="3965602903" sldId="290"/>
            <ac:spMk id="11" creationId="{68033C54-4D0E-BE18-784F-86BF701E2141}"/>
          </ac:spMkLst>
        </pc:spChg>
        <pc:spChg chg="del">
          <ac:chgData name="Ziya Nurassylova" userId="S::ziya.nurassylova@caa.gov.kz::e5f446eb-d7a6-4702-9f3c-0d9e5569253b" providerId="AD" clId="Web-{0C14F5FA-CA28-2DFD-55B1-17BCA7AC63A7}" dt="2023-11-20T03:59:31.256" v="25"/>
          <ac:spMkLst>
            <pc:docMk/>
            <pc:sldMk cId="3965602903" sldId="290"/>
            <ac:spMk id="12" creationId="{5430C908-A2C1-589E-E390-0F0C42A185FC}"/>
          </ac:spMkLst>
        </pc:spChg>
        <pc:spChg chg="del">
          <ac:chgData name="Ziya Nurassylova" userId="S::ziya.nurassylova@caa.gov.kz::e5f446eb-d7a6-4702-9f3c-0d9e5569253b" providerId="AD" clId="Web-{0C14F5FA-CA28-2DFD-55B1-17BCA7AC63A7}" dt="2023-11-20T03:59:31.256" v="24"/>
          <ac:spMkLst>
            <pc:docMk/>
            <pc:sldMk cId="3965602903" sldId="290"/>
            <ac:spMk id="13" creationId="{94F1D254-01D1-A510-8E8A-3498BFAA67FF}"/>
          </ac:spMkLst>
        </pc:spChg>
        <pc:spChg chg="del">
          <ac:chgData name="Ziya Nurassylova" userId="S::ziya.nurassylova@caa.gov.kz::e5f446eb-d7a6-4702-9f3c-0d9e5569253b" providerId="AD" clId="Web-{0C14F5FA-CA28-2DFD-55B1-17BCA7AC63A7}" dt="2023-11-20T03:59:31.256" v="23"/>
          <ac:spMkLst>
            <pc:docMk/>
            <pc:sldMk cId="3965602903" sldId="290"/>
            <ac:spMk id="14" creationId="{79A74E17-3347-D30B-1144-AE483CAA2AF8}"/>
          </ac:spMkLst>
        </pc:spChg>
        <pc:spChg chg="del">
          <ac:chgData name="Ziya Nurassylova" userId="S::ziya.nurassylova@caa.gov.kz::e5f446eb-d7a6-4702-9f3c-0d9e5569253b" providerId="AD" clId="Web-{0C14F5FA-CA28-2DFD-55B1-17BCA7AC63A7}" dt="2023-11-20T03:59:31.256" v="22"/>
          <ac:spMkLst>
            <pc:docMk/>
            <pc:sldMk cId="3965602903" sldId="290"/>
            <ac:spMk id="15" creationId="{0835D639-DBBF-653C-2576-766C209D8B19}"/>
          </ac:spMkLst>
        </pc:spChg>
        <pc:spChg chg="del">
          <ac:chgData name="Ziya Nurassylova" userId="S::ziya.nurassylova@caa.gov.kz::e5f446eb-d7a6-4702-9f3c-0d9e5569253b" providerId="AD" clId="Web-{0C14F5FA-CA28-2DFD-55B1-17BCA7AC63A7}" dt="2023-11-20T03:59:31.256" v="21"/>
          <ac:spMkLst>
            <pc:docMk/>
            <pc:sldMk cId="3965602903" sldId="290"/>
            <ac:spMk id="16" creationId="{16DCB4E8-37C3-F391-4D66-B2B963E596F1}"/>
          </ac:spMkLst>
        </pc:spChg>
        <pc:spChg chg="del">
          <ac:chgData name="Ziya Nurassylova" userId="S::ziya.nurassylova@caa.gov.kz::e5f446eb-d7a6-4702-9f3c-0d9e5569253b" providerId="AD" clId="Web-{0C14F5FA-CA28-2DFD-55B1-17BCA7AC63A7}" dt="2023-11-20T03:59:31.256" v="20"/>
          <ac:spMkLst>
            <pc:docMk/>
            <pc:sldMk cId="3965602903" sldId="290"/>
            <ac:spMk id="17" creationId="{3EDD6100-6C09-40DE-A38A-2B5F8BA80661}"/>
          </ac:spMkLst>
        </pc:spChg>
        <pc:spChg chg="del">
          <ac:chgData name="Ziya Nurassylova" userId="S::ziya.nurassylova@caa.gov.kz::e5f446eb-d7a6-4702-9f3c-0d9e5569253b" providerId="AD" clId="Web-{0C14F5FA-CA28-2DFD-55B1-17BCA7AC63A7}" dt="2023-11-20T03:59:31.256" v="19"/>
          <ac:spMkLst>
            <pc:docMk/>
            <pc:sldMk cId="3965602903" sldId="290"/>
            <ac:spMk id="18" creationId="{60ADB8D7-01C8-0C12-8D9D-7632268D979F}"/>
          </ac:spMkLst>
        </pc:spChg>
        <pc:spChg chg="del">
          <ac:chgData name="Ziya Nurassylova" userId="S::ziya.nurassylova@caa.gov.kz::e5f446eb-d7a6-4702-9f3c-0d9e5569253b" providerId="AD" clId="Web-{0C14F5FA-CA28-2DFD-55B1-17BCA7AC63A7}" dt="2023-11-20T03:59:31.256" v="18"/>
          <ac:spMkLst>
            <pc:docMk/>
            <pc:sldMk cId="3965602903" sldId="290"/>
            <ac:spMk id="19" creationId="{71519C9E-69B7-D767-D01D-A36F4CD0CA84}"/>
          </ac:spMkLst>
        </pc:spChg>
        <pc:spChg chg="del">
          <ac:chgData name="Ziya Nurassylova" userId="S::ziya.nurassylova@caa.gov.kz::e5f446eb-d7a6-4702-9f3c-0d9e5569253b" providerId="AD" clId="Web-{0C14F5FA-CA28-2DFD-55B1-17BCA7AC63A7}" dt="2023-11-20T03:59:31.256" v="17"/>
          <ac:spMkLst>
            <pc:docMk/>
            <pc:sldMk cId="3965602903" sldId="290"/>
            <ac:spMk id="20" creationId="{60640038-BA99-BE53-E884-C45AB53A5428}"/>
          </ac:spMkLst>
        </pc:spChg>
        <pc:spChg chg="add del mod">
          <ac:chgData name="Ziya Nurassylova" userId="S::ziya.nurassylova@caa.gov.kz::e5f446eb-d7a6-4702-9f3c-0d9e5569253b" providerId="AD" clId="Web-{0C14F5FA-CA28-2DFD-55B1-17BCA7AC63A7}" dt="2023-11-20T03:59:28.193" v="16"/>
          <ac:spMkLst>
            <pc:docMk/>
            <pc:sldMk cId="3965602903" sldId="290"/>
            <ac:spMk id="21" creationId="{F707E59D-8C40-7D20-8C87-F2ED1BFA90D2}"/>
          </ac:spMkLst>
        </pc:spChg>
      </pc:sldChg>
    </pc:docChg>
  </pc:docChgLst>
  <pc:docChgLst>
    <pc:chgData name="Nurzhan Malayev" userId="S::nurzhan.malayev@caa.gov.kz::9a365f94-a40c-4cd4-b661-1d5a1650e303" providerId="AD" clId="Web-{C2A87AA8-8794-ED08-5294-877B16FC5D75}"/>
    <pc:docChg chg="modSld sldOrd">
      <pc:chgData name="Nurzhan Malayev" userId="S::nurzhan.malayev@caa.gov.kz::9a365f94-a40c-4cd4-b661-1d5a1650e303" providerId="AD" clId="Web-{C2A87AA8-8794-ED08-5294-877B16FC5D75}" dt="2023-11-23T06:19:58.669" v="9"/>
      <pc:docMkLst>
        <pc:docMk/>
      </pc:docMkLst>
      <pc:sldChg chg="modSp">
        <pc:chgData name="Nurzhan Malayev" userId="S::nurzhan.malayev@caa.gov.kz::9a365f94-a40c-4cd4-b661-1d5a1650e303" providerId="AD" clId="Web-{C2A87AA8-8794-ED08-5294-877B16FC5D75}" dt="2023-11-23T06:13:50.422" v="0" actId="20577"/>
        <pc:sldMkLst>
          <pc:docMk/>
          <pc:sldMk cId="339318352" sldId="280"/>
        </pc:sldMkLst>
        <pc:spChg chg="mod">
          <ac:chgData name="Nurzhan Malayev" userId="S::nurzhan.malayev@caa.gov.kz::9a365f94-a40c-4cd4-b661-1d5a1650e303" providerId="AD" clId="Web-{C2A87AA8-8794-ED08-5294-877B16FC5D75}" dt="2023-11-23T06:13:50.422" v="0" actId="20577"/>
          <ac:spMkLst>
            <pc:docMk/>
            <pc:sldMk cId="339318352" sldId="280"/>
            <ac:spMk id="5" creationId="{F3A2EE2F-9848-1C1D-46FC-044879D55ACE}"/>
          </ac:spMkLst>
        </pc:spChg>
      </pc:sldChg>
      <pc:sldChg chg="ord">
        <pc:chgData name="Nurzhan Malayev" userId="S::nurzhan.malayev@caa.gov.kz::9a365f94-a40c-4cd4-b661-1d5a1650e303" providerId="AD" clId="Web-{C2A87AA8-8794-ED08-5294-877B16FC5D75}" dt="2023-11-23T06:19:58.669" v="9"/>
        <pc:sldMkLst>
          <pc:docMk/>
          <pc:sldMk cId="267581690" sldId="285"/>
        </pc:sldMkLst>
      </pc:sldChg>
      <pc:sldChg chg="delSp">
        <pc:chgData name="Nurzhan Malayev" userId="S::nurzhan.malayev@caa.gov.kz::9a365f94-a40c-4cd4-b661-1d5a1650e303" providerId="AD" clId="Web-{C2A87AA8-8794-ED08-5294-877B16FC5D75}" dt="2023-11-23T06:15:24.473" v="1"/>
        <pc:sldMkLst>
          <pc:docMk/>
          <pc:sldMk cId="3099975435" sldId="286"/>
        </pc:sldMkLst>
        <pc:spChg chg="del">
          <ac:chgData name="Nurzhan Malayev" userId="S::nurzhan.malayev@caa.gov.kz::9a365f94-a40c-4cd4-b661-1d5a1650e303" providerId="AD" clId="Web-{C2A87AA8-8794-ED08-5294-877B16FC5D75}" dt="2023-11-23T06:15:24.473" v="1"/>
          <ac:spMkLst>
            <pc:docMk/>
            <pc:sldMk cId="3099975435" sldId="286"/>
            <ac:spMk id="25" creationId="{193A54FE-8AC1-FF66-7E74-0CE632367884}"/>
          </ac:spMkLst>
        </pc:spChg>
      </pc:sldChg>
      <pc:sldChg chg="modSp">
        <pc:chgData name="Nurzhan Malayev" userId="S::nurzhan.malayev@caa.gov.kz::9a365f94-a40c-4cd4-b661-1d5a1650e303" providerId="AD" clId="Web-{C2A87AA8-8794-ED08-5294-877B16FC5D75}" dt="2023-11-23T06:15:58.880" v="8" actId="20577"/>
        <pc:sldMkLst>
          <pc:docMk/>
          <pc:sldMk cId="2203175666" sldId="289"/>
        </pc:sldMkLst>
        <pc:spChg chg="mod">
          <ac:chgData name="Nurzhan Malayev" userId="S::nurzhan.malayev@caa.gov.kz::9a365f94-a40c-4cd4-b661-1d5a1650e303" providerId="AD" clId="Web-{C2A87AA8-8794-ED08-5294-877B16FC5D75}" dt="2023-11-23T06:15:58.880" v="8" actId="20577"/>
          <ac:spMkLst>
            <pc:docMk/>
            <pc:sldMk cId="2203175666" sldId="289"/>
            <ac:spMk id="31" creationId="{E1D96294-3F70-D0E0-BA01-F7F96EFC8CAC}"/>
          </ac:spMkLst>
        </pc:spChg>
      </pc:sldChg>
    </pc:docChg>
  </pc:docChgLst>
  <pc:docChgLst>
    <pc:chgData name="Nurzhan Malayev" userId="S::nurzhan.malayev@caa.gov.kz::9a365f94-a40c-4cd4-b661-1d5a1650e303" providerId="AD" clId="Web-{37A05976-664B-A2C5-228A-3CFC75499182}"/>
    <pc:docChg chg="addSld modSld">
      <pc:chgData name="Nurzhan Malayev" userId="S::nurzhan.malayev@caa.gov.kz::9a365f94-a40c-4cd4-b661-1d5a1650e303" providerId="AD" clId="Web-{37A05976-664B-A2C5-228A-3CFC75499182}" dt="2023-11-25T04:06:25.489" v="92" actId="20577"/>
      <pc:docMkLst>
        <pc:docMk/>
      </pc:docMkLst>
      <pc:sldChg chg="delSp modSp add replId">
        <pc:chgData name="Nurzhan Malayev" userId="S::nurzhan.malayev@caa.gov.kz::9a365f94-a40c-4cd4-b661-1d5a1650e303" providerId="AD" clId="Web-{37A05976-664B-A2C5-228A-3CFC75499182}" dt="2023-11-25T04:06:25.489" v="92" actId="20577"/>
        <pc:sldMkLst>
          <pc:docMk/>
          <pc:sldMk cId="950309489" sldId="291"/>
        </pc:sldMkLst>
        <pc:spChg chg="mod">
          <ac:chgData name="Nurzhan Malayev" userId="S::nurzhan.malayev@caa.gov.kz::9a365f94-a40c-4cd4-b661-1d5a1650e303" providerId="AD" clId="Web-{37A05976-664B-A2C5-228A-3CFC75499182}" dt="2023-11-25T04:05:13.982" v="35" actId="20577"/>
          <ac:spMkLst>
            <pc:docMk/>
            <pc:sldMk cId="950309489" sldId="291"/>
            <ac:spMk id="2" creationId="{D5DF933E-B6EC-19B8-2223-3DCCE565E919}"/>
          </ac:spMkLst>
        </pc:spChg>
        <pc:spChg chg="mod">
          <ac:chgData name="Nurzhan Malayev" userId="S::nurzhan.malayev@caa.gov.kz::9a365f94-a40c-4cd4-b661-1d5a1650e303" providerId="AD" clId="Web-{37A05976-664B-A2C5-228A-3CFC75499182}" dt="2023-11-25T04:06:25.489" v="92" actId="20577"/>
          <ac:spMkLst>
            <pc:docMk/>
            <pc:sldMk cId="950309489" sldId="291"/>
            <ac:spMk id="5" creationId="{F86AFB8D-F197-8067-447E-72598B15B421}"/>
          </ac:spMkLst>
        </pc:spChg>
        <pc:spChg chg="del">
          <ac:chgData name="Nurzhan Malayev" userId="S::nurzhan.malayev@caa.gov.kz::9a365f94-a40c-4cd4-b661-1d5a1650e303" providerId="AD" clId="Web-{37A05976-664B-A2C5-228A-3CFC75499182}" dt="2023-11-25T04:05:58.499" v="85"/>
          <ac:spMkLst>
            <pc:docMk/>
            <pc:sldMk cId="950309489" sldId="291"/>
            <ac:spMk id="8" creationId="{ABB8E411-AD7E-86B0-996A-57E5EA404255}"/>
          </ac:spMkLst>
        </pc:spChg>
        <pc:spChg chg="del">
          <ac:chgData name="Nurzhan Malayev" userId="S::nurzhan.malayev@caa.gov.kz::9a365f94-a40c-4cd4-b661-1d5a1650e303" providerId="AD" clId="Web-{37A05976-664B-A2C5-228A-3CFC75499182}" dt="2023-11-25T04:06:02.671" v="86"/>
          <ac:spMkLst>
            <pc:docMk/>
            <pc:sldMk cId="950309489" sldId="291"/>
            <ac:spMk id="10" creationId="{81E56748-3F65-04ED-BF8D-A4A9013AA82B}"/>
          </ac:spMkLst>
        </pc:spChg>
        <pc:picChg chg="del">
          <ac:chgData name="Nurzhan Malayev" userId="S::nurzhan.malayev@caa.gov.kz::9a365f94-a40c-4cd4-b661-1d5a1650e303" providerId="AD" clId="Web-{37A05976-664B-A2C5-228A-3CFC75499182}" dt="2023-11-25T04:04:39.105" v="1"/>
          <ac:picMkLst>
            <pc:docMk/>
            <pc:sldMk cId="950309489" sldId="291"/>
            <ac:picMk id="4" creationId="{C5433078-2A54-940D-7E3E-E430994ED1F8}"/>
          </ac:picMkLst>
        </pc:picChg>
        <pc:picChg chg="del">
          <ac:chgData name="Nurzhan Malayev" userId="S::nurzhan.malayev@caa.gov.kz::9a365f94-a40c-4cd4-b661-1d5a1650e303" providerId="AD" clId="Web-{37A05976-664B-A2C5-228A-3CFC75499182}" dt="2023-11-25T04:04:41.261" v="2"/>
          <ac:picMkLst>
            <pc:docMk/>
            <pc:sldMk cId="950309489" sldId="291"/>
            <ac:picMk id="6" creationId="{D4DF10A3-05F6-467E-5808-4CE71DA26EE1}"/>
          </ac:picMkLst>
        </pc:picChg>
        <pc:picChg chg="del">
          <ac:chgData name="Nurzhan Malayev" userId="S::nurzhan.malayev@caa.gov.kz::9a365f94-a40c-4cd4-b661-1d5a1650e303" providerId="AD" clId="Web-{37A05976-664B-A2C5-228A-3CFC75499182}" dt="2023-11-25T04:04:45.590" v="3"/>
          <ac:picMkLst>
            <pc:docMk/>
            <pc:sldMk cId="950309489" sldId="291"/>
            <ac:picMk id="12" creationId="{F9D7229D-918C-6516-0935-937ACEE97681}"/>
          </ac:picMkLst>
        </pc:picChg>
      </pc:sldChg>
    </pc:docChg>
  </pc:docChgLst>
  <pc:docChgLst>
    <pc:chgData name="Nurzhan Malayev" userId="S::nurzhan.malayev@caa.gov.kz::9a365f94-a40c-4cd4-b661-1d5a1650e303" providerId="AD" clId="Web-{38911F9A-0B1F-8D7C-A08A-17C88B13ED63}"/>
    <pc:docChg chg="modSld sldOrd">
      <pc:chgData name="Nurzhan Malayev" userId="S::nurzhan.malayev@caa.gov.kz::9a365f94-a40c-4cd4-b661-1d5a1650e303" providerId="AD" clId="Web-{38911F9A-0B1F-8D7C-A08A-17C88B13ED63}" dt="2023-11-22T16:24:18.552" v="405" actId="20577"/>
      <pc:docMkLst>
        <pc:docMk/>
      </pc:docMkLst>
      <pc:sldChg chg="modSp ord">
        <pc:chgData name="Nurzhan Malayev" userId="S::nurzhan.malayev@caa.gov.kz::9a365f94-a40c-4cd4-b661-1d5a1650e303" providerId="AD" clId="Web-{38911F9A-0B1F-8D7C-A08A-17C88B13ED63}" dt="2023-11-22T16:18:55.028" v="213" actId="20577"/>
        <pc:sldMkLst>
          <pc:docMk/>
          <pc:sldMk cId="3099975435" sldId="286"/>
        </pc:sldMkLst>
        <pc:spChg chg="mod">
          <ac:chgData name="Nurzhan Malayev" userId="S::nurzhan.malayev@caa.gov.kz::9a365f94-a40c-4cd4-b661-1d5a1650e303" providerId="AD" clId="Web-{38911F9A-0B1F-8D7C-A08A-17C88B13ED63}" dt="2023-11-22T16:18:55.028" v="213" actId="20577"/>
          <ac:spMkLst>
            <pc:docMk/>
            <pc:sldMk cId="3099975435" sldId="286"/>
            <ac:spMk id="23" creationId="{5D5BB583-1407-BE51-4627-B3A6B24C59EA}"/>
          </ac:spMkLst>
        </pc:spChg>
        <pc:spChg chg="mod">
          <ac:chgData name="Nurzhan Malayev" userId="S::nurzhan.malayev@caa.gov.kz::9a365f94-a40c-4cd4-b661-1d5a1650e303" providerId="AD" clId="Web-{38911F9A-0B1F-8D7C-A08A-17C88B13ED63}" dt="2023-11-22T16:15:47.648" v="150" actId="20577"/>
          <ac:spMkLst>
            <pc:docMk/>
            <pc:sldMk cId="3099975435" sldId="286"/>
            <ac:spMk id="30" creationId="{9037FCA0-8D45-69AF-249A-D22C5815710A}"/>
          </ac:spMkLst>
        </pc:spChg>
        <pc:spChg chg="mod">
          <ac:chgData name="Nurzhan Malayev" userId="S::nurzhan.malayev@caa.gov.kz::9a365f94-a40c-4cd4-b661-1d5a1650e303" providerId="AD" clId="Web-{38911F9A-0B1F-8D7C-A08A-17C88B13ED63}" dt="2023-11-22T16:17:38.167" v="180" actId="20577"/>
          <ac:spMkLst>
            <pc:docMk/>
            <pc:sldMk cId="3099975435" sldId="286"/>
            <ac:spMk id="32" creationId="{F821485F-D751-5F58-067F-7EF4F96B62E4}"/>
          </ac:spMkLst>
        </pc:spChg>
      </pc:sldChg>
      <pc:sldChg chg="modSp">
        <pc:chgData name="Nurzhan Malayev" userId="S::nurzhan.malayev@caa.gov.kz::9a365f94-a40c-4cd4-b661-1d5a1650e303" providerId="AD" clId="Web-{38911F9A-0B1F-8D7C-A08A-17C88B13ED63}" dt="2023-11-22T16:24:18.552" v="405" actId="20577"/>
        <pc:sldMkLst>
          <pc:docMk/>
          <pc:sldMk cId="3210122871" sldId="287"/>
        </pc:sldMkLst>
        <pc:spChg chg="mod">
          <ac:chgData name="Nurzhan Malayev" userId="S::nurzhan.malayev@caa.gov.kz::9a365f94-a40c-4cd4-b661-1d5a1650e303" providerId="AD" clId="Web-{38911F9A-0B1F-8D7C-A08A-17C88B13ED63}" dt="2023-11-22T16:24:18.552" v="405" actId="20577"/>
          <ac:spMkLst>
            <pc:docMk/>
            <pc:sldMk cId="3210122871" sldId="287"/>
            <ac:spMk id="21" creationId="{CBC294E4-F86D-BECF-1D65-8C6D585D4364}"/>
          </ac:spMkLst>
        </pc:spChg>
      </pc:sldChg>
      <pc:sldChg chg="modSp">
        <pc:chgData name="Nurzhan Malayev" userId="S::nurzhan.malayev@caa.gov.kz::9a365f94-a40c-4cd4-b661-1d5a1650e303" providerId="AD" clId="Web-{38911F9A-0B1F-8D7C-A08A-17C88B13ED63}" dt="2023-11-22T16:23:16.785" v="403" actId="20577"/>
        <pc:sldMkLst>
          <pc:docMk/>
          <pc:sldMk cId="2203175666" sldId="289"/>
        </pc:sldMkLst>
        <pc:spChg chg="mod">
          <ac:chgData name="Nurzhan Malayev" userId="S::nurzhan.malayev@caa.gov.kz::9a365f94-a40c-4cd4-b661-1d5a1650e303" providerId="AD" clId="Web-{38911F9A-0B1F-8D7C-A08A-17C88B13ED63}" dt="2023-11-22T16:21:16.204" v="272" actId="20577"/>
          <ac:spMkLst>
            <pc:docMk/>
            <pc:sldMk cId="2203175666" sldId="289"/>
            <ac:spMk id="31" creationId="{E1D96294-3F70-D0E0-BA01-F7F96EFC8CAC}"/>
          </ac:spMkLst>
        </pc:spChg>
        <pc:spChg chg="mod">
          <ac:chgData name="Nurzhan Malayev" userId="S::nurzhan.malayev@caa.gov.kz::9a365f94-a40c-4cd4-b661-1d5a1650e303" providerId="AD" clId="Web-{38911F9A-0B1F-8D7C-A08A-17C88B13ED63}" dt="2023-11-22T16:21:49.814" v="293" actId="20577"/>
          <ac:spMkLst>
            <pc:docMk/>
            <pc:sldMk cId="2203175666" sldId="289"/>
            <ac:spMk id="32" creationId="{0EDF8F7C-D2B6-7BBB-B88A-BFC7E2EF4D2D}"/>
          </ac:spMkLst>
        </pc:spChg>
        <pc:spChg chg="mod">
          <ac:chgData name="Nurzhan Malayev" userId="S::nurzhan.malayev@caa.gov.kz::9a365f94-a40c-4cd4-b661-1d5a1650e303" providerId="AD" clId="Web-{38911F9A-0B1F-8D7C-A08A-17C88B13ED63}" dt="2023-11-22T16:23:16.785" v="403" actId="20577"/>
          <ac:spMkLst>
            <pc:docMk/>
            <pc:sldMk cId="2203175666" sldId="289"/>
            <ac:spMk id="33" creationId="{FEF01619-92D2-7659-0D0D-1FCBEA0F9399}"/>
          </ac:spMkLst>
        </pc:spChg>
      </pc:sldChg>
    </pc:docChg>
  </pc:docChgLst>
  <pc:docChgLst>
    <pc:chgData name="Nurzhan Malayev" userId="S::nurzhan.malayev@caa.gov.kz::9a365f94-a40c-4cd4-b661-1d5a1650e303" providerId="AD" clId="Web-{B09E486C-4B6B-3952-2D42-50D38A1B985B}"/>
    <pc:docChg chg="modSld">
      <pc:chgData name="Nurzhan Malayev" userId="S::nurzhan.malayev@caa.gov.kz::9a365f94-a40c-4cd4-b661-1d5a1650e303" providerId="AD" clId="Web-{B09E486C-4B6B-3952-2D42-50D38A1B985B}" dt="2023-11-28T09:00:28.427" v="14" actId="20577"/>
      <pc:docMkLst>
        <pc:docMk/>
      </pc:docMkLst>
      <pc:sldChg chg="modSp">
        <pc:chgData name="Nurzhan Malayev" userId="S::nurzhan.malayev@caa.gov.kz::9a365f94-a40c-4cd4-b661-1d5a1650e303" providerId="AD" clId="Web-{B09E486C-4B6B-3952-2D42-50D38A1B985B}" dt="2023-11-28T09:00:28.427" v="14" actId="20577"/>
        <pc:sldMkLst>
          <pc:docMk/>
          <pc:sldMk cId="2203175666" sldId="289"/>
        </pc:sldMkLst>
        <pc:spChg chg="mod">
          <ac:chgData name="Nurzhan Malayev" userId="S::nurzhan.malayev@caa.gov.kz::9a365f94-a40c-4cd4-b661-1d5a1650e303" providerId="AD" clId="Web-{B09E486C-4B6B-3952-2D42-50D38A1B985B}" dt="2023-11-28T09:00:17.942" v="11" actId="20577"/>
          <ac:spMkLst>
            <pc:docMk/>
            <pc:sldMk cId="2203175666" sldId="289"/>
            <ac:spMk id="31" creationId="{E1D96294-3F70-D0E0-BA01-F7F96EFC8CAC}"/>
          </ac:spMkLst>
        </pc:spChg>
        <pc:spChg chg="mod">
          <ac:chgData name="Nurzhan Malayev" userId="S::nurzhan.malayev@caa.gov.kz::9a365f94-a40c-4cd4-b661-1d5a1650e303" providerId="AD" clId="Web-{B09E486C-4B6B-3952-2D42-50D38A1B985B}" dt="2023-11-28T09:00:23.176" v="13" actId="20577"/>
          <ac:spMkLst>
            <pc:docMk/>
            <pc:sldMk cId="2203175666" sldId="289"/>
            <ac:spMk id="32" creationId="{0EDF8F7C-D2B6-7BBB-B88A-BFC7E2EF4D2D}"/>
          </ac:spMkLst>
        </pc:spChg>
        <pc:spChg chg="mod">
          <ac:chgData name="Nurzhan Malayev" userId="S::nurzhan.malayev@caa.gov.kz::9a365f94-a40c-4cd4-b661-1d5a1650e303" providerId="AD" clId="Web-{B09E486C-4B6B-3952-2D42-50D38A1B985B}" dt="2023-11-28T09:00:28.427" v="14" actId="20577"/>
          <ac:spMkLst>
            <pc:docMk/>
            <pc:sldMk cId="2203175666" sldId="289"/>
            <ac:spMk id="33" creationId="{FEF01619-92D2-7659-0D0D-1FCBEA0F9399}"/>
          </ac:spMkLst>
        </pc:spChg>
      </pc:sldChg>
    </pc:docChg>
  </pc:docChgLst>
  <pc:docChgLst>
    <pc:chgData name="Ziya Nurassylova" userId="e5f446eb-d7a6-4702-9f3c-0d9e5569253b" providerId="ADAL" clId="{1B1DCBEE-72A1-45C4-9A97-AD18DF46AFB1}"/>
    <pc:docChg chg="undo custSel modSld">
      <pc:chgData name="Ziya Nurassylova" userId="e5f446eb-d7a6-4702-9f3c-0d9e5569253b" providerId="ADAL" clId="{1B1DCBEE-72A1-45C4-9A97-AD18DF46AFB1}" dt="2023-11-28T09:32:39.605" v="1605" actId="1582"/>
      <pc:docMkLst>
        <pc:docMk/>
      </pc:docMkLst>
      <pc:sldChg chg="modSp mod">
        <pc:chgData name="Ziya Nurassylova" userId="e5f446eb-d7a6-4702-9f3c-0d9e5569253b" providerId="ADAL" clId="{1B1DCBEE-72A1-45C4-9A97-AD18DF46AFB1}" dt="2023-11-24T08:34:44.767" v="1528"/>
        <pc:sldMkLst>
          <pc:docMk/>
          <pc:sldMk cId="339318352" sldId="280"/>
        </pc:sldMkLst>
        <pc:spChg chg="mod">
          <ac:chgData name="Ziya Nurassylova" userId="e5f446eb-d7a6-4702-9f3c-0d9e5569253b" providerId="ADAL" clId="{1B1DCBEE-72A1-45C4-9A97-AD18DF46AFB1}" dt="2023-11-24T08:34:44.767" v="1528"/>
          <ac:spMkLst>
            <pc:docMk/>
            <pc:sldMk cId="339318352" sldId="280"/>
            <ac:spMk id="2" creationId="{00000000-0000-0000-0000-000000000000}"/>
          </ac:spMkLst>
        </pc:spChg>
        <pc:spChg chg="mod">
          <ac:chgData name="Ziya Nurassylova" userId="e5f446eb-d7a6-4702-9f3c-0d9e5569253b" providerId="ADAL" clId="{1B1DCBEE-72A1-45C4-9A97-AD18DF46AFB1}" dt="2023-11-24T08:34:35.606" v="1526" actId="1076"/>
          <ac:spMkLst>
            <pc:docMk/>
            <pc:sldMk cId="339318352" sldId="280"/>
            <ac:spMk id="3" creationId="{00000000-0000-0000-0000-000000000000}"/>
          </ac:spMkLst>
        </pc:spChg>
        <pc:spChg chg="mod">
          <ac:chgData name="Ziya Nurassylova" userId="e5f446eb-d7a6-4702-9f3c-0d9e5569253b" providerId="ADAL" clId="{1B1DCBEE-72A1-45C4-9A97-AD18DF46AFB1}" dt="2023-11-24T08:34:33.751" v="1525" actId="1076"/>
          <ac:spMkLst>
            <pc:docMk/>
            <pc:sldMk cId="339318352" sldId="280"/>
            <ac:spMk id="5" creationId="{F3A2EE2F-9848-1C1D-46FC-044879D55ACE}"/>
          </ac:spMkLst>
        </pc:spChg>
      </pc:sldChg>
      <pc:sldChg chg="modSp mod">
        <pc:chgData name="Ziya Nurassylova" userId="e5f446eb-d7a6-4702-9f3c-0d9e5569253b" providerId="ADAL" clId="{1B1DCBEE-72A1-45C4-9A97-AD18DF46AFB1}" dt="2023-11-24T04:49:45.809" v="1026" actId="1076"/>
        <pc:sldMkLst>
          <pc:docMk/>
          <pc:sldMk cId="2940549729" sldId="281"/>
        </pc:sldMkLst>
        <pc:cxnChg chg="mod">
          <ac:chgData name="Ziya Nurassylova" userId="e5f446eb-d7a6-4702-9f3c-0d9e5569253b" providerId="ADAL" clId="{1B1DCBEE-72A1-45C4-9A97-AD18DF46AFB1}" dt="2023-11-24T04:49:45.809" v="1026" actId="1076"/>
          <ac:cxnSpMkLst>
            <pc:docMk/>
            <pc:sldMk cId="2940549729" sldId="281"/>
            <ac:cxnSpMk id="8" creationId="{0641A6D3-8794-2FAD-F340-1BBCE81CFA1E}"/>
          </ac:cxnSpMkLst>
        </pc:cxnChg>
      </pc:sldChg>
      <pc:sldChg chg="modSp mod modAnim">
        <pc:chgData name="Ziya Nurassylova" userId="e5f446eb-d7a6-4702-9f3c-0d9e5569253b" providerId="ADAL" clId="{1B1DCBEE-72A1-45C4-9A97-AD18DF46AFB1}" dt="2023-11-28T09:32:39.605" v="1605" actId="1582"/>
        <pc:sldMkLst>
          <pc:docMk/>
          <pc:sldMk cId="3329122035" sldId="282"/>
        </pc:sldMkLst>
        <pc:spChg chg="mod">
          <ac:chgData name="Ziya Nurassylova" userId="e5f446eb-d7a6-4702-9f3c-0d9e5569253b" providerId="ADAL" clId="{1B1DCBEE-72A1-45C4-9A97-AD18DF46AFB1}" dt="2023-11-24T08:34:54.597" v="1529"/>
          <ac:spMkLst>
            <pc:docMk/>
            <pc:sldMk cId="3329122035" sldId="282"/>
            <ac:spMk id="21" creationId="{A437A7D9-2202-C013-C712-9CA1445278B7}"/>
          </ac:spMkLst>
        </pc:spChg>
        <pc:spChg chg="mod">
          <ac:chgData name="Ziya Nurassylova" userId="e5f446eb-d7a6-4702-9f3c-0d9e5569253b" providerId="ADAL" clId="{1B1DCBEE-72A1-45C4-9A97-AD18DF46AFB1}" dt="2023-11-24T08:34:57.757" v="1532" actId="115"/>
          <ac:spMkLst>
            <pc:docMk/>
            <pc:sldMk cId="3329122035" sldId="282"/>
            <ac:spMk id="22" creationId="{3ECF1211-5A0A-208A-7433-7C3789CB331F}"/>
          </ac:spMkLst>
        </pc:spChg>
        <pc:spChg chg="mod">
          <ac:chgData name="Ziya Nurassylova" userId="e5f446eb-d7a6-4702-9f3c-0d9e5569253b" providerId="ADAL" clId="{1B1DCBEE-72A1-45C4-9A97-AD18DF46AFB1}" dt="2023-11-24T08:35:00.111" v="1533"/>
          <ac:spMkLst>
            <pc:docMk/>
            <pc:sldMk cId="3329122035" sldId="282"/>
            <ac:spMk id="24" creationId="{E74E5C2F-23B3-0051-7793-3A3BAFD71019}"/>
          </ac:spMkLst>
        </pc:spChg>
        <pc:spChg chg="mod">
          <ac:chgData name="Ziya Nurassylova" userId="e5f446eb-d7a6-4702-9f3c-0d9e5569253b" providerId="ADAL" clId="{1B1DCBEE-72A1-45C4-9A97-AD18DF46AFB1}" dt="2023-11-24T08:35:02.445" v="1534"/>
          <ac:spMkLst>
            <pc:docMk/>
            <pc:sldMk cId="3329122035" sldId="282"/>
            <ac:spMk id="25" creationId="{9C5D8E12-C56E-D2E4-3051-2176FA6F2484}"/>
          </ac:spMkLst>
        </pc:spChg>
        <pc:spChg chg="mod">
          <ac:chgData name="Ziya Nurassylova" userId="e5f446eb-d7a6-4702-9f3c-0d9e5569253b" providerId="ADAL" clId="{1B1DCBEE-72A1-45C4-9A97-AD18DF46AFB1}" dt="2023-11-20T09:00:34.427" v="42" actId="6549"/>
          <ac:spMkLst>
            <pc:docMk/>
            <pc:sldMk cId="3329122035" sldId="282"/>
            <ac:spMk id="27" creationId="{4288918F-0957-AF55-5BCD-8EDECFFA03E1}"/>
          </ac:spMkLst>
        </pc:spChg>
        <pc:spChg chg="mod">
          <ac:chgData name="Ziya Nurassylova" userId="e5f446eb-d7a6-4702-9f3c-0d9e5569253b" providerId="ADAL" clId="{1B1DCBEE-72A1-45C4-9A97-AD18DF46AFB1}" dt="2023-11-20T08:59:37.981" v="30" actId="20577"/>
          <ac:spMkLst>
            <pc:docMk/>
            <pc:sldMk cId="3329122035" sldId="282"/>
            <ac:spMk id="28" creationId="{236FCFF5-F44A-E859-9CE1-E3747779C228}"/>
          </ac:spMkLst>
        </pc:spChg>
        <pc:cxnChg chg="mod">
          <ac:chgData name="Ziya Nurassylova" userId="e5f446eb-d7a6-4702-9f3c-0d9e5569253b" providerId="ADAL" clId="{1B1DCBEE-72A1-45C4-9A97-AD18DF46AFB1}" dt="2023-11-28T09:32:39.605" v="1605" actId="1582"/>
          <ac:cxnSpMkLst>
            <pc:docMk/>
            <pc:sldMk cId="3329122035" sldId="282"/>
            <ac:cxnSpMk id="33" creationId="{77DB97EF-3A14-0720-E489-E33437498339}"/>
          </ac:cxnSpMkLst>
        </pc:cxnChg>
      </pc:sldChg>
      <pc:sldChg chg="modSp mod">
        <pc:chgData name="Ziya Nurassylova" userId="e5f446eb-d7a6-4702-9f3c-0d9e5569253b" providerId="ADAL" clId="{1B1DCBEE-72A1-45C4-9A97-AD18DF46AFB1}" dt="2023-11-24T08:35:07.873" v="1536"/>
        <pc:sldMkLst>
          <pc:docMk/>
          <pc:sldMk cId="3456034943" sldId="283"/>
        </pc:sldMkLst>
        <pc:spChg chg="mod">
          <ac:chgData name="Ziya Nurassylova" userId="e5f446eb-d7a6-4702-9f3c-0d9e5569253b" providerId="ADAL" clId="{1B1DCBEE-72A1-45C4-9A97-AD18DF46AFB1}" dt="2023-11-20T09:11:48.460" v="59" actId="20577"/>
          <ac:spMkLst>
            <pc:docMk/>
            <pc:sldMk cId="3456034943" sldId="283"/>
            <ac:spMk id="32" creationId="{F2D4E025-FBFC-5D16-7564-6200BEC99B08}"/>
          </ac:spMkLst>
        </pc:spChg>
        <pc:spChg chg="mod">
          <ac:chgData name="Ziya Nurassylova" userId="e5f446eb-d7a6-4702-9f3c-0d9e5569253b" providerId="ADAL" clId="{1B1DCBEE-72A1-45C4-9A97-AD18DF46AFB1}" dt="2023-11-20T09:15:10.918" v="73" actId="1076"/>
          <ac:spMkLst>
            <pc:docMk/>
            <pc:sldMk cId="3456034943" sldId="283"/>
            <ac:spMk id="34" creationId="{81B1439B-CD89-92B3-9F3A-D448B65A3196}"/>
          </ac:spMkLst>
        </pc:spChg>
        <pc:spChg chg="mod">
          <ac:chgData name="Ziya Nurassylova" userId="e5f446eb-d7a6-4702-9f3c-0d9e5569253b" providerId="ADAL" clId="{1B1DCBEE-72A1-45C4-9A97-AD18DF46AFB1}" dt="2023-11-20T09:14:51.214" v="71" actId="313"/>
          <ac:spMkLst>
            <pc:docMk/>
            <pc:sldMk cId="3456034943" sldId="283"/>
            <ac:spMk id="36" creationId="{316DA38B-F56B-DA69-D56C-7CFA4A25EEB1}"/>
          </ac:spMkLst>
        </pc:spChg>
        <pc:spChg chg="mod">
          <ac:chgData name="Ziya Nurassylova" userId="e5f446eb-d7a6-4702-9f3c-0d9e5569253b" providerId="ADAL" clId="{1B1DCBEE-72A1-45C4-9A97-AD18DF46AFB1}" dt="2023-11-20T09:18:01.166" v="132" actId="20577"/>
          <ac:spMkLst>
            <pc:docMk/>
            <pc:sldMk cId="3456034943" sldId="283"/>
            <ac:spMk id="37" creationId="{A2A887FD-5E9D-F92A-2D31-0AC660615E2C}"/>
          </ac:spMkLst>
        </pc:spChg>
        <pc:spChg chg="mod">
          <ac:chgData name="Ziya Nurassylova" userId="e5f446eb-d7a6-4702-9f3c-0d9e5569253b" providerId="ADAL" clId="{1B1DCBEE-72A1-45C4-9A97-AD18DF46AFB1}" dt="2023-11-24T08:35:07.873" v="1536"/>
          <ac:spMkLst>
            <pc:docMk/>
            <pc:sldMk cId="3456034943" sldId="283"/>
            <ac:spMk id="38" creationId="{39534513-96E7-5F35-5D6E-C90F3285F984}"/>
          </ac:spMkLst>
        </pc:spChg>
      </pc:sldChg>
      <pc:sldChg chg="modSp mod">
        <pc:chgData name="Ziya Nurassylova" userId="e5f446eb-d7a6-4702-9f3c-0d9e5569253b" providerId="ADAL" clId="{1B1DCBEE-72A1-45C4-9A97-AD18DF46AFB1}" dt="2023-11-24T08:35:11.625" v="1537"/>
        <pc:sldMkLst>
          <pc:docMk/>
          <pc:sldMk cId="2984489329" sldId="284"/>
        </pc:sldMkLst>
        <pc:spChg chg="mod">
          <ac:chgData name="Ziya Nurassylova" userId="e5f446eb-d7a6-4702-9f3c-0d9e5569253b" providerId="ADAL" clId="{1B1DCBEE-72A1-45C4-9A97-AD18DF46AFB1}" dt="2023-11-24T08:35:11.625" v="1537"/>
          <ac:spMkLst>
            <pc:docMk/>
            <pc:sldMk cId="2984489329" sldId="284"/>
            <ac:spMk id="22" creationId="{63845D60-292B-6735-9781-2263D64AFAF0}"/>
          </ac:spMkLst>
        </pc:spChg>
        <pc:spChg chg="mod">
          <ac:chgData name="Ziya Nurassylova" userId="e5f446eb-d7a6-4702-9f3c-0d9e5569253b" providerId="ADAL" clId="{1B1DCBEE-72A1-45C4-9A97-AD18DF46AFB1}" dt="2023-11-20T09:20:14.707" v="181" actId="207"/>
          <ac:spMkLst>
            <pc:docMk/>
            <pc:sldMk cId="2984489329" sldId="284"/>
            <ac:spMk id="29" creationId="{548D77FD-20E2-B3A4-2ACE-F3A6297865BC}"/>
          </ac:spMkLst>
        </pc:spChg>
        <pc:spChg chg="mod">
          <ac:chgData name="Ziya Nurassylova" userId="e5f446eb-d7a6-4702-9f3c-0d9e5569253b" providerId="ADAL" clId="{1B1DCBEE-72A1-45C4-9A97-AD18DF46AFB1}" dt="2023-11-20T09:22:40.508" v="185" actId="20577"/>
          <ac:spMkLst>
            <pc:docMk/>
            <pc:sldMk cId="2984489329" sldId="284"/>
            <ac:spMk id="30" creationId="{462452D9-E42F-E606-E3DD-357E51EF7072}"/>
          </ac:spMkLst>
        </pc:spChg>
        <pc:spChg chg="mod">
          <ac:chgData name="Ziya Nurassylova" userId="e5f446eb-d7a6-4702-9f3c-0d9e5569253b" providerId="ADAL" clId="{1B1DCBEE-72A1-45C4-9A97-AD18DF46AFB1}" dt="2023-11-20T09:24:21.756" v="195" actId="20577"/>
          <ac:spMkLst>
            <pc:docMk/>
            <pc:sldMk cId="2984489329" sldId="284"/>
            <ac:spMk id="31" creationId="{B39075AC-CD4E-DFC7-4CD1-3554E6C6A5C5}"/>
          </ac:spMkLst>
        </pc:spChg>
        <pc:spChg chg="mod">
          <ac:chgData name="Ziya Nurassylova" userId="e5f446eb-d7a6-4702-9f3c-0d9e5569253b" providerId="ADAL" clId="{1B1DCBEE-72A1-45C4-9A97-AD18DF46AFB1}" dt="2023-11-20T09:23:34.058" v="189" actId="1076"/>
          <ac:spMkLst>
            <pc:docMk/>
            <pc:sldMk cId="2984489329" sldId="284"/>
            <ac:spMk id="32" creationId="{92909193-50A4-BADC-3787-0610C243999E}"/>
          </ac:spMkLst>
        </pc:spChg>
        <pc:spChg chg="mod">
          <ac:chgData name="Ziya Nurassylova" userId="e5f446eb-d7a6-4702-9f3c-0d9e5569253b" providerId="ADAL" clId="{1B1DCBEE-72A1-45C4-9A97-AD18DF46AFB1}" dt="2023-11-20T09:23:26.089" v="187" actId="1076"/>
          <ac:spMkLst>
            <pc:docMk/>
            <pc:sldMk cId="2984489329" sldId="284"/>
            <ac:spMk id="33" creationId="{9903DC9B-986D-4679-4C3E-F2606A64E1F0}"/>
          </ac:spMkLst>
        </pc:spChg>
        <pc:spChg chg="mod">
          <ac:chgData name="Ziya Nurassylova" userId="e5f446eb-d7a6-4702-9f3c-0d9e5569253b" providerId="ADAL" clId="{1B1DCBEE-72A1-45C4-9A97-AD18DF46AFB1}" dt="2023-11-20T09:33:40.001" v="395"/>
          <ac:spMkLst>
            <pc:docMk/>
            <pc:sldMk cId="2984489329" sldId="284"/>
            <ac:spMk id="34" creationId="{5C54C8FF-2510-9163-88CA-60484211FFF8}"/>
          </ac:spMkLst>
        </pc:spChg>
      </pc:sldChg>
      <pc:sldChg chg="modSp mod">
        <pc:chgData name="Ziya Nurassylova" userId="e5f446eb-d7a6-4702-9f3c-0d9e5569253b" providerId="ADAL" clId="{1B1DCBEE-72A1-45C4-9A97-AD18DF46AFB1}" dt="2023-11-28T09:32:30.916" v="1604" actId="1582"/>
        <pc:sldMkLst>
          <pc:docMk/>
          <pc:sldMk cId="267581690" sldId="285"/>
        </pc:sldMkLst>
        <pc:spChg chg="mod">
          <ac:chgData name="Ziya Nurassylova" userId="e5f446eb-d7a6-4702-9f3c-0d9e5569253b" providerId="ADAL" clId="{1B1DCBEE-72A1-45C4-9A97-AD18DF46AFB1}" dt="2023-11-24T08:35:15.240" v="1538"/>
          <ac:spMkLst>
            <pc:docMk/>
            <pc:sldMk cId="267581690" sldId="285"/>
            <ac:spMk id="23" creationId="{76C27336-A501-992F-175E-7AF4DCB60533}"/>
          </ac:spMkLst>
        </pc:spChg>
        <pc:spChg chg="mod">
          <ac:chgData name="Ziya Nurassylova" userId="e5f446eb-d7a6-4702-9f3c-0d9e5569253b" providerId="ADAL" clId="{1B1DCBEE-72A1-45C4-9A97-AD18DF46AFB1}" dt="2023-11-20T09:39:06.012" v="441" actId="1076"/>
          <ac:spMkLst>
            <pc:docMk/>
            <pc:sldMk cId="267581690" sldId="285"/>
            <ac:spMk id="25" creationId="{2B1348D8-896D-F5FB-9E9E-F2746BB39159}"/>
          </ac:spMkLst>
        </pc:spChg>
        <pc:spChg chg="mod">
          <ac:chgData name="Ziya Nurassylova" userId="e5f446eb-d7a6-4702-9f3c-0d9e5569253b" providerId="ADAL" clId="{1B1DCBEE-72A1-45C4-9A97-AD18DF46AFB1}" dt="2023-11-28T09:32:25.219" v="1603" actId="1582"/>
          <ac:spMkLst>
            <pc:docMk/>
            <pc:sldMk cId="267581690" sldId="285"/>
            <ac:spMk id="30" creationId="{B8BFF787-7F03-6EAA-A7D1-43FE74D032B8}"/>
          </ac:spMkLst>
        </pc:spChg>
        <pc:spChg chg="mod">
          <ac:chgData name="Ziya Nurassylova" userId="e5f446eb-d7a6-4702-9f3c-0d9e5569253b" providerId="ADAL" clId="{1B1DCBEE-72A1-45C4-9A97-AD18DF46AFB1}" dt="2023-11-20T09:40:55.138" v="459"/>
          <ac:spMkLst>
            <pc:docMk/>
            <pc:sldMk cId="267581690" sldId="285"/>
            <ac:spMk id="35" creationId="{021F1304-A01F-213F-B818-1BE83A6AE4C1}"/>
          </ac:spMkLst>
        </pc:spChg>
        <pc:grpChg chg="mod">
          <ac:chgData name="Ziya Nurassylova" userId="e5f446eb-d7a6-4702-9f3c-0d9e5569253b" providerId="ADAL" clId="{1B1DCBEE-72A1-45C4-9A97-AD18DF46AFB1}" dt="2023-11-28T09:32:30.916" v="1604" actId="1582"/>
          <ac:grpSpMkLst>
            <pc:docMk/>
            <pc:sldMk cId="267581690" sldId="285"/>
            <ac:grpSpMk id="28" creationId="{4A1E4F47-56A3-2D8D-02FA-AC72DBE60F11}"/>
          </ac:grpSpMkLst>
        </pc:grpChg>
      </pc:sldChg>
      <pc:sldChg chg="modSp mod">
        <pc:chgData name="Ziya Nurassylova" userId="e5f446eb-d7a6-4702-9f3c-0d9e5569253b" providerId="ADAL" clId="{1B1DCBEE-72A1-45C4-9A97-AD18DF46AFB1}" dt="2023-11-28T09:32:16.290" v="1602" actId="1582"/>
        <pc:sldMkLst>
          <pc:docMk/>
          <pc:sldMk cId="3099975435" sldId="286"/>
        </pc:sldMkLst>
        <pc:spChg chg="mod">
          <ac:chgData name="Ziya Nurassylova" userId="e5f446eb-d7a6-4702-9f3c-0d9e5569253b" providerId="ADAL" clId="{1B1DCBEE-72A1-45C4-9A97-AD18DF46AFB1}" dt="2023-11-24T08:35:18.799" v="1539"/>
          <ac:spMkLst>
            <pc:docMk/>
            <pc:sldMk cId="3099975435" sldId="286"/>
            <ac:spMk id="23" creationId="{5D5BB583-1407-BE51-4627-B3A6B24C59EA}"/>
          </ac:spMkLst>
        </pc:spChg>
        <pc:spChg chg="mod">
          <ac:chgData name="Ziya Nurassylova" userId="e5f446eb-d7a6-4702-9f3c-0d9e5569253b" providerId="ADAL" clId="{1B1DCBEE-72A1-45C4-9A97-AD18DF46AFB1}" dt="2023-11-20T09:43:59.522" v="471" actId="1076"/>
          <ac:spMkLst>
            <pc:docMk/>
            <pc:sldMk cId="3099975435" sldId="286"/>
            <ac:spMk id="25" creationId="{193A54FE-8AC1-FF66-7E74-0CE632367884}"/>
          </ac:spMkLst>
        </pc:spChg>
        <pc:spChg chg="mod">
          <ac:chgData name="Ziya Nurassylova" userId="e5f446eb-d7a6-4702-9f3c-0d9e5569253b" providerId="ADAL" clId="{1B1DCBEE-72A1-45C4-9A97-AD18DF46AFB1}" dt="2023-11-28T09:32:12.355" v="1601" actId="1582"/>
          <ac:spMkLst>
            <pc:docMk/>
            <pc:sldMk cId="3099975435" sldId="286"/>
            <ac:spMk id="28" creationId="{0619F50E-9607-7C23-B58C-5B42280A40B3}"/>
          </ac:spMkLst>
        </pc:spChg>
        <pc:spChg chg="mod">
          <ac:chgData name="Ziya Nurassylova" userId="e5f446eb-d7a6-4702-9f3c-0d9e5569253b" providerId="ADAL" clId="{1B1DCBEE-72A1-45C4-9A97-AD18DF46AFB1}" dt="2023-11-28T09:32:16.290" v="1602" actId="1582"/>
          <ac:spMkLst>
            <pc:docMk/>
            <pc:sldMk cId="3099975435" sldId="286"/>
            <ac:spMk id="29" creationId="{D9C214D0-83C3-084E-DEA2-9B36C92792BF}"/>
          </ac:spMkLst>
        </pc:spChg>
        <pc:spChg chg="mod">
          <ac:chgData name="Ziya Nurassylova" userId="e5f446eb-d7a6-4702-9f3c-0d9e5569253b" providerId="ADAL" clId="{1B1DCBEE-72A1-45C4-9A97-AD18DF46AFB1}" dt="2023-11-24T05:04:41.760" v="1063" actId="20577"/>
          <ac:spMkLst>
            <pc:docMk/>
            <pc:sldMk cId="3099975435" sldId="286"/>
            <ac:spMk id="30" creationId="{9037FCA0-8D45-69AF-249A-D22C5815710A}"/>
          </ac:spMkLst>
        </pc:spChg>
        <pc:spChg chg="mod">
          <ac:chgData name="Ziya Nurassylova" userId="e5f446eb-d7a6-4702-9f3c-0d9e5569253b" providerId="ADAL" clId="{1B1DCBEE-72A1-45C4-9A97-AD18DF46AFB1}" dt="2023-11-24T05:05:50.927" v="1103" actId="255"/>
          <ac:spMkLst>
            <pc:docMk/>
            <pc:sldMk cId="3099975435" sldId="286"/>
            <ac:spMk id="32" creationId="{F821485F-D751-5F58-067F-7EF4F96B62E4}"/>
          </ac:spMkLst>
        </pc:spChg>
        <pc:spChg chg="mod">
          <ac:chgData name="Ziya Nurassylova" userId="e5f446eb-d7a6-4702-9f3c-0d9e5569253b" providerId="ADAL" clId="{1B1DCBEE-72A1-45C4-9A97-AD18DF46AFB1}" dt="2023-11-24T05:06:07.190" v="1106" actId="1076"/>
          <ac:spMkLst>
            <pc:docMk/>
            <pc:sldMk cId="3099975435" sldId="286"/>
            <ac:spMk id="33" creationId="{7BECF791-CF01-ABE7-A1A0-B6CF57508AEA}"/>
          </ac:spMkLst>
        </pc:spChg>
        <pc:spChg chg="mod">
          <ac:chgData name="Ziya Nurassylova" userId="e5f446eb-d7a6-4702-9f3c-0d9e5569253b" providerId="ADAL" clId="{1B1DCBEE-72A1-45C4-9A97-AD18DF46AFB1}" dt="2023-11-24T05:06:04.461" v="1105" actId="1076"/>
          <ac:spMkLst>
            <pc:docMk/>
            <pc:sldMk cId="3099975435" sldId="286"/>
            <ac:spMk id="36" creationId="{A4AF430A-0636-F906-6DF4-D72E8F23979C}"/>
          </ac:spMkLst>
        </pc:spChg>
        <pc:picChg chg="mod">
          <ac:chgData name="Ziya Nurassylova" userId="e5f446eb-d7a6-4702-9f3c-0d9e5569253b" providerId="ADAL" clId="{1B1DCBEE-72A1-45C4-9A97-AD18DF46AFB1}" dt="2023-11-24T05:06:15.437" v="1109" actId="1076"/>
          <ac:picMkLst>
            <pc:docMk/>
            <pc:sldMk cId="3099975435" sldId="286"/>
            <ac:picMk id="31" creationId="{6855207F-422E-670C-5945-F3C94BC59C94}"/>
          </ac:picMkLst>
        </pc:picChg>
        <pc:picChg chg="mod">
          <ac:chgData name="Ziya Nurassylova" userId="e5f446eb-d7a6-4702-9f3c-0d9e5569253b" providerId="ADAL" clId="{1B1DCBEE-72A1-45C4-9A97-AD18DF46AFB1}" dt="2023-11-24T05:06:20.619" v="1110" actId="1076"/>
          <ac:picMkLst>
            <pc:docMk/>
            <pc:sldMk cId="3099975435" sldId="286"/>
            <ac:picMk id="34" creationId="{D93A56DF-B881-7B27-CAA6-9502503E0D01}"/>
          </ac:picMkLst>
        </pc:picChg>
      </pc:sldChg>
      <pc:sldChg chg="modSp mod">
        <pc:chgData name="Ziya Nurassylova" userId="e5f446eb-d7a6-4702-9f3c-0d9e5569253b" providerId="ADAL" clId="{1B1DCBEE-72A1-45C4-9A97-AD18DF46AFB1}" dt="2023-11-28T09:27:47.106" v="1568" actId="1076"/>
        <pc:sldMkLst>
          <pc:docMk/>
          <pc:sldMk cId="3210122871" sldId="287"/>
        </pc:sldMkLst>
        <pc:spChg chg="mod">
          <ac:chgData name="Ziya Nurassylova" userId="e5f446eb-d7a6-4702-9f3c-0d9e5569253b" providerId="ADAL" clId="{1B1DCBEE-72A1-45C4-9A97-AD18DF46AFB1}" dt="2023-11-24T08:35:27.614" v="1541"/>
          <ac:spMkLst>
            <pc:docMk/>
            <pc:sldMk cId="3210122871" sldId="287"/>
            <ac:spMk id="21" creationId="{CBC294E4-F86D-BECF-1D65-8C6D585D4364}"/>
          </ac:spMkLst>
        </pc:spChg>
        <pc:spChg chg="mod">
          <ac:chgData name="Ziya Nurassylova" userId="e5f446eb-d7a6-4702-9f3c-0d9e5569253b" providerId="ADAL" clId="{1B1DCBEE-72A1-45C4-9A97-AD18DF46AFB1}" dt="2023-11-20T11:09:25.916" v="795" actId="14100"/>
          <ac:spMkLst>
            <pc:docMk/>
            <pc:sldMk cId="3210122871" sldId="287"/>
            <ac:spMk id="22" creationId="{4CDE31B2-8A27-2CBC-F117-4F8AD1BCC767}"/>
          </ac:spMkLst>
        </pc:spChg>
        <pc:spChg chg="mod">
          <ac:chgData name="Ziya Nurassylova" userId="e5f446eb-d7a6-4702-9f3c-0d9e5569253b" providerId="ADAL" clId="{1B1DCBEE-72A1-45C4-9A97-AD18DF46AFB1}" dt="2023-11-28T09:27:45.524" v="1567" actId="1076"/>
          <ac:spMkLst>
            <pc:docMk/>
            <pc:sldMk cId="3210122871" sldId="287"/>
            <ac:spMk id="26" creationId="{0E96E024-DCDD-06B3-BB88-9FD5DB528EB9}"/>
          </ac:spMkLst>
        </pc:spChg>
        <pc:spChg chg="mod">
          <ac:chgData name="Ziya Nurassylova" userId="e5f446eb-d7a6-4702-9f3c-0d9e5569253b" providerId="ADAL" clId="{1B1DCBEE-72A1-45C4-9A97-AD18DF46AFB1}" dt="2023-11-28T09:27:47.106" v="1568" actId="1076"/>
          <ac:spMkLst>
            <pc:docMk/>
            <pc:sldMk cId="3210122871" sldId="287"/>
            <ac:spMk id="31" creationId="{C20D7E9B-9591-4A54-6FB2-45D9517728C5}"/>
          </ac:spMkLst>
        </pc:spChg>
      </pc:sldChg>
      <pc:sldChg chg="modSp mod delCm modCm">
        <pc:chgData name="Ziya Nurassylova" userId="e5f446eb-d7a6-4702-9f3c-0d9e5569253b" providerId="ADAL" clId="{1B1DCBEE-72A1-45C4-9A97-AD18DF46AFB1}" dt="2023-11-28T09:31:30.817" v="1600" actId="1076"/>
        <pc:sldMkLst>
          <pc:docMk/>
          <pc:sldMk cId="2203175666" sldId="289"/>
        </pc:sldMkLst>
        <pc:spChg chg="mod">
          <ac:chgData name="Ziya Nurassylova" userId="e5f446eb-d7a6-4702-9f3c-0d9e5569253b" providerId="ADAL" clId="{1B1DCBEE-72A1-45C4-9A97-AD18DF46AFB1}" dt="2023-11-24T08:35:24.486" v="1540"/>
          <ac:spMkLst>
            <pc:docMk/>
            <pc:sldMk cId="2203175666" sldId="289"/>
            <ac:spMk id="24" creationId="{46C86494-3F34-5B48-6CEB-F1F018B1427F}"/>
          </ac:spMkLst>
        </pc:spChg>
        <pc:spChg chg="mod">
          <ac:chgData name="Ziya Nurassylova" userId="e5f446eb-d7a6-4702-9f3c-0d9e5569253b" providerId="ADAL" clId="{1B1DCBEE-72A1-45C4-9A97-AD18DF46AFB1}" dt="2023-11-28T09:30:19.069" v="1583" actId="1582"/>
          <ac:spMkLst>
            <pc:docMk/>
            <pc:sldMk cId="2203175666" sldId="289"/>
            <ac:spMk id="30" creationId="{7216A8B6-4B18-0057-39F7-F7D3E8FEBB3C}"/>
          </ac:spMkLst>
        </pc:spChg>
        <pc:spChg chg="mod">
          <ac:chgData name="Ziya Nurassylova" userId="e5f446eb-d7a6-4702-9f3c-0d9e5569253b" providerId="ADAL" clId="{1B1DCBEE-72A1-45C4-9A97-AD18DF46AFB1}" dt="2023-11-28T09:31:09.085" v="1585" actId="20577"/>
          <ac:spMkLst>
            <pc:docMk/>
            <pc:sldMk cId="2203175666" sldId="289"/>
            <ac:spMk id="31" creationId="{E1D96294-3F70-D0E0-BA01-F7F96EFC8CAC}"/>
          </ac:spMkLst>
        </pc:spChg>
        <pc:spChg chg="mod">
          <ac:chgData name="Ziya Nurassylova" userId="e5f446eb-d7a6-4702-9f3c-0d9e5569253b" providerId="ADAL" clId="{1B1DCBEE-72A1-45C4-9A97-AD18DF46AFB1}" dt="2023-11-28T09:29:31.910" v="1573" actId="1582"/>
          <ac:spMkLst>
            <pc:docMk/>
            <pc:sldMk cId="2203175666" sldId="289"/>
            <ac:spMk id="32" creationId="{0EDF8F7C-D2B6-7BBB-B88A-BFC7E2EF4D2D}"/>
          </ac:spMkLst>
        </pc:spChg>
        <pc:spChg chg="mod">
          <ac:chgData name="Ziya Nurassylova" userId="e5f446eb-d7a6-4702-9f3c-0d9e5569253b" providerId="ADAL" clId="{1B1DCBEE-72A1-45C4-9A97-AD18DF46AFB1}" dt="2023-11-28T09:31:27.596" v="1599" actId="20577"/>
          <ac:spMkLst>
            <pc:docMk/>
            <pc:sldMk cId="2203175666" sldId="289"/>
            <ac:spMk id="33" creationId="{FEF01619-92D2-7659-0D0D-1FCBEA0F9399}"/>
          </ac:spMkLst>
        </pc:spChg>
        <pc:picChg chg="mod">
          <ac:chgData name="Ziya Nurassylova" userId="e5f446eb-d7a6-4702-9f3c-0d9e5569253b" providerId="ADAL" clId="{1B1DCBEE-72A1-45C4-9A97-AD18DF46AFB1}" dt="2023-11-28T09:27:58.038" v="1569" actId="1582"/>
          <ac:picMkLst>
            <pc:docMk/>
            <pc:sldMk cId="2203175666" sldId="289"/>
            <ac:picMk id="2" creationId="{55ADC2FE-48F1-668E-8D19-CE53B5E71665}"/>
          </ac:picMkLst>
        </pc:picChg>
        <pc:picChg chg="mod">
          <ac:chgData name="Ziya Nurassylova" userId="e5f446eb-d7a6-4702-9f3c-0d9e5569253b" providerId="ADAL" clId="{1B1DCBEE-72A1-45C4-9A97-AD18DF46AFB1}" dt="2023-11-28T09:28:04.273" v="1570" actId="1582"/>
          <ac:picMkLst>
            <pc:docMk/>
            <pc:sldMk cId="2203175666" sldId="289"/>
            <ac:picMk id="3" creationId="{313CA8AC-4FE4-AD41-2EA1-3881FD6B32E2}"/>
          </ac:picMkLst>
        </pc:picChg>
        <pc:picChg chg="mod">
          <ac:chgData name="Ziya Nurassylova" userId="e5f446eb-d7a6-4702-9f3c-0d9e5569253b" providerId="ADAL" clId="{1B1DCBEE-72A1-45C4-9A97-AD18DF46AFB1}" dt="2023-11-28T09:31:30.817" v="1600" actId="1076"/>
          <ac:picMkLst>
            <pc:docMk/>
            <pc:sldMk cId="2203175666" sldId="289"/>
            <ac:picMk id="4" creationId="{DCB1AA1D-F29B-430B-58D7-FF44E4D8E5D1}"/>
          </ac:picMkLst>
        </pc:picChg>
        <pc:cxnChg chg="mod">
          <ac:chgData name="Ziya Nurassylova" userId="e5f446eb-d7a6-4702-9f3c-0d9e5569253b" providerId="ADAL" clId="{1B1DCBEE-72A1-45C4-9A97-AD18DF46AFB1}" dt="2023-11-28T09:30:18.170" v="1581" actId="1582"/>
          <ac:cxnSpMkLst>
            <pc:docMk/>
            <pc:sldMk cId="2203175666" sldId="289"/>
            <ac:cxnSpMk id="35" creationId="{0548EA46-5309-9237-D4A9-EB76EEE13D88}"/>
          </ac:cxnSpMkLst>
        </pc:cxnChg>
        <pc:cxnChg chg="mod">
          <ac:chgData name="Ziya Nurassylova" userId="e5f446eb-d7a6-4702-9f3c-0d9e5569253b" providerId="ADAL" clId="{1B1DCBEE-72A1-45C4-9A97-AD18DF46AFB1}" dt="2023-11-28T09:30:17.650" v="1580" actId="1582"/>
          <ac:cxnSpMkLst>
            <pc:docMk/>
            <pc:sldMk cId="2203175666" sldId="289"/>
            <ac:cxnSpMk id="37" creationId="{CD514AA0-D0F9-3869-75D5-4685C367185A}"/>
          </ac:cxnSpMkLst>
        </pc:cxnChg>
        <pc:cxnChg chg="mod">
          <ac:chgData name="Ziya Nurassylova" userId="e5f446eb-d7a6-4702-9f3c-0d9e5569253b" providerId="ADAL" clId="{1B1DCBEE-72A1-45C4-9A97-AD18DF46AFB1}" dt="2023-11-28T09:30:18.612" v="1582" actId="1582"/>
          <ac:cxnSpMkLst>
            <pc:docMk/>
            <pc:sldMk cId="2203175666" sldId="289"/>
            <ac:cxnSpMk id="39" creationId="{A9FD5720-6E95-033A-10DA-6E3772E3726A}"/>
          </ac:cxnSpMkLst>
        </pc:cxnChg>
        <pc:extLst>
          <p:ext xmlns:p="http://schemas.openxmlformats.org/presentationml/2006/main" uri="{D6D511B9-2390-475A-947B-AFAB55BFBCF1}">
            <pc226:cmChg xmlns:pc226="http://schemas.microsoft.com/office/powerpoint/2022/06/main/command" chg="del">
              <pc226:chgData name="Ziya Nurassylova" userId="e5f446eb-d7a6-4702-9f3c-0d9e5569253b" providerId="ADAL" clId="{1B1DCBEE-72A1-45C4-9A97-AD18DF46AFB1}" dt="2023-11-24T08:20:34.908" v="1477"/>
              <pc2:cmMkLst xmlns:pc2="http://schemas.microsoft.com/office/powerpoint/2019/9/main/command">
                <pc:docMk/>
                <pc:sldMk cId="2203175666" sldId="289"/>
                <pc2:cmMk id="{B5CD6768-E235-4DC4-B5B0-97C42986727B}"/>
              </pc2:cmMkLst>
              <pc226:cmRplyChg chg="add">
                <pc226:chgData name="Ziya Nurassylova" userId="e5f446eb-d7a6-4702-9f3c-0d9e5569253b" providerId="ADAL" clId="{1B1DCBEE-72A1-45C4-9A97-AD18DF46AFB1}" dt="2023-11-23T06:16:10.271" v="917"/>
                <pc2:cmRplyMkLst xmlns:pc2="http://schemas.microsoft.com/office/powerpoint/2019/9/main/command">
                  <pc:docMk/>
                  <pc:sldMk cId="2203175666" sldId="289"/>
                  <pc2:cmMk id="{B5CD6768-E235-4DC4-B5B0-97C42986727B}"/>
                  <pc2:cmRplyMk id="{4CB79EFA-0980-4272-A680-F090894132C2}"/>
                </pc2:cmRplyMkLst>
              </pc226:cmRplyChg>
            </pc226:cmChg>
          </p:ext>
        </pc:extLst>
      </pc:sldChg>
      <pc:sldChg chg="delSp modSp mod">
        <pc:chgData name="Ziya Nurassylova" userId="e5f446eb-d7a6-4702-9f3c-0d9e5569253b" providerId="ADAL" clId="{1B1DCBEE-72A1-45C4-9A97-AD18DF46AFB1}" dt="2023-11-28T09:27:17.834" v="1554" actId="123"/>
        <pc:sldMkLst>
          <pc:docMk/>
          <pc:sldMk cId="3965602903" sldId="290"/>
        </pc:sldMkLst>
        <pc:spChg chg="mod">
          <ac:chgData name="Ziya Nurassylova" userId="e5f446eb-d7a6-4702-9f3c-0d9e5569253b" providerId="ADAL" clId="{1B1DCBEE-72A1-45C4-9A97-AD18DF46AFB1}" dt="2023-11-24T08:35:30.645" v="1542"/>
          <ac:spMkLst>
            <pc:docMk/>
            <pc:sldMk cId="3965602903" sldId="290"/>
            <ac:spMk id="2" creationId="{D5DF933E-B6EC-19B8-2223-3DCCE565E919}"/>
          </ac:spMkLst>
        </pc:spChg>
        <pc:spChg chg="mod">
          <ac:chgData name="Ziya Nurassylova" userId="e5f446eb-d7a6-4702-9f3c-0d9e5569253b" providerId="ADAL" clId="{1B1DCBEE-72A1-45C4-9A97-AD18DF46AFB1}" dt="2023-11-28T09:27:15.456" v="1553" actId="123"/>
          <ac:spMkLst>
            <pc:docMk/>
            <pc:sldMk cId="3965602903" sldId="290"/>
            <ac:spMk id="5" creationId="{F86AFB8D-F197-8067-447E-72598B15B421}"/>
          </ac:spMkLst>
        </pc:spChg>
        <pc:spChg chg="mod">
          <ac:chgData name="Ziya Nurassylova" userId="e5f446eb-d7a6-4702-9f3c-0d9e5569253b" providerId="ADAL" clId="{1B1DCBEE-72A1-45C4-9A97-AD18DF46AFB1}" dt="2023-11-24T05:11:22.680" v="1234" actId="20577"/>
          <ac:spMkLst>
            <pc:docMk/>
            <pc:sldMk cId="3965602903" sldId="290"/>
            <ac:spMk id="8" creationId="{ABB8E411-AD7E-86B0-996A-57E5EA404255}"/>
          </ac:spMkLst>
        </pc:spChg>
        <pc:spChg chg="mod">
          <ac:chgData name="Ziya Nurassylova" userId="e5f446eb-d7a6-4702-9f3c-0d9e5569253b" providerId="ADAL" clId="{1B1DCBEE-72A1-45C4-9A97-AD18DF46AFB1}" dt="2023-11-28T09:27:17.834" v="1554" actId="123"/>
          <ac:spMkLst>
            <pc:docMk/>
            <pc:sldMk cId="3965602903" sldId="290"/>
            <ac:spMk id="10" creationId="{81E56748-3F65-04ED-BF8D-A4A9013AA82B}"/>
          </ac:spMkLst>
        </pc:spChg>
        <pc:spChg chg="del mod">
          <ac:chgData name="Ziya Nurassylova" userId="e5f446eb-d7a6-4702-9f3c-0d9e5569253b" providerId="ADAL" clId="{1B1DCBEE-72A1-45C4-9A97-AD18DF46AFB1}" dt="2023-11-24T05:10:50.422" v="1214" actId="478"/>
          <ac:spMkLst>
            <pc:docMk/>
            <pc:sldMk cId="3965602903" sldId="290"/>
            <ac:spMk id="13" creationId="{547562B3-3D6C-71C1-B0FA-9B4B16287616}"/>
          </ac:spMkLst>
        </pc:spChg>
        <pc:picChg chg="mod">
          <ac:chgData name="Ziya Nurassylova" userId="e5f446eb-d7a6-4702-9f3c-0d9e5569253b" providerId="ADAL" clId="{1B1DCBEE-72A1-45C4-9A97-AD18DF46AFB1}" dt="2023-11-24T05:10:58.365" v="1215" actId="1076"/>
          <ac:picMkLst>
            <pc:docMk/>
            <pc:sldMk cId="3965602903" sldId="290"/>
            <ac:picMk id="4" creationId="{C5433078-2A54-940D-7E3E-E430994ED1F8}"/>
          </ac:picMkLst>
        </pc:picChg>
        <pc:picChg chg="mod">
          <ac:chgData name="Ziya Nurassylova" userId="e5f446eb-d7a6-4702-9f3c-0d9e5569253b" providerId="ADAL" clId="{1B1DCBEE-72A1-45C4-9A97-AD18DF46AFB1}" dt="2023-11-24T05:11:00.236" v="1216" actId="1076"/>
          <ac:picMkLst>
            <pc:docMk/>
            <pc:sldMk cId="3965602903" sldId="290"/>
            <ac:picMk id="6" creationId="{D4DF10A3-05F6-467E-5808-4CE71DA26EE1}"/>
          </ac:picMkLst>
        </pc:picChg>
        <pc:picChg chg="mod">
          <ac:chgData name="Ziya Nurassylova" userId="e5f446eb-d7a6-4702-9f3c-0d9e5569253b" providerId="ADAL" clId="{1B1DCBEE-72A1-45C4-9A97-AD18DF46AFB1}" dt="2023-11-24T05:11:01.653" v="1217" actId="1076"/>
          <ac:picMkLst>
            <pc:docMk/>
            <pc:sldMk cId="3965602903" sldId="290"/>
            <ac:picMk id="12" creationId="{F9D7229D-918C-6516-0935-937ACEE97681}"/>
          </ac:picMkLst>
        </pc:picChg>
      </pc:sldChg>
      <pc:sldChg chg="modSp mod">
        <pc:chgData name="Ziya Nurassylova" userId="e5f446eb-d7a6-4702-9f3c-0d9e5569253b" providerId="ADAL" clId="{1B1DCBEE-72A1-45C4-9A97-AD18DF46AFB1}" dt="2023-11-28T09:30:52.972" v="1584"/>
        <pc:sldMkLst>
          <pc:docMk/>
          <pc:sldMk cId="950309489" sldId="291"/>
        </pc:sldMkLst>
        <pc:spChg chg="mod">
          <ac:chgData name="Ziya Nurassylova" userId="e5f446eb-d7a6-4702-9f3c-0d9e5569253b" providerId="ADAL" clId="{1B1DCBEE-72A1-45C4-9A97-AD18DF46AFB1}" dt="2023-11-28T09:30:52.972" v="1584"/>
          <ac:spMkLst>
            <pc:docMk/>
            <pc:sldMk cId="950309489" sldId="291"/>
            <ac:spMk id="5" creationId="{F86AFB8D-F197-8067-447E-72598B15B421}"/>
          </ac:spMkLst>
        </pc:spChg>
      </pc:sldChg>
    </pc:docChg>
  </pc:docChgLst>
  <pc:docChgLst>
    <pc:chgData name="Ziya Nurassylova" userId="S::ziya.nurassylova@caa.gov.kz::e5f446eb-d7a6-4702-9f3c-0d9e5569253b" providerId="AD" clId="Web-{10EEAFCA-D810-0626-7879-50668B70777C}"/>
    <pc:docChg chg="modSld">
      <pc:chgData name="Ziya Nurassylova" userId="S::ziya.nurassylova@caa.gov.kz::e5f446eb-d7a6-4702-9f3c-0d9e5569253b" providerId="AD" clId="Web-{10EEAFCA-D810-0626-7879-50668B70777C}" dt="2023-11-28T09:52:01.555" v="87"/>
      <pc:docMkLst>
        <pc:docMk/>
      </pc:docMkLst>
      <pc:sldChg chg="modSp">
        <pc:chgData name="Ziya Nurassylova" userId="S::ziya.nurassylova@caa.gov.kz::e5f446eb-d7a6-4702-9f3c-0d9e5569253b" providerId="AD" clId="Web-{10EEAFCA-D810-0626-7879-50668B70777C}" dt="2023-11-28T09:52:01.555" v="87"/>
        <pc:sldMkLst>
          <pc:docMk/>
          <pc:sldMk cId="2203175666" sldId="289"/>
        </pc:sldMkLst>
        <pc:picChg chg="mod">
          <ac:chgData name="Ziya Nurassylova" userId="S::ziya.nurassylova@caa.gov.kz::e5f446eb-d7a6-4702-9f3c-0d9e5569253b" providerId="AD" clId="Web-{10EEAFCA-D810-0626-7879-50668B70777C}" dt="2023-11-28T09:52:01.555" v="87"/>
          <ac:picMkLst>
            <pc:docMk/>
            <pc:sldMk cId="2203175666" sldId="289"/>
            <ac:picMk id="2" creationId="{55ADC2FE-48F1-668E-8D19-CE53B5E71665}"/>
          </ac:picMkLst>
        </pc:picChg>
      </pc:sldChg>
      <pc:sldChg chg="modSp">
        <pc:chgData name="Ziya Nurassylova" userId="S::ziya.nurassylova@caa.gov.kz::e5f446eb-d7a6-4702-9f3c-0d9e5569253b" providerId="AD" clId="Web-{10EEAFCA-D810-0626-7879-50668B70777C}" dt="2023-11-28T09:51:45.039" v="86" actId="20577"/>
        <pc:sldMkLst>
          <pc:docMk/>
          <pc:sldMk cId="3965602903" sldId="290"/>
        </pc:sldMkLst>
        <pc:spChg chg="mod">
          <ac:chgData name="Ziya Nurassylova" userId="S::ziya.nurassylova@caa.gov.kz::e5f446eb-d7a6-4702-9f3c-0d9e5569253b" providerId="AD" clId="Web-{10EEAFCA-D810-0626-7879-50668B70777C}" dt="2023-11-28T09:51:45.039" v="86" actId="20577"/>
          <ac:spMkLst>
            <pc:docMk/>
            <pc:sldMk cId="3965602903" sldId="290"/>
            <ac:spMk id="5" creationId="{F86AFB8D-F197-8067-447E-72598B15B421}"/>
          </ac:spMkLst>
        </pc:spChg>
      </pc:sldChg>
      <pc:sldChg chg="modSp">
        <pc:chgData name="Ziya Nurassylova" userId="S::ziya.nurassylova@caa.gov.kz::e5f446eb-d7a6-4702-9f3c-0d9e5569253b" providerId="AD" clId="Web-{10EEAFCA-D810-0626-7879-50668B70777C}" dt="2023-11-28T09:51:13.100" v="70" actId="1076"/>
        <pc:sldMkLst>
          <pc:docMk/>
          <pc:sldMk cId="950309489" sldId="291"/>
        </pc:sldMkLst>
        <pc:spChg chg="mod">
          <ac:chgData name="Ziya Nurassylova" userId="S::ziya.nurassylova@caa.gov.kz::e5f446eb-d7a6-4702-9f3c-0d9e5569253b" providerId="AD" clId="Web-{10EEAFCA-D810-0626-7879-50668B70777C}" dt="2023-11-28T09:51:13.100" v="70" actId="1076"/>
          <ac:spMkLst>
            <pc:docMk/>
            <pc:sldMk cId="950309489" sldId="291"/>
            <ac:spMk id="2" creationId="{D5DF933E-B6EC-19B8-2223-3DCCE565E919}"/>
          </ac:spMkLst>
        </pc:spChg>
      </pc:sldChg>
    </pc:docChg>
  </pc:docChgLst>
  <pc:docChgLst>
    <pc:chgData name="Ziya Nurassylova" userId="S::ziya.nurassylova@caa.gov.kz::e5f446eb-d7a6-4702-9f3c-0d9e5569253b" providerId="AD" clId="Web-{06120369-FB0D-CB4C-D502-FDA6A955EEF2}"/>
    <pc:docChg chg="modSld">
      <pc:chgData name="Ziya Nurassylova" userId="S::ziya.nurassylova@caa.gov.kz::e5f446eb-d7a6-4702-9f3c-0d9e5569253b" providerId="AD" clId="Web-{06120369-FB0D-CB4C-D502-FDA6A955EEF2}" dt="2023-11-28T09:25:34.970" v="142" actId="20577"/>
      <pc:docMkLst>
        <pc:docMk/>
      </pc:docMkLst>
      <pc:sldChg chg="addSp modSp">
        <pc:chgData name="Ziya Nurassylova" userId="S::ziya.nurassylova@caa.gov.kz::e5f446eb-d7a6-4702-9f3c-0d9e5569253b" providerId="AD" clId="Web-{06120369-FB0D-CB4C-D502-FDA6A955EEF2}" dt="2023-11-28T09:22:42.576" v="84" actId="1076"/>
        <pc:sldMkLst>
          <pc:docMk/>
          <pc:sldMk cId="2203175666" sldId="289"/>
        </pc:sldMkLst>
        <pc:spChg chg="mod">
          <ac:chgData name="Ziya Nurassylova" userId="S::ziya.nurassylova@caa.gov.kz::e5f446eb-d7a6-4702-9f3c-0d9e5569253b" providerId="AD" clId="Web-{06120369-FB0D-CB4C-D502-FDA6A955EEF2}" dt="2023-11-28T09:22:09.997" v="77" actId="20577"/>
          <ac:spMkLst>
            <pc:docMk/>
            <pc:sldMk cId="2203175666" sldId="289"/>
            <ac:spMk id="31" creationId="{E1D96294-3F70-D0E0-BA01-F7F96EFC8CAC}"/>
          </ac:spMkLst>
        </pc:spChg>
        <pc:spChg chg="mod">
          <ac:chgData name="Ziya Nurassylova" userId="S::ziya.nurassylova@caa.gov.kz::e5f446eb-d7a6-4702-9f3c-0d9e5569253b" providerId="AD" clId="Web-{06120369-FB0D-CB4C-D502-FDA6A955EEF2}" dt="2023-11-28T09:22:14.638" v="78" actId="20577"/>
          <ac:spMkLst>
            <pc:docMk/>
            <pc:sldMk cId="2203175666" sldId="289"/>
            <ac:spMk id="32" creationId="{0EDF8F7C-D2B6-7BBB-B88A-BFC7E2EF4D2D}"/>
          </ac:spMkLst>
        </pc:spChg>
        <pc:spChg chg="mod">
          <ac:chgData name="Ziya Nurassylova" userId="S::ziya.nurassylova@caa.gov.kz::e5f446eb-d7a6-4702-9f3c-0d9e5569253b" providerId="AD" clId="Web-{06120369-FB0D-CB4C-D502-FDA6A955EEF2}" dt="2023-11-28T09:22:29.669" v="82" actId="14100"/>
          <ac:spMkLst>
            <pc:docMk/>
            <pc:sldMk cId="2203175666" sldId="289"/>
            <ac:spMk id="33" creationId="{FEF01619-92D2-7659-0D0D-1FCBEA0F9399}"/>
          </ac:spMkLst>
        </pc:spChg>
        <pc:picChg chg="add mod">
          <ac:chgData name="Ziya Nurassylova" userId="S::ziya.nurassylova@caa.gov.kz::e5f446eb-d7a6-4702-9f3c-0d9e5569253b" providerId="AD" clId="Web-{06120369-FB0D-CB4C-D502-FDA6A955EEF2}" dt="2023-11-28T09:22:36.279" v="83" actId="1076"/>
          <ac:picMkLst>
            <pc:docMk/>
            <pc:sldMk cId="2203175666" sldId="289"/>
            <ac:picMk id="2" creationId="{55ADC2FE-48F1-668E-8D19-CE53B5E71665}"/>
          </ac:picMkLst>
        </pc:picChg>
        <pc:picChg chg="add mod">
          <ac:chgData name="Ziya Nurassylova" userId="S::ziya.nurassylova@caa.gov.kz::e5f446eb-d7a6-4702-9f3c-0d9e5569253b" providerId="AD" clId="Web-{06120369-FB0D-CB4C-D502-FDA6A955EEF2}" dt="2023-11-28T09:22:42.576" v="84" actId="1076"/>
          <ac:picMkLst>
            <pc:docMk/>
            <pc:sldMk cId="2203175666" sldId="289"/>
            <ac:picMk id="3" creationId="{313CA8AC-4FE4-AD41-2EA1-3881FD6B32E2}"/>
          </ac:picMkLst>
        </pc:picChg>
        <pc:picChg chg="add mod">
          <ac:chgData name="Ziya Nurassylova" userId="S::ziya.nurassylova@caa.gov.kz::e5f446eb-d7a6-4702-9f3c-0d9e5569253b" providerId="AD" clId="Web-{06120369-FB0D-CB4C-D502-FDA6A955EEF2}" dt="2023-11-28T09:21:26.137" v="69" actId="1076"/>
          <ac:picMkLst>
            <pc:docMk/>
            <pc:sldMk cId="2203175666" sldId="289"/>
            <ac:picMk id="4" creationId="{DCB1AA1D-F29B-430B-58D7-FF44E4D8E5D1}"/>
          </ac:picMkLst>
        </pc:picChg>
        <pc:cxnChg chg="mod">
          <ac:chgData name="Ziya Nurassylova" userId="S::ziya.nurassylova@caa.gov.kz::e5f446eb-d7a6-4702-9f3c-0d9e5569253b" providerId="AD" clId="Web-{06120369-FB0D-CB4C-D502-FDA6A955EEF2}" dt="2023-11-28T09:18:24.211" v="19" actId="1076"/>
          <ac:cxnSpMkLst>
            <pc:docMk/>
            <pc:sldMk cId="2203175666" sldId="289"/>
            <ac:cxnSpMk id="35" creationId="{0548EA46-5309-9237-D4A9-EB76EEE13D88}"/>
          </ac:cxnSpMkLst>
        </pc:cxnChg>
        <pc:cxnChg chg="mod">
          <ac:chgData name="Ziya Nurassylova" userId="S::ziya.nurassylova@caa.gov.kz::e5f446eb-d7a6-4702-9f3c-0d9e5569253b" providerId="AD" clId="Web-{06120369-FB0D-CB4C-D502-FDA6A955EEF2}" dt="2023-11-28T09:21:31.871" v="70" actId="1076"/>
          <ac:cxnSpMkLst>
            <pc:docMk/>
            <pc:sldMk cId="2203175666" sldId="289"/>
            <ac:cxnSpMk id="37" creationId="{CD514AA0-D0F9-3869-75D5-4685C367185A}"/>
          </ac:cxnSpMkLst>
        </pc:cxnChg>
        <pc:cxnChg chg="mod">
          <ac:chgData name="Ziya Nurassylova" userId="S::ziya.nurassylova@caa.gov.kz::e5f446eb-d7a6-4702-9f3c-0d9e5569253b" providerId="AD" clId="Web-{06120369-FB0D-CB4C-D502-FDA6A955EEF2}" dt="2023-11-28T09:22:27.013" v="81" actId="1076"/>
          <ac:cxnSpMkLst>
            <pc:docMk/>
            <pc:sldMk cId="2203175666" sldId="289"/>
            <ac:cxnSpMk id="39" creationId="{A9FD5720-6E95-033A-10DA-6E3772E3726A}"/>
          </ac:cxnSpMkLst>
        </pc:cxnChg>
      </pc:sldChg>
      <pc:sldChg chg="modSp">
        <pc:chgData name="Ziya Nurassylova" userId="S::ziya.nurassylova@caa.gov.kz::e5f446eb-d7a6-4702-9f3c-0d9e5569253b" providerId="AD" clId="Web-{06120369-FB0D-CB4C-D502-FDA6A955EEF2}" dt="2023-11-28T09:23:12.092" v="107" actId="20577"/>
        <pc:sldMkLst>
          <pc:docMk/>
          <pc:sldMk cId="3965602903" sldId="290"/>
        </pc:sldMkLst>
        <pc:spChg chg="mod">
          <ac:chgData name="Ziya Nurassylova" userId="S::ziya.nurassylova@caa.gov.kz::e5f446eb-d7a6-4702-9f3c-0d9e5569253b" providerId="AD" clId="Web-{06120369-FB0D-CB4C-D502-FDA6A955EEF2}" dt="2023-11-28T09:23:12.092" v="107" actId="20577"/>
          <ac:spMkLst>
            <pc:docMk/>
            <pc:sldMk cId="3965602903" sldId="290"/>
            <ac:spMk id="5" creationId="{F86AFB8D-F197-8067-447E-72598B15B421}"/>
          </ac:spMkLst>
        </pc:spChg>
      </pc:sldChg>
      <pc:sldChg chg="modSp">
        <pc:chgData name="Ziya Nurassylova" userId="S::ziya.nurassylova@caa.gov.kz::e5f446eb-d7a6-4702-9f3c-0d9e5569253b" providerId="AD" clId="Web-{06120369-FB0D-CB4C-D502-FDA6A955EEF2}" dt="2023-11-28T09:25:34.970" v="142" actId="20577"/>
        <pc:sldMkLst>
          <pc:docMk/>
          <pc:sldMk cId="950309489" sldId="291"/>
        </pc:sldMkLst>
        <pc:spChg chg="mod">
          <ac:chgData name="Ziya Nurassylova" userId="S::ziya.nurassylova@caa.gov.kz::e5f446eb-d7a6-4702-9f3c-0d9e5569253b" providerId="AD" clId="Web-{06120369-FB0D-CB4C-D502-FDA6A955EEF2}" dt="2023-11-28T09:23:57.952" v="112" actId="20577"/>
          <ac:spMkLst>
            <pc:docMk/>
            <pc:sldMk cId="950309489" sldId="291"/>
            <ac:spMk id="2" creationId="{D5DF933E-B6EC-19B8-2223-3DCCE565E919}"/>
          </ac:spMkLst>
        </pc:spChg>
        <pc:spChg chg="mod">
          <ac:chgData name="Ziya Nurassylova" userId="S::ziya.nurassylova@caa.gov.kz::e5f446eb-d7a6-4702-9f3c-0d9e5569253b" providerId="AD" clId="Web-{06120369-FB0D-CB4C-D502-FDA6A955EEF2}" dt="2023-11-28T09:25:34.970" v="142" actId="20577"/>
          <ac:spMkLst>
            <pc:docMk/>
            <pc:sldMk cId="950309489" sldId="291"/>
            <ac:spMk id="5" creationId="{F86AFB8D-F197-8067-447E-72598B15B421}"/>
          </ac:spMkLst>
        </pc:spChg>
      </pc:sldChg>
    </pc:docChg>
  </pc:docChgLst>
  <pc:docChgLst>
    <pc:chgData name="Ziya Nurassylova" userId="S::ziya.nurassylova@caa.gov.kz::e5f446eb-d7a6-4702-9f3c-0d9e5569253b" providerId="AD" clId="Web-{7C7BF1E0-D79F-7D8B-6738-76421FAFF97C}"/>
    <pc:docChg chg="modSld">
      <pc:chgData name="Ziya Nurassylova" userId="S::ziya.nurassylova@caa.gov.kz::e5f446eb-d7a6-4702-9f3c-0d9e5569253b" providerId="AD" clId="Web-{7C7BF1E0-D79F-7D8B-6738-76421FAFF97C}" dt="2023-11-30T10:49:10.118" v="17" actId="20577"/>
      <pc:docMkLst>
        <pc:docMk/>
      </pc:docMkLst>
      <pc:sldChg chg="modSp">
        <pc:chgData name="Ziya Nurassylova" userId="S::ziya.nurassylova@caa.gov.kz::e5f446eb-d7a6-4702-9f3c-0d9e5569253b" providerId="AD" clId="Web-{7C7BF1E0-D79F-7D8B-6738-76421FAFF97C}" dt="2023-11-30T10:49:10.118" v="17" actId="20577"/>
        <pc:sldMkLst>
          <pc:docMk/>
          <pc:sldMk cId="950309489" sldId="291"/>
        </pc:sldMkLst>
        <pc:spChg chg="mod">
          <ac:chgData name="Ziya Nurassylova" userId="S::ziya.nurassylova@caa.gov.kz::e5f446eb-d7a6-4702-9f3c-0d9e5569253b" providerId="AD" clId="Web-{7C7BF1E0-D79F-7D8B-6738-76421FAFF97C}" dt="2023-11-30T10:49:10.118" v="17" actId="20577"/>
          <ac:spMkLst>
            <pc:docMk/>
            <pc:sldMk cId="950309489" sldId="291"/>
            <ac:spMk id="5" creationId="{F86AFB8D-F197-8067-447E-72598B15B42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A63C8D-3FA0-4CAC-81D4-0C7AD55D2E41}" type="datetimeFigureOut">
              <a:rPr lang="ru-RU" smtClean="0"/>
              <a:t>06.12.2023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BCFCB8-6B35-4F1D-9366-BB7E5AD86766}" type="slidenum">
              <a:rPr lang="ru-RU" smtClean="0"/>
              <a:t>‹#›</a:t>
            </a:fld>
            <a:endParaRPr lang="ru-RU"/>
          </a:p>
        </p:txBody>
      </p:sp>
    </p:spTree>
    <p:extLst>
      <p:ext uri="{BB962C8B-B14F-4D97-AF65-F5344CB8AC3E}">
        <p14:creationId xmlns:p14="http://schemas.microsoft.com/office/powerpoint/2010/main" val="3377354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2BCFCB8-6B35-4F1D-9366-BB7E5AD86766}" type="slidenum">
              <a:rPr lang="ru-RU" smtClean="0"/>
              <a:t>2</a:t>
            </a:fld>
            <a:endParaRPr lang="ru-RU"/>
          </a:p>
        </p:txBody>
      </p:sp>
    </p:spTree>
    <p:extLst>
      <p:ext uri="{BB962C8B-B14F-4D97-AF65-F5344CB8AC3E}">
        <p14:creationId xmlns:p14="http://schemas.microsoft.com/office/powerpoint/2010/main" val="1407274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2BCFCB8-6B35-4F1D-9366-BB7E5AD86766}" type="slidenum">
              <a:rPr lang="ru-RU" smtClean="0"/>
              <a:t>11</a:t>
            </a:fld>
            <a:endParaRPr lang="ru-RU"/>
          </a:p>
        </p:txBody>
      </p:sp>
    </p:spTree>
    <p:extLst>
      <p:ext uri="{BB962C8B-B14F-4D97-AF65-F5344CB8AC3E}">
        <p14:creationId xmlns:p14="http://schemas.microsoft.com/office/powerpoint/2010/main" val="2996378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02BCFCB8-6B35-4F1D-9366-BB7E5AD86766}" type="slidenum">
              <a:rPr lang="ru-RU" smtClean="0"/>
              <a:t>12</a:t>
            </a:fld>
            <a:endParaRPr lang="ru-RU"/>
          </a:p>
        </p:txBody>
      </p:sp>
    </p:spTree>
    <p:extLst>
      <p:ext uri="{BB962C8B-B14F-4D97-AF65-F5344CB8AC3E}">
        <p14:creationId xmlns:p14="http://schemas.microsoft.com/office/powerpoint/2010/main" val="26771281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CAO Cov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64" y="428"/>
            <a:ext cx="12190472" cy="6857141"/>
          </a:xfrm>
          <a:prstGeom prst="rect">
            <a:avLst/>
          </a:prstGeom>
          <a:ln>
            <a:solidFill>
              <a:schemeClr val="accent1"/>
            </a:solidFill>
          </a:ln>
        </p:spPr>
      </p:pic>
    </p:spTree>
    <p:extLst>
      <p:ext uri="{BB962C8B-B14F-4D97-AF65-F5344CB8AC3E}">
        <p14:creationId xmlns:p14="http://schemas.microsoft.com/office/powerpoint/2010/main" val="703090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Image 1">
    <p:spTree>
      <p:nvGrpSpPr>
        <p:cNvPr id="1" name=""/>
        <p:cNvGrpSpPr/>
        <p:nvPr/>
      </p:nvGrpSpPr>
      <p:grpSpPr>
        <a:xfrm>
          <a:off x="0" y="0"/>
          <a:ext cx="0" cy="0"/>
          <a:chOff x="0" y="0"/>
          <a:chExt cx="0" cy="0"/>
        </a:xfrm>
      </p:grpSpPr>
      <p:sp>
        <p:nvSpPr>
          <p:cNvPr id="7" name="Title 1"/>
          <p:cNvSpPr>
            <a:spLocks noGrp="1"/>
          </p:cNvSpPr>
          <p:nvPr>
            <p:ph type="ctrTitle"/>
          </p:nvPr>
        </p:nvSpPr>
        <p:spPr>
          <a:xfrm>
            <a:off x="5302434" y="2194371"/>
            <a:ext cx="5554934" cy="566569"/>
          </a:xfrm>
          <a:prstGeom prst="rect">
            <a:avLst/>
          </a:prstGeom>
        </p:spPr>
        <p:txBody>
          <a:bodyPr anchor="b">
            <a:normAutofit/>
          </a:bodyPr>
          <a:lstStyle>
            <a:lvl1pPr algn="l">
              <a:defRPr sz="2800"/>
            </a:lvl1pPr>
          </a:lstStyle>
          <a:p>
            <a:r>
              <a:rPr lang="en-US"/>
              <a:t>Click to edit Master title style</a:t>
            </a:r>
            <a:endParaRPr lang="en-CA"/>
          </a:p>
        </p:txBody>
      </p:sp>
      <p:sp>
        <p:nvSpPr>
          <p:cNvPr id="9" name="Line"/>
          <p:cNvSpPr/>
          <p:nvPr userDrawn="1"/>
        </p:nvSpPr>
        <p:spPr>
          <a:xfrm>
            <a:off x="5302434" y="1921137"/>
            <a:ext cx="463920"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0" name="Picture Placeholder 2"/>
          <p:cNvSpPr>
            <a:spLocks noGrp="1"/>
          </p:cNvSpPr>
          <p:nvPr>
            <p:ph type="pic" idx="10"/>
          </p:nvPr>
        </p:nvSpPr>
        <p:spPr>
          <a:xfrm>
            <a:off x="1415787" y="0"/>
            <a:ext cx="3459209" cy="5257798"/>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13" name="Content Placeholder 3"/>
          <p:cNvSpPr>
            <a:spLocks noGrp="1"/>
          </p:cNvSpPr>
          <p:nvPr>
            <p:ph sz="half" idx="2" hasCustomPrompt="1"/>
          </p:nvPr>
        </p:nvSpPr>
        <p:spPr>
          <a:xfrm>
            <a:off x="5302434" y="3451994"/>
            <a:ext cx="5554934" cy="180580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a:t>Double click to edit text</a:t>
            </a:r>
            <a:endParaRPr lang="en-US" sz="1600"/>
          </a:p>
        </p:txBody>
      </p:sp>
      <p:sp>
        <p:nvSpPr>
          <p:cNvPr id="14" name="Subtitle 2"/>
          <p:cNvSpPr>
            <a:spLocks noGrp="1"/>
          </p:cNvSpPr>
          <p:nvPr>
            <p:ph type="subTitle" idx="1"/>
          </p:nvPr>
        </p:nvSpPr>
        <p:spPr>
          <a:xfrm>
            <a:off x="5302434" y="2825610"/>
            <a:ext cx="5554934" cy="35315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Tree>
    <p:extLst>
      <p:ext uri="{BB962C8B-B14F-4D97-AF65-F5344CB8AC3E}">
        <p14:creationId xmlns:p14="http://schemas.microsoft.com/office/powerpoint/2010/main" val="3021320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Image 2">
    <p:spTree>
      <p:nvGrpSpPr>
        <p:cNvPr id="1" name=""/>
        <p:cNvGrpSpPr/>
        <p:nvPr/>
      </p:nvGrpSpPr>
      <p:grpSpPr>
        <a:xfrm>
          <a:off x="0" y="0"/>
          <a:ext cx="0" cy="0"/>
          <a:chOff x="0" y="0"/>
          <a:chExt cx="0" cy="0"/>
        </a:xfrm>
      </p:grpSpPr>
      <p:sp>
        <p:nvSpPr>
          <p:cNvPr id="5" name="Picture Placeholder 2"/>
          <p:cNvSpPr>
            <a:spLocks noGrp="1"/>
          </p:cNvSpPr>
          <p:nvPr>
            <p:ph type="pic" idx="10"/>
          </p:nvPr>
        </p:nvSpPr>
        <p:spPr>
          <a:xfrm>
            <a:off x="7206987" y="0"/>
            <a:ext cx="4985013" cy="6858000"/>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6" name="Content Placeholder 3"/>
          <p:cNvSpPr>
            <a:spLocks noGrp="1"/>
          </p:cNvSpPr>
          <p:nvPr>
            <p:ph sz="half" idx="2" hasCustomPrompt="1"/>
          </p:nvPr>
        </p:nvSpPr>
        <p:spPr>
          <a:xfrm>
            <a:off x="1493114" y="1942425"/>
            <a:ext cx="5005077" cy="40038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a:t>Double click to edit text</a:t>
            </a:r>
            <a:endParaRPr lang="en-US" sz="1600"/>
          </a:p>
        </p:txBody>
      </p:sp>
      <p:sp>
        <p:nvSpPr>
          <p:cNvPr id="7" name="Title 1"/>
          <p:cNvSpPr>
            <a:spLocks noGrp="1"/>
          </p:cNvSpPr>
          <p:nvPr>
            <p:ph type="title"/>
          </p:nvPr>
        </p:nvSpPr>
        <p:spPr>
          <a:xfrm>
            <a:off x="1493114" y="893372"/>
            <a:ext cx="5005077" cy="421416"/>
          </a:xfrm>
          <a:prstGeom prst="rect">
            <a:avLst/>
          </a:prstGeom>
        </p:spPr>
        <p:txBody>
          <a:bodyPr/>
          <a:lstStyle>
            <a:lvl1pPr>
              <a:defRPr sz="2800"/>
            </a:lvl1pPr>
          </a:lstStyle>
          <a:p>
            <a:endParaRPr lang="en-CA" sz="2800"/>
          </a:p>
        </p:txBody>
      </p:sp>
      <p:sp>
        <p:nvSpPr>
          <p:cNvPr id="8" name="Subtitle 2"/>
          <p:cNvSpPr>
            <a:spLocks noGrp="1"/>
          </p:cNvSpPr>
          <p:nvPr>
            <p:ph type="subTitle" idx="1"/>
          </p:nvPr>
        </p:nvSpPr>
        <p:spPr>
          <a:xfrm>
            <a:off x="1493114" y="1394489"/>
            <a:ext cx="5005077" cy="35315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Tree>
    <p:extLst>
      <p:ext uri="{BB962C8B-B14F-4D97-AF65-F5344CB8AC3E}">
        <p14:creationId xmlns:p14="http://schemas.microsoft.com/office/powerpoint/2010/main" val="2138163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8" name="Picture Placeholder 2"/>
          <p:cNvSpPr>
            <a:spLocks noGrp="1"/>
          </p:cNvSpPr>
          <p:nvPr>
            <p:ph type="pic" idx="10"/>
          </p:nvPr>
        </p:nvSpPr>
        <p:spPr>
          <a:xfrm>
            <a:off x="1239941" y="894110"/>
            <a:ext cx="9712119" cy="5069780"/>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Tree>
    <p:extLst>
      <p:ext uri="{BB962C8B-B14F-4D97-AF65-F5344CB8AC3E}">
        <p14:creationId xmlns:p14="http://schemas.microsoft.com/office/powerpoint/2010/main" val="2944423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3" name="Freeform 1089"/>
          <p:cNvSpPr>
            <a:spLocks noEditPoints="1"/>
          </p:cNvSpPr>
          <p:nvPr userDrawn="1"/>
        </p:nvSpPr>
        <p:spPr bwMode="auto">
          <a:xfrm>
            <a:off x="6588429" y="938242"/>
            <a:ext cx="546100" cy="495300"/>
          </a:xfrm>
          <a:custGeom>
            <a:avLst/>
            <a:gdLst>
              <a:gd name="T0" fmla="*/ 144 w 160"/>
              <a:gd name="T1" fmla="*/ 52 h 144"/>
              <a:gd name="T2" fmla="*/ 144 w 160"/>
              <a:gd name="T3" fmla="*/ 144 h 144"/>
              <a:gd name="T4" fmla="*/ 0 w 160"/>
              <a:gd name="T5" fmla="*/ 144 h 144"/>
              <a:gd name="T6" fmla="*/ 0 w 160"/>
              <a:gd name="T7" fmla="*/ 0 h 144"/>
              <a:gd name="T8" fmla="*/ 144 w 160"/>
              <a:gd name="T9" fmla="*/ 0 h 144"/>
              <a:gd name="T10" fmla="*/ 144 w 160"/>
              <a:gd name="T11" fmla="*/ 8 h 144"/>
              <a:gd name="T12" fmla="*/ 141 w 160"/>
              <a:gd name="T13" fmla="*/ 11 h 144"/>
              <a:gd name="T14" fmla="*/ 138 w 160"/>
              <a:gd name="T15" fmla="*/ 8 h 144"/>
              <a:gd name="T16" fmla="*/ 138 w 160"/>
              <a:gd name="T17" fmla="*/ 5 h 144"/>
              <a:gd name="T18" fmla="*/ 5 w 160"/>
              <a:gd name="T19" fmla="*/ 5 h 144"/>
              <a:gd name="T20" fmla="*/ 5 w 160"/>
              <a:gd name="T21" fmla="*/ 138 h 144"/>
              <a:gd name="T22" fmla="*/ 138 w 160"/>
              <a:gd name="T23" fmla="*/ 138 h 144"/>
              <a:gd name="T24" fmla="*/ 138 w 160"/>
              <a:gd name="T25" fmla="*/ 52 h 144"/>
              <a:gd name="T26" fmla="*/ 141 w 160"/>
              <a:gd name="T27" fmla="*/ 49 h 144"/>
              <a:gd name="T28" fmla="*/ 144 w 160"/>
              <a:gd name="T29" fmla="*/ 52 h 144"/>
              <a:gd name="T30" fmla="*/ 159 w 160"/>
              <a:gd name="T31" fmla="*/ 12 h 144"/>
              <a:gd name="T32" fmla="*/ 155 w 160"/>
              <a:gd name="T33" fmla="*/ 12 h 144"/>
              <a:gd name="T34" fmla="*/ 73 w 160"/>
              <a:gd name="T35" fmla="*/ 94 h 144"/>
              <a:gd name="T36" fmla="*/ 38 w 160"/>
              <a:gd name="T37" fmla="*/ 58 h 144"/>
              <a:gd name="T38" fmla="*/ 34 w 160"/>
              <a:gd name="T39" fmla="*/ 58 h 144"/>
              <a:gd name="T40" fmla="*/ 34 w 160"/>
              <a:gd name="T41" fmla="*/ 62 h 144"/>
              <a:gd name="T42" fmla="*/ 71 w 160"/>
              <a:gd name="T43" fmla="*/ 100 h 144"/>
              <a:gd name="T44" fmla="*/ 73 w 160"/>
              <a:gd name="T45" fmla="*/ 100 h 144"/>
              <a:gd name="T46" fmla="*/ 75 w 160"/>
              <a:gd name="T47" fmla="*/ 100 h 144"/>
              <a:gd name="T48" fmla="*/ 159 w 160"/>
              <a:gd name="T49" fmla="*/ 15 h 144"/>
              <a:gd name="T50" fmla="*/ 159 w 160"/>
              <a:gd name="T51"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144">
                <a:moveTo>
                  <a:pt x="144" y="52"/>
                </a:moveTo>
                <a:cubicBezTo>
                  <a:pt x="144" y="144"/>
                  <a:pt x="144" y="144"/>
                  <a:pt x="144" y="144"/>
                </a:cubicBezTo>
                <a:cubicBezTo>
                  <a:pt x="0" y="144"/>
                  <a:pt x="0" y="144"/>
                  <a:pt x="0" y="144"/>
                </a:cubicBezTo>
                <a:cubicBezTo>
                  <a:pt x="0" y="0"/>
                  <a:pt x="0" y="0"/>
                  <a:pt x="0" y="0"/>
                </a:cubicBezTo>
                <a:cubicBezTo>
                  <a:pt x="144" y="0"/>
                  <a:pt x="144" y="0"/>
                  <a:pt x="144" y="0"/>
                </a:cubicBezTo>
                <a:cubicBezTo>
                  <a:pt x="144" y="8"/>
                  <a:pt x="144" y="8"/>
                  <a:pt x="144" y="8"/>
                </a:cubicBezTo>
                <a:cubicBezTo>
                  <a:pt x="144" y="10"/>
                  <a:pt x="143" y="11"/>
                  <a:pt x="141" y="11"/>
                </a:cubicBezTo>
                <a:cubicBezTo>
                  <a:pt x="140" y="11"/>
                  <a:pt x="138" y="10"/>
                  <a:pt x="138" y="8"/>
                </a:cubicBezTo>
                <a:cubicBezTo>
                  <a:pt x="138" y="5"/>
                  <a:pt x="138" y="5"/>
                  <a:pt x="138" y="5"/>
                </a:cubicBezTo>
                <a:cubicBezTo>
                  <a:pt x="5" y="5"/>
                  <a:pt x="5" y="5"/>
                  <a:pt x="5" y="5"/>
                </a:cubicBezTo>
                <a:cubicBezTo>
                  <a:pt x="5" y="138"/>
                  <a:pt x="5" y="138"/>
                  <a:pt x="5" y="138"/>
                </a:cubicBezTo>
                <a:cubicBezTo>
                  <a:pt x="138" y="138"/>
                  <a:pt x="138" y="138"/>
                  <a:pt x="138" y="138"/>
                </a:cubicBezTo>
                <a:cubicBezTo>
                  <a:pt x="138" y="52"/>
                  <a:pt x="138" y="52"/>
                  <a:pt x="138" y="52"/>
                </a:cubicBezTo>
                <a:cubicBezTo>
                  <a:pt x="138" y="50"/>
                  <a:pt x="140" y="49"/>
                  <a:pt x="141" y="49"/>
                </a:cubicBezTo>
                <a:cubicBezTo>
                  <a:pt x="143" y="49"/>
                  <a:pt x="144" y="50"/>
                  <a:pt x="144" y="52"/>
                </a:cubicBezTo>
                <a:close/>
                <a:moveTo>
                  <a:pt x="159" y="12"/>
                </a:moveTo>
                <a:cubicBezTo>
                  <a:pt x="158" y="11"/>
                  <a:pt x="156" y="11"/>
                  <a:pt x="155" y="12"/>
                </a:cubicBezTo>
                <a:cubicBezTo>
                  <a:pt x="73" y="94"/>
                  <a:pt x="73" y="94"/>
                  <a:pt x="73" y="94"/>
                </a:cubicBezTo>
                <a:cubicBezTo>
                  <a:pt x="38" y="58"/>
                  <a:pt x="38" y="58"/>
                  <a:pt x="38" y="58"/>
                </a:cubicBezTo>
                <a:cubicBezTo>
                  <a:pt x="37" y="57"/>
                  <a:pt x="35" y="57"/>
                  <a:pt x="34" y="58"/>
                </a:cubicBezTo>
                <a:cubicBezTo>
                  <a:pt x="33" y="59"/>
                  <a:pt x="33" y="61"/>
                  <a:pt x="34" y="62"/>
                </a:cubicBezTo>
                <a:cubicBezTo>
                  <a:pt x="71" y="100"/>
                  <a:pt x="71" y="100"/>
                  <a:pt x="71" y="100"/>
                </a:cubicBezTo>
                <a:cubicBezTo>
                  <a:pt x="72" y="100"/>
                  <a:pt x="73" y="100"/>
                  <a:pt x="73" y="100"/>
                </a:cubicBezTo>
                <a:cubicBezTo>
                  <a:pt x="74" y="100"/>
                  <a:pt x="75" y="100"/>
                  <a:pt x="75" y="100"/>
                </a:cubicBezTo>
                <a:cubicBezTo>
                  <a:pt x="159" y="15"/>
                  <a:pt x="159" y="15"/>
                  <a:pt x="159" y="15"/>
                </a:cubicBezTo>
                <a:cubicBezTo>
                  <a:pt x="160" y="14"/>
                  <a:pt x="160" y="13"/>
                  <a:pt x="159" y="1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Freeform 1089"/>
          <p:cNvSpPr>
            <a:spLocks noEditPoints="1"/>
          </p:cNvSpPr>
          <p:nvPr userDrawn="1"/>
        </p:nvSpPr>
        <p:spPr bwMode="auto">
          <a:xfrm>
            <a:off x="6588429" y="2300298"/>
            <a:ext cx="546100" cy="495300"/>
          </a:xfrm>
          <a:custGeom>
            <a:avLst/>
            <a:gdLst>
              <a:gd name="T0" fmla="*/ 144 w 160"/>
              <a:gd name="T1" fmla="*/ 52 h 144"/>
              <a:gd name="T2" fmla="*/ 144 w 160"/>
              <a:gd name="T3" fmla="*/ 144 h 144"/>
              <a:gd name="T4" fmla="*/ 0 w 160"/>
              <a:gd name="T5" fmla="*/ 144 h 144"/>
              <a:gd name="T6" fmla="*/ 0 w 160"/>
              <a:gd name="T7" fmla="*/ 0 h 144"/>
              <a:gd name="T8" fmla="*/ 144 w 160"/>
              <a:gd name="T9" fmla="*/ 0 h 144"/>
              <a:gd name="T10" fmla="*/ 144 w 160"/>
              <a:gd name="T11" fmla="*/ 8 h 144"/>
              <a:gd name="T12" fmla="*/ 141 w 160"/>
              <a:gd name="T13" fmla="*/ 11 h 144"/>
              <a:gd name="T14" fmla="*/ 138 w 160"/>
              <a:gd name="T15" fmla="*/ 8 h 144"/>
              <a:gd name="T16" fmla="*/ 138 w 160"/>
              <a:gd name="T17" fmla="*/ 5 h 144"/>
              <a:gd name="T18" fmla="*/ 5 w 160"/>
              <a:gd name="T19" fmla="*/ 5 h 144"/>
              <a:gd name="T20" fmla="*/ 5 w 160"/>
              <a:gd name="T21" fmla="*/ 138 h 144"/>
              <a:gd name="T22" fmla="*/ 138 w 160"/>
              <a:gd name="T23" fmla="*/ 138 h 144"/>
              <a:gd name="T24" fmla="*/ 138 w 160"/>
              <a:gd name="T25" fmla="*/ 52 h 144"/>
              <a:gd name="T26" fmla="*/ 141 w 160"/>
              <a:gd name="T27" fmla="*/ 49 h 144"/>
              <a:gd name="T28" fmla="*/ 144 w 160"/>
              <a:gd name="T29" fmla="*/ 52 h 144"/>
              <a:gd name="T30" fmla="*/ 159 w 160"/>
              <a:gd name="T31" fmla="*/ 12 h 144"/>
              <a:gd name="T32" fmla="*/ 155 w 160"/>
              <a:gd name="T33" fmla="*/ 12 h 144"/>
              <a:gd name="T34" fmla="*/ 73 w 160"/>
              <a:gd name="T35" fmla="*/ 94 h 144"/>
              <a:gd name="T36" fmla="*/ 38 w 160"/>
              <a:gd name="T37" fmla="*/ 58 h 144"/>
              <a:gd name="T38" fmla="*/ 34 w 160"/>
              <a:gd name="T39" fmla="*/ 58 h 144"/>
              <a:gd name="T40" fmla="*/ 34 w 160"/>
              <a:gd name="T41" fmla="*/ 62 h 144"/>
              <a:gd name="T42" fmla="*/ 71 w 160"/>
              <a:gd name="T43" fmla="*/ 100 h 144"/>
              <a:gd name="T44" fmla="*/ 73 w 160"/>
              <a:gd name="T45" fmla="*/ 100 h 144"/>
              <a:gd name="T46" fmla="*/ 75 w 160"/>
              <a:gd name="T47" fmla="*/ 100 h 144"/>
              <a:gd name="T48" fmla="*/ 159 w 160"/>
              <a:gd name="T49" fmla="*/ 15 h 144"/>
              <a:gd name="T50" fmla="*/ 159 w 160"/>
              <a:gd name="T51"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144">
                <a:moveTo>
                  <a:pt x="144" y="52"/>
                </a:moveTo>
                <a:cubicBezTo>
                  <a:pt x="144" y="144"/>
                  <a:pt x="144" y="144"/>
                  <a:pt x="144" y="144"/>
                </a:cubicBezTo>
                <a:cubicBezTo>
                  <a:pt x="0" y="144"/>
                  <a:pt x="0" y="144"/>
                  <a:pt x="0" y="144"/>
                </a:cubicBezTo>
                <a:cubicBezTo>
                  <a:pt x="0" y="0"/>
                  <a:pt x="0" y="0"/>
                  <a:pt x="0" y="0"/>
                </a:cubicBezTo>
                <a:cubicBezTo>
                  <a:pt x="144" y="0"/>
                  <a:pt x="144" y="0"/>
                  <a:pt x="144" y="0"/>
                </a:cubicBezTo>
                <a:cubicBezTo>
                  <a:pt x="144" y="8"/>
                  <a:pt x="144" y="8"/>
                  <a:pt x="144" y="8"/>
                </a:cubicBezTo>
                <a:cubicBezTo>
                  <a:pt x="144" y="10"/>
                  <a:pt x="143" y="11"/>
                  <a:pt x="141" y="11"/>
                </a:cubicBezTo>
                <a:cubicBezTo>
                  <a:pt x="140" y="11"/>
                  <a:pt x="138" y="10"/>
                  <a:pt x="138" y="8"/>
                </a:cubicBezTo>
                <a:cubicBezTo>
                  <a:pt x="138" y="5"/>
                  <a:pt x="138" y="5"/>
                  <a:pt x="138" y="5"/>
                </a:cubicBezTo>
                <a:cubicBezTo>
                  <a:pt x="5" y="5"/>
                  <a:pt x="5" y="5"/>
                  <a:pt x="5" y="5"/>
                </a:cubicBezTo>
                <a:cubicBezTo>
                  <a:pt x="5" y="138"/>
                  <a:pt x="5" y="138"/>
                  <a:pt x="5" y="138"/>
                </a:cubicBezTo>
                <a:cubicBezTo>
                  <a:pt x="138" y="138"/>
                  <a:pt x="138" y="138"/>
                  <a:pt x="138" y="138"/>
                </a:cubicBezTo>
                <a:cubicBezTo>
                  <a:pt x="138" y="52"/>
                  <a:pt x="138" y="52"/>
                  <a:pt x="138" y="52"/>
                </a:cubicBezTo>
                <a:cubicBezTo>
                  <a:pt x="138" y="50"/>
                  <a:pt x="140" y="49"/>
                  <a:pt x="141" y="49"/>
                </a:cubicBezTo>
                <a:cubicBezTo>
                  <a:pt x="143" y="49"/>
                  <a:pt x="144" y="50"/>
                  <a:pt x="144" y="52"/>
                </a:cubicBezTo>
                <a:close/>
                <a:moveTo>
                  <a:pt x="159" y="12"/>
                </a:moveTo>
                <a:cubicBezTo>
                  <a:pt x="158" y="11"/>
                  <a:pt x="156" y="11"/>
                  <a:pt x="155" y="12"/>
                </a:cubicBezTo>
                <a:cubicBezTo>
                  <a:pt x="73" y="94"/>
                  <a:pt x="73" y="94"/>
                  <a:pt x="73" y="94"/>
                </a:cubicBezTo>
                <a:cubicBezTo>
                  <a:pt x="38" y="58"/>
                  <a:pt x="38" y="58"/>
                  <a:pt x="38" y="58"/>
                </a:cubicBezTo>
                <a:cubicBezTo>
                  <a:pt x="37" y="57"/>
                  <a:pt x="35" y="57"/>
                  <a:pt x="34" y="58"/>
                </a:cubicBezTo>
                <a:cubicBezTo>
                  <a:pt x="33" y="59"/>
                  <a:pt x="33" y="61"/>
                  <a:pt x="34" y="62"/>
                </a:cubicBezTo>
                <a:cubicBezTo>
                  <a:pt x="71" y="100"/>
                  <a:pt x="71" y="100"/>
                  <a:pt x="71" y="100"/>
                </a:cubicBezTo>
                <a:cubicBezTo>
                  <a:pt x="72" y="100"/>
                  <a:pt x="73" y="100"/>
                  <a:pt x="73" y="100"/>
                </a:cubicBezTo>
                <a:cubicBezTo>
                  <a:pt x="74" y="100"/>
                  <a:pt x="75" y="100"/>
                  <a:pt x="75" y="100"/>
                </a:cubicBezTo>
                <a:cubicBezTo>
                  <a:pt x="159" y="15"/>
                  <a:pt x="159" y="15"/>
                  <a:pt x="159" y="15"/>
                </a:cubicBezTo>
                <a:cubicBezTo>
                  <a:pt x="160" y="14"/>
                  <a:pt x="160" y="13"/>
                  <a:pt x="159" y="1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Freeform 1089"/>
          <p:cNvSpPr>
            <a:spLocks noEditPoints="1"/>
          </p:cNvSpPr>
          <p:nvPr userDrawn="1"/>
        </p:nvSpPr>
        <p:spPr bwMode="auto">
          <a:xfrm>
            <a:off x="6588429" y="3701123"/>
            <a:ext cx="546100" cy="495300"/>
          </a:xfrm>
          <a:custGeom>
            <a:avLst/>
            <a:gdLst>
              <a:gd name="T0" fmla="*/ 144 w 160"/>
              <a:gd name="T1" fmla="*/ 52 h 144"/>
              <a:gd name="T2" fmla="*/ 144 w 160"/>
              <a:gd name="T3" fmla="*/ 144 h 144"/>
              <a:gd name="T4" fmla="*/ 0 w 160"/>
              <a:gd name="T5" fmla="*/ 144 h 144"/>
              <a:gd name="T6" fmla="*/ 0 w 160"/>
              <a:gd name="T7" fmla="*/ 0 h 144"/>
              <a:gd name="T8" fmla="*/ 144 w 160"/>
              <a:gd name="T9" fmla="*/ 0 h 144"/>
              <a:gd name="T10" fmla="*/ 144 w 160"/>
              <a:gd name="T11" fmla="*/ 8 h 144"/>
              <a:gd name="T12" fmla="*/ 141 w 160"/>
              <a:gd name="T13" fmla="*/ 11 h 144"/>
              <a:gd name="T14" fmla="*/ 138 w 160"/>
              <a:gd name="T15" fmla="*/ 8 h 144"/>
              <a:gd name="T16" fmla="*/ 138 w 160"/>
              <a:gd name="T17" fmla="*/ 5 h 144"/>
              <a:gd name="T18" fmla="*/ 5 w 160"/>
              <a:gd name="T19" fmla="*/ 5 h 144"/>
              <a:gd name="T20" fmla="*/ 5 w 160"/>
              <a:gd name="T21" fmla="*/ 138 h 144"/>
              <a:gd name="T22" fmla="*/ 138 w 160"/>
              <a:gd name="T23" fmla="*/ 138 h 144"/>
              <a:gd name="T24" fmla="*/ 138 w 160"/>
              <a:gd name="T25" fmla="*/ 52 h 144"/>
              <a:gd name="T26" fmla="*/ 141 w 160"/>
              <a:gd name="T27" fmla="*/ 49 h 144"/>
              <a:gd name="T28" fmla="*/ 144 w 160"/>
              <a:gd name="T29" fmla="*/ 52 h 144"/>
              <a:gd name="T30" fmla="*/ 159 w 160"/>
              <a:gd name="T31" fmla="*/ 12 h 144"/>
              <a:gd name="T32" fmla="*/ 155 w 160"/>
              <a:gd name="T33" fmla="*/ 12 h 144"/>
              <a:gd name="T34" fmla="*/ 73 w 160"/>
              <a:gd name="T35" fmla="*/ 94 h 144"/>
              <a:gd name="T36" fmla="*/ 38 w 160"/>
              <a:gd name="T37" fmla="*/ 58 h 144"/>
              <a:gd name="T38" fmla="*/ 34 w 160"/>
              <a:gd name="T39" fmla="*/ 58 h 144"/>
              <a:gd name="T40" fmla="*/ 34 w 160"/>
              <a:gd name="T41" fmla="*/ 62 h 144"/>
              <a:gd name="T42" fmla="*/ 71 w 160"/>
              <a:gd name="T43" fmla="*/ 100 h 144"/>
              <a:gd name="T44" fmla="*/ 73 w 160"/>
              <a:gd name="T45" fmla="*/ 100 h 144"/>
              <a:gd name="T46" fmla="*/ 75 w 160"/>
              <a:gd name="T47" fmla="*/ 100 h 144"/>
              <a:gd name="T48" fmla="*/ 159 w 160"/>
              <a:gd name="T49" fmla="*/ 15 h 144"/>
              <a:gd name="T50" fmla="*/ 159 w 160"/>
              <a:gd name="T51"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144">
                <a:moveTo>
                  <a:pt x="144" y="52"/>
                </a:moveTo>
                <a:cubicBezTo>
                  <a:pt x="144" y="144"/>
                  <a:pt x="144" y="144"/>
                  <a:pt x="144" y="144"/>
                </a:cubicBezTo>
                <a:cubicBezTo>
                  <a:pt x="0" y="144"/>
                  <a:pt x="0" y="144"/>
                  <a:pt x="0" y="144"/>
                </a:cubicBezTo>
                <a:cubicBezTo>
                  <a:pt x="0" y="0"/>
                  <a:pt x="0" y="0"/>
                  <a:pt x="0" y="0"/>
                </a:cubicBezTo>
                <a:cubicBezTo>
                  <a:pt x="144" y="0"/>
                  <a:pt x="144" y="0"/>
                  <a:pt x="144" y="0"/>
                </a:cubicBezTo>
                <a:cubicBezTo>
                  <a:pt x="144" y="8"/>
                  <a:pt x="144" y="8"/>
                  <a:pt x="144" y="8"/>
                </a:cubicBezTo>
                <a:cubicBezTo>
                  <a:pt x="144" y="10"/>
                  <a:pt x="143" y="11"/>
                  <a:pt x="141" y="11"/>
                </a:cubicBezTo>
                <a:cubicBezTo>
                  <a:pt x="140" y="11"/>
                  <a:pt x="138" y="10"/>
                  <a:pt x="138" y="8"/>
                </a:cubicBezTo>
                <a:cubicBezTo>
                  <a:pt x="138" y="5"/>
                  <a:pt x="138" y="5"/>
                  <a:pt x="138" y="5"/>
                </a:cubicBezTo>
                <a:cubicBezTo>
                  <a:pt x="5" y="5"/>
                  <a:pt x="5" y="5"/>
                  <a:pt x="5" y="5"/>
                </a:cubicBezTo>
                <a:cubicBezTo>
                  <a:pt x="5" y="138"/>
                  <a:pt x="5" y="138"/>
                  <a:pt x="5" y="138"/>
                </a:cubicBezTo>
                <a:cubicBezTo>
                  <a:pt x="138" y="138"/>
                  <a:pt x="138" y="138"/>
                  <a:pt x="138" y="138"/>
                </a:cubicBezTo>
                <a:cubicBezTo>
                  <a:pt x="138" y="52"/>
                  <a:pt x="138" y="52"/>
                  <a:pt x="138" y="52"/>
                </a:cubicBezTo>
                <a:cubicBezTo>
                  <a:pt x="138" y="50"/>
                  <a:pt x="140" y="49"/>
                  <a:pt x="141" y="49"/>
                </a:cubicBezTo>
                <a:cubicBezTo>
                  <a:pt x="143" y="49"/>
                  <a:pt x="144" y="50"/>
                  <a:pt x="144" y="52"/>
                </a:cubicBezTo>
                <a:close/>
                <a:moveTo>
                  <a:pt x="159" y="12"/>
                </a:moveTo>
                <a:cubicBezTo>
                  <a:pt x="158" y="11"/>
                  <a:pt x="156" y="11"/>
                  <a:pt x="155" y="12"/>
                </a:cubicBezTo>
                <a:cubicBezTo>
                  <a:pt x="73" y="94"/>
                  <a:pt x="73" y="94"/>
                  <a:pt x="73" y="94"/>
                </a:cubicBezTo>
                <a:cubicBezTo>
                  <a:pt x="38" y="58"/>
                  <a:pt x="38" y="58"/>
                  <a:pt x="38" y="58"/>
                </a:cubicBezTo>
                <a:cubicBezTo>
                  <a:pt x="37" y="57"/>
                  <a:pt x="35" y="57"/>
                  <a:pt x="34" y="58"/>
                </a:cubicBezTo>
                <a:cubicBezTo>
                  <a:pt x="33" y="59"/>
                  <a:pt x="33" y="61"/>
                  <a:pt x="34" y="62"/>
                </a:cubicBezTo>
                <a:cubicBezTo>
                  <a:pt x="71" y="100"/>
                  <a:pt x="71" y="100"/>
                  <a:pt x="71" y="100"/>
                </a:cubicBezTo>
                <a:cubicBezTo>
                  <a:pt x="72" y="100"/>
                  <a:pt x="73" y="100"/>
                  <a:pt x="73" y="100"/>
                </a:cubicBezTo>
                <a:cubicBezTo>
                  <a:pt x="74" y="100"/>
                  <a:pt x="75" y="100"/>
                  <a:pt x="75" y="100"/>
                </a:cubicBezTo>
                <a:cubicBezTo>
                  <a:pt x="159" y="15"/>
                  <a:pt x="159" y="15"/>
                  <a:pt x="159" y="15"/>
                </a:cubicBezTo>
                <a:cubicBezTo>
                  <a:pt x="160" y="14"/>
                  <a:pt x="160" y="13"/>
                  <a:pt x="159" y="1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1089"/>
          <p:cNvSpPr>
            <a:spLocks noEditPoints="1"/>
          </p:cNvSpPr>
          <p:nvPr userDrawn="1"/>
        </p:nvSpPr>
        <p:spPr bwMode="auto">
          <a:xfrm>
            <a:off x="6588429" y="5070551"/>
            <a:ext cx="546100" cy="495300"/>
          </a:xfrm>
          <a:custGeom>
            <a:avLst/>
            <a:gdLst>
              <a:gd name="T0" fmla="*/ 144 w 160"/>
              <a:gd name="T1" fmla="*/ 52 h 144"/>
              <a:gd name="T2" fmla="*/ 144 w 160"/>
              <a:gd name="T3" fmla="*/ 144 h 144"/>
              <a:gd name="T4" fmla="*/ 0 w 160"/>
              <a:gd name="T5" fmla="*/ 144 h 144"/>
              <a:gd name="T6" fmla="*/ 0 w 160"/>
              <a:gd name="T7" fmla="*/ 0 h 144"/>
              <a:gd name="T8" fmla="*/ 144 w 160"/>
              <a:gd name="T9" fmla="*/ 0 h 144"/>
              <a:gd name="T10" fmla="*/ 144 w 160"/>
              <a:gd name="T11" fmla="*/ 8 h 144"/>
              <a:gd name="T12" fmla="*/ 141 w 160"/>
              <a:gd name="T13" fmla="*/ 11 h 144"/>
              <a:gd name="T14" fmla="*/ 138 w 160"/>
              <a:gd name="T15" fmla="*/ 8 h 144"/>
              <a:gd name="T16" fmla="*/ 138 w 160"/>
              <a:gd name="T17" fmla="*/ 5 h 144"/>
              <a:gd name="T18" fmla="*/ 5 w 160"/>
              <a:gd name="T19" fmla="*/ 5 h 144"/>
              <a:gd name="T20" fmla="*/ 5 w 160"/>
              <a:gd name="T21" fmla="*/ 138 h 144"/>
              <a:gd name="T22" fmla="*/ 138 w 160"/>
              <a:gd name="T23" fmla="*/ 138 h 144"/>
              <a:gd name="T24" fmla="*/ 138 w 160"/>
              <a:gd name="T25" fmla="*/ 52 h 144"/>
              <a:gd name="T26" fmla="*/ 141 w 160"/>
              <a:gd name="T27" fmla="*/ 49 h 144"/>
              <a:gd name="T28" fmla="*/ 144 w 160"/>
              <a:gd name="T29" fmla="*/ 52 h 144"/>
              <a:gd name="T30" fmla="*/ 159 w 160"/>
              <a:gd name="T31" fmla="*/ 12 h 144"/>
              <a:gd name="T32" fmla="*/ 155 w 160"/>
              <a:gd name="T33" fmla="*/ 12 h 144"/>
              <a:gd name="T34" fmla="*/ 73 w 160"/>
              <a:gd name="T35" fmla="*/ 94 h 144"/>
              <a:gd name="T36" fmla="*/ 38 w 160"/>
              <a:gd name="T37" fmla="*/ 58 h 144"/>
              <a:gd name="T38" fmla="*/ 34 w 160"/>
              <a:gd name="T39" fmla="*/ 58 h 144"/>
              <a:gd name="T40" fmla="*/ 34 w 160"/>
              <a:gd name="T41" fmla="*/ 62 h 144"/>
              <a:gd name="T42" fmla="*/ 71 w 160"/>
              <a:gd name="T43" fmla="*/ 100 h 144"/>
              <a:gd name="T44" fmla="*/ 73 w 160"/>
              <a:gd name="T45" fmla="*/ 100 h 144"/>
              <a:gd name="T46" fmla="*/ 75 w 160"/>
              <a:gd name="T47" fmla="*/ 100 h 144"/>
              <a:gd name="T48" fmla="*/ 159 w 160"/>
              <a:gd name="T49" fmla="*/ 15 h 144"/>
              <a:gd name="T50" fmla="*/ 159 w 160"/>
              <a:gd name="T51"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144">
                <a:moveTo>
                  <a:pt x="144" y="52"/>
                </a:moveTo>
                <a:cubicBezTo>
                  <a:pt x="144" y="144"/>
                  <a:pt x="144" y="144"/>
                  <a:pt x="144" y="144"/>
                </a:cubicBezTo>
                <a:cubicBezTo>
                  <a:pt x="0" y="144"/>
                  <a:pt x="0" y="144"/>
                  <a:pt x="0" y="144"/>
                </a:cubicBezTo>
                <a:cubicBezTo>
                  <a:pt x="0" y="0"/>
                  <a:pt x="0" y="0"/>
                  <a:pt x="0" y="0"/>
                </a:cubicBezTo>
                <a:cubicBezTo>
                  <a:pt x="144" y="0"/>
                  <a:pt x="144" y="0"/>
                  <a:pt x="144" y="0"/>
                </a:cubicBezTo>
                <a:cubicBezTo>
                  <a:pt x="144" y="8"/>
                  <a:pt x="144" y="8"/>
                  <a:pt x="144" y="8"/>
                </a:cubicBezTo>
                <a:cubicBezTo>
                  <a:pt x="144" y="10"/>
                  <a:pt x="143" y="11"/>
                  <a:pt x="141" y="11"/>
                </a:cubicBezTo>
                <a:cubicBezTo>
                  <a:pt x="140" y="11"/>
                  <a:pt x="138" y="10"/>
                  <a:pt x="138" y="8"/>
                </a:cubicBezTo>
                <a:cubicBezTo>
                  <a:pt x="138" y="5"/>
                  <a:pt x="138" y="5"/>
                  <a:pt x="138" y="5"/>
                </a:cubicBezTo>
                <a:cubicBezTo>
                  <a:pt x="5" y="5"/>
                  <a:pt x="5" y="5"/>
                  <a:pt x="5" y="5"/>
                </a:cubicBezTo>
                <a:cubicBezTo>
                  <a:pt x="5" y="138"/>
                  <a:pt x="5" y="138"/>
                  <a:pt x="5" y="138"/>
                </a:cubicBezTo>
                <a:cubicBezTo>
                  <a:pt x="138" y="138"/>
                  <a:pt x="138" y="138"/>
                  <a:pt x="138" y="138"/>
                </a:cubicBezTo>
                <a:cubicBezTo>
                  <a:pt x="138" y="52"/>
                  <a:pt x="138" y="52"/>
                  <a:pt x="138" y="52"/>
                </a:cubicBezTo>
                <a:cubicBezTo>
                  <a:pt x="138" y="50"/>
                  <a:pt x="140" y="49"/>
                  <a:pt x="141" y="49"/>
                </a:cubicBezTo>
                <a:cubicBezTo>
                  <a:pt x="143" y="49"/>
                  <a:pt x="144" y="50"/>
                  <a:pt x="144" y="52"/>
                </a:cubicBezTo>
                <a:close/>
                <a:moveTo>
                  <a:pt x="159" y="12"/>
                </a:moveTo>
                <a:cubicBezTo>
                  <a:pt x="158" y="11"/>
                  <a:pt x="156" y="11"/>
                  <a:pt x="155" y="12"/>
                </a:cubicBezTo>
                <a:cubicBezTo>
                  <a:pt x="73" y="94"/>
                  <a:pt x="73" y="94"/>
                  <a:pt x="73" y="94"/>
                </a:cubicBezTo>
                <a:cubicBezTo>
                  <a:pt x="38" y="58"/>
                  <a:pt x="38" y="58"/>
                  <a:pt x="38" y="58"/>
                </a:cubicBezTo>
                <a:cubicBezTo>
                  <a:pt x="37" y="57"/>
                  <a:pt x="35" y="57"/>
                  <a:pt x="34" y="58"/>
                </a:cubicBezTo>
                <a:cubicBezTo>
                  <a:pt x="33" y="59"/>
                  <a:pt x="33" y="61"/>
                  <a:pt x="34" y="62"/>
                </a:cubicBezTo>
                <a:cubicBezTo>
                  <a:pt x="71" y="100"/>
                  <a:pt x="71" y="100"/>
                  <a:pt x="71" y="100"/>
                </a:cubicBezTo>
                <a:cubicBezTo>
                  <a:pt x="72" y="100"/>
                  <a:pt x="73" y="100"/>
                  <a:pt x="73" y="100"/>
                </a:cubicBezTo>
                <a:cubicBezTo>
                  <a:pt x="74" y="100"/>
                  <a:pt x="75" y="100"/>
                  <a:pt x="75" y="100"/>
                </a:cubicBezTo>
                <a:cubicBezTo>
                  <a:pt x="159" y="15"/>
                  <a:pt x="159" y="15"/>
                  <a:pt x="159" y="15"/>
                </a:cubicBezTo>
                <a:cubicBezTo>
                  <a:pt x="160" y="14"/>
                  <a:pt x="160" y="13"/>
                  <a:pt x="159" y="1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Title 1"/>
          <p:cNvSpPr>
            <a:spLocks noGrp="1"/>
          </p:cNvSpPr>
          <p:nvPr>
            <p:ph type="title"/>
          </p:nvPr>
        </p:nvSpPr>
        <p:spPr>
          <a:xfrm>
            <a:off x="1493114" y="933066"/>
            <a:ext cx="3912125" cy="421416"/>
          </a:xfrm>
          <a:prstGeom prst="rect">
            <a:avLst/>
          </a:prstGeom>
        </p:spPr>
        <p:txBody>
          <a:bodyPr/>
          <a:lstStyle>
            <a:lvl1pPr>
              <a:defRPr sz="2800"/>
            </a:lvl1pPr>
          </a:lstStyle>
          <a:p>
            <a:endParaRPr lang="en-CA" sz="2800"/>
          </a:p>
        </p:txBody>
      </p:sp>
      <p:sp>
        <p:nvSpPr>
          <p:cNvPr id="9" name="Subtitle 2"/>
          <p:cNvSpPr>
            <a:spLocks noGrp="1"/>
          </p:cNvSpPr>
          <p:nvPr>
            <p:ph type="subTitle" idx="1"/>
          </p:nvPr>
        </p:nvSpPr>
        <p:spPr>
          <a:xfrm>
            <a:off x="1493114" y="2757274"/>
            <a:ext cx="3868841" cy="35315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10" name="Content Placeholder 3"/>
          <p:cNvSpPr>
            <a:spLocks noGrp="1"/>
          </p:cNvSpPr>
          <p:nvPr>
            <p:ph sz="half" idx="2" hasCustomPrompt="1"/>
          </p:nvPr>
        </p:nvSpPr>
        <p:spPr>
          <a:xfrm>
            <a:off x="1493115" y="3257212"/>
            <a:ext cx="3868840" cy="268909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a:t>Double click to edit text</a:t>
            </a:r>
            <a:endParaRPr lang="en-US" sz="1600"/>
          </a:p>
        </p:txBody>
      </p:sp>
      <p:sp>
        <p:nvSpPr>
          <p:cNvPr id="11" name="Content Placeholder 3"/>
          <p:cNvSpPr>
            <a:spLocks noGrp="1"/>
          </p:cNvSpPr>
          <p:nvPr>
            <p:ph sz="half" idx="10" hasCustomPrompt="1"/>
          </p:nvPr>
        </p:nvSpPr>
        <p:spPr>
          <a:xfrm>
            <a:off x="7363671" y="914016"/>
            <a:ext cx="3032846" cy="88093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a:t>Double click to edit text</a:t>
            </a:r>
            <a:endParaRPr lang="en-US" sz="1600"/>
          </a:p>
        </p:txBody>
      </p:sp>
      <p:sp>
        <p:nvSpPr>
          <p:cNvPr id="12" name="Content Placeholder 3"/>
          <p:cNvSpPr>
            <a:spLocks noGrp="1"/>
          </p:cNvSpPr>
          <p:nvPr>
            <p:ph sz="half" idx="11" hasCustomPrompt="1"/>
          </p:nvPr>
        </p:nvSpPr>
        <p:spPr>
          <a:xfrm>
            <a:off x="7363671" y="2295122"/>
            <a:ext cx="3032846" cy="88093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a:t>Double click to edit text</a:t>
            </a:r>
            <a:endParaRPr lang="en-US" sz="1600"/>
          </a:p>
        </p:txBody>
      </p:sp>
      <p:sp>
        <p:nvSpPr>
          <p:cNvPr id="13" name="Content Placeholder 3"/>
          <p:cNvSpPr>
            <a:spLocks noGrp="1"/>
          </p:cNvSpPr>
          <p:nvPr>
            <p:ph sz="half" idx="12" hasCustomPrompt="1"/>
          </p:nvPr>
        </p:nvSpPr>
        <p:spPr>
          <a:xfrm>
            <a:off x="7363671" y="3695947"/>
            <a:ext cx="3032846" cy="88093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a:t>Double click to edit text</a:t>
            </a:r>
            <a:endParaRPr lang="en-US" sz="1600"/>
          </a:p>
        </p:txBody>
      </p:sp>
      <p:sp>
        <p:nvSpPr>
          <p:cNvPr id="14" name="Content Placeholder 3"/>
          <p:cNvSpPr>
            <a:spLocks noGrp="1"/>
          </p:cNvSpPr>
          <p:nvPr>
            <p:ph sz="half" idx="13" hasCustomPrompt="1"/>
          </p:nvPr>
        </p:nvSpPr>
        <p:spPr>
          <a:xfrm>
            <a:off x="7363671" y="5065374"/>
            <a:ext cx="3032846" cy="88093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a:t>Double click to edit text</a:t>
            </a:r>
            <a:endParaRPr lang="en-US" sz="1600"/>
          </a:p>
        </p:txBody>
      </p:sp>
    </p:spTree>
    <p:extLst>
      <p:ext uri="{BB962C8B-B14F-4D97-AF65-F5344CB8AC3E}">
        <p14:creationId xmlns:p14="http://schemas.microsoft.com/office/powerpoint/2010/main" val="3313372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grpSp>
        <p:nvGrpSpPr>
          <p:cNvPr id="14" name="Group 13"/>
          <p:cNvGrpSpPr/>
          <p:nvPr userDrawn="1"/>
        </p:nvGrpSpPr>
        <p:grpSpPr>
          <a:xfrm>
            <a:off x="6007843" y="2093922"/>
            <a:ext cx="176314" cy="4807634"/>
            <a:chOff x="6007843" y="2104743"/>
            <a:chExt cx="176314" cy="4807634"/>
          </a:xfrm>
        </p:grpSpPr>
        <p:sp>
          <p:nvSpPr>
            <p:cNvPr id="7" name="Line">
              <a:extLst>
                <a:ext uri="{FF2B5EF4-FFF2-40B4-BE49-F238E27FC236}">
                  <a16:creationId xmlns:a16="http://schemas.microsoft.com/office/drawing/2014/main" id="{ED0CA709-B4DA-42A4-A65A-DD90CC70944F}"/>
                </a:ext>
              </a:extLst>
            </p:cNvPr>
            <p:cNvSpPr/>
            <p:nvPr userDrawn="1"/>
          </p:nvSpPr>
          <p:spPr>
            <a:xfrm flipH="1" flipV="1">
              <a:off x="6096000" y="2298688"/>
              <a:ext cx="0" cy="1355412"/>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 name="Line">
              <a:extLst>
                <a:ext uri="{FF2B5EF4-FFF2-40B4-BE49-F238E27FC236}">
                  <a16:creationId xmlns:a16="http://schemas.microsoft.com/office/drawing/2014/main" id="{4C6F293B-B127-4661-AFF9-E2A26C4EA91A}"/>
                </a:ext>
              </a:extLst>
            </p:cNvPr>
            <p:cNvSpPr/>
            <p:nvPr userDrawn="1"/>
          </p:nvSpPr>
          <p:spPr>
            <a:xfrm flipH="1" flipV="1">
              <a:off x="6096000" y="3856420"/>
              <a:ext cx="0" cy="1373924"/>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9" name="Circle">
              <a:extLst>
                <a:ext uri="{FF2B5EF4-FFF2-40B4-BE49-F238E27FC236}">
                  <a16:creationId xmlns:a16="http://schemas.microsoft.com/office/drawing/2014/main" id="{BDFF0B1B-931C-4414-AA34-39D4A346322F}"/>
                </a:ext>
              </a:extLst>
            </p:cNvPr>
            <p:cNvSpPr/>
            <p:nvPr userDrawn="1"/>
          </p:nvSpPr>
          <p:spPr>
            <a:xfrm flipH="1">
              <a:off x="6007843" y="2104743"/>
              <a:ext cx="176314" cy="176314"/>
            </a:xfrm>
            <a:prstGeom prst="ellipse">
              <a:avLst/>
            </a:prstGeom>
            <a:ln w="38100">
              <a:solidFill>
                <a:schemeClr val="bg1">
                  <a:lumMod val="85000"/>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0" name="Circle">
              <a:extLst>
                <a:ext uri="{FF2B5EF4-FFF2-40B4-BE49-F238E27FC236}">
                  <a16:creationId xmlns:a16="http://schemas.microsoft.com/office/drawing/2014/main" id="{40232A07-956E-4919-BB59-458C85A4695F}"/>
                </a:ext>
              </a:extLst>
            </p:cNvPr>
            <p:cNvSpPr/>
            <p:nvPr userDrawn="1"/>
          </p:nvSpPr>
          <p:spPr>
            <a:xfrm flipH="1">
              <a:off x="6007843" y="3671731"/>
              <a:ext cx="176314" cy="176314"/>
            </a:xfrm>
            <a:prstGeom prst="ellips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1" name="Circle">
              <a:extLst>
                <a:ext uri="{FF2B5EF4-FFF2-40B4-BE49-F238E27FC236}">
                  <a16:creationId xmlns:a16="http://schemas.microsoft.com/office/drawing/2014/main" id="{092E8249-2175-4D1D-8844-3827F3997C3B}"/>
                </a:ext>
              </a:extLst>
            </p:cNvPr>
            <p:cNvSpPr/>
            <p:nvPr userDrawn="1"/>
          </p:nvSpPr>
          <p:spPr>
            <a:xfrm flipH="1">
              <a:off x="6007843" y="5238719"/>
              <a:ext cx="176314" cy="176314"/>
            </a:xfrm>
            <a:prstGeom prst="ellipse">
              <a:avLst/>
            </a:prstGeom>
            <a:ln w="38100">
              <a:solidFill>
                <a:schemeClr val="bg1">
                  <a:lumMod val="85000"/>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2" name="Line">
              <a:extLst>
                <a:ext uri="{FF2B5EF4-FFF2-40B4-BE49-F238E27FC236}">
                  <a16:creationId xmlns:a16="http://schemas.microsoft.com/office/drawing/2014/main" id="{C2451783-88C0-4D58-8C3F-407E9FF913BE}"/>
                </a:ext>
              </a:extLst>
            </p:cNvPr>
            <p:cNvSpPr/>
            <p:nvPr userDrawn="1"/>
          </p:nvSpPr>
          <p:spPr>
            <a:xfrm flipH="1" flipV="1">
              <a:off x="6096000" y="5442068"/>
              <a:ext cx="0" cy="1470309"/>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grpSp>
      <p:sp>
        <p:nvSpPr>
          <p:cNvPr id="17" name="Content Placeholder 3"/>
          <p:cNvSpPr>
            <a:spLocks noGrp="1"/>
          </p:cNvSpPr>
          <p:nvPr>
            <p:ph sz="half" idx="10" hasCustomPrompt="1"/>
          </p:nvPr>
        </p:nvSpPr>
        <p:spPr>
          <a:xfrm>
            <a:off x="2522039" y="3631448"/>
            <a:ext cx="3100279" cy="697973"/>
          </a:xfrm>
          <a:prstGeom prst="rect">
            <a:avLst/>
          </a:prstGeom>
        </p:spPr>
        <p:txBody>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a:t>Double click to edit text</a:t>
            </a:r>
            <a:endParaRPr lang="en-US" sz="1600"/>
          </a:p>
        </p:txBody>
      </p:sp>
      <p:sp>
        <p:nvSpPr>
          <p:cNvPr id="19" name="Content Placeholder 3"/>
          <p:cNvSpPr>
            <a:spLocks noGrp="1"/>
          </p:cNvSpPr>
          <p:nvPr>
            <p:ph sz="half" idx="11" hasCustomPrompt="1"/>
          </p:nvPr>
        </p:nvSpPr>
        <p:spPr>
          <a:xfrm>
            <a:off x="6562894" y="5335798"/>
            <a:ext cx="3100279" cy="69797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a:t>Double click to edit text</a:t>
            </a:r>
            <a:endParaRPr lang="en-US" sz="1600"/>
          </a:p>
        </p:txBody>
      </p:sp>
      <p:sp>
        <p:nvSpPr>
          <p:cNvPr id="30" name="Text Placeholder 12"/>
          <p:cNvSpPr>
            <a:spLocks noGrp="1"/>
          </p:cNvSpPr>
          <p:nvPr>
            <p:ph type="body" sz="quarter" idx="13" hasCustomPrompt="1"/>
          </p:nvPr>
        </p:nvSpPr>
        <p:spPr>
          <a:xfrm>
            <a:off x="6562893" y="4890981"/>
            <a:ext cx="3100279" cy="353150"/>
          </a:xfrm>
          <a:prstGeom prst="rect">
            <a:avLst/>
          </a:prstGeom>
        </p:spPr>
        <p:txBody>
          <a:bodyPr/>
          <a:lstStyle>
            <a:lvl1pPr marL="0" indent="0">
              <a:buNone/>
              <a:defRPr sz="2000" b="0">
                <a:solidFill>
                  <a:schemeClr val="tx1"/>
                </a:solidFill>
              </a:defRPr>
            </a:lvl1pPr>
          </a:lstStyle>
          <a:p>
            <a:pPr lvl="0"/>
            <a:r>
              <a:rPr lang="en-US"/>
              <a:t>2020</a:t>
            </a:r>
            <a:endParaRPr lang="en-CA"/>
          </a:p>
        </p:txBody>
      </p:sp>
      <p:sp>
        <p:nvSpPr>
          <p:cNvPr id="32" name="Text Placeholder 12"/>
          <p:cNvSpPr>
            <a:spLocks noGrp="1"/>
          </p:cNvSpPr>
          <p:nvPr>
            <p:ph type="body" sz="quarter" idx="14" hasCustomPrompt="1"/>
          </p:nvPr>
        </p:nvSpPr>
        <p:spPr>
          <a:xfrm>
            <a:off x="2522038" y="3186317"/>
            <a:ext cx="3100279" cy="353150"/>
          </a:xfrm>
          <a:prstGeom prst="rect">
            <a:avLst/>
          </a:prstGeom>
        </p:spPr>
        <p:txBody>
          <a:bodyPr/>
          <a:lstStyle>
            <a:lvl1pPr marL="0" indent="0" algn="r">
              <a:buNone/>
              <a:defRPr sz="2000" b="0">
                <a:solidFill>
                  <a:schemeClr val="tx2"/>
                </a:solidFill>
              </a:defRPr>
            </a:lvl1pPr>
          </a:lstStyle>
          <a:p>
            <a:pPr lvl="0"/>
            <a:r>
              <a:rPr lang="en-US"/>
              <a:t>2019</a:t>
            </a:r>
            <a:endParaRPr lang="en-CA"/>
          </a:p>
        </p:txBody>
      </p:sp>
      <p:sp>
        <p:nvSpPr>
          <p:cNvPr id="34" name="Content Placeholder 3"/>
          <p:cNvSpPr>
            <a:spLocks noGrp="1"/>
          </p:cNvSpPr>
          <p:nvPr>
            <p:ph sz="half" idx="15" hasCustomPrompt="1"/>
          </p:nvPr>
        </p:nvSpPr>
        <p:spPr>
          <a:xfrm>
            <a:off x="6562893" y="1987506"/>
            <a:ext cx="3100279" cy="69797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a:t>Double click to edit text</a:t>
            </a:r>
            <a:endParaRPr lang="en-US" sz="1600"/>
          </a:p>
        </p:txBody>
      </p:sp>
      <p:sp>
        <p:nvSpPr>
          <p:cNvPr id="35" name="Text Placeholder 12"/>
          <p:cNvSpPr>
            <a:spLocks noGrp="1"/>
          </p:cNvSpPr>
          <p:nvPr>
            <p:ph type="body" sz="quarter" idx="16" hasCustomPrompt="1"/>
          </p:nvPr>
        </p:nvSpPr>
        <p:spPr>
          <a:xfrm>
            <a:off x="6562892" y="1542689"/>
            <a:ext cx="3100279" cy="353150"/>
          </a:xfrm>
          <a:prstGeom prst="rect">
            <a:avLst/>
          </a:prstGeom>
        </p:spPr>
        <p:txBody>
          <a:bodyPr/>
          <a:lstStyle>
            <a:lvl1pPr marL="0" indent="0">
              <a:buNone/>
              <a:defRPr sz="2000" b="0">
                <a:solidFill>
                  <a:schemeClr val="tx1"/>
                </a:solidFill>
              </a:defRPr>
            </a:lvl1pPr>
          </a:lstStyle>
          <a:p>
            <a:pPr lvl="0"/>
            <a:r>
              <a:rPr lang="en-US"/>
              <a:t>2018</a:t>
            </a:r>
            <a:endParaRPr lang="en-CA"/>
          </a:p>
        </p:txBody>
      </p:sp>
      <p:sp>
        <p:nvSpPr>
          <p:cNvPr id="36" name="Title 1"/>
          <p:cNvSpPr>
            <a:spLocks noGrp="1"/>
          </p:cNvSpPr>
          <p:nvPr>
            <p:ph type="title"/>
          </p:nvPr>
        </p:nvSpPr>
        <p:spPr>
          <a:xfrm>
            <a:off x="1493114" y="933066"/>
            <a:ext cx="3912125" cy="421416"/>
          </a:xfrm>
          <a:prstGeom prst="rect">
            <a:avLst/>
          </a:prstGeom>
        </p:spPr>
        <p:txBody>
          <a:bodyPr/>
          <a:lstStyle>
            <a:lvl1pPr>
              <a:defRPr sz="2800"/>
            </a:lvl1pPr>
          </a:lstStyle>
          <a:p>
            <a:endParaRPr lang="en-CA" sz="2800"/>
          </a:p>
        </p:txBody>
      </p:sp>
    </p:spTree>
    <p:extLst>
      <p:ext uri="{BB962C8B-B14F-4D97-AF65-F5344CB8AC3E}">
        <p14:creationId xmlns:p14="http://schemas.microsoft.com/office/powerpoint/2010/main" val="1836956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grpSp>
        <p:nvGrpSpPr>
          <p:cNvPr id="14" name="Group 13"/>
          <p:cNvGrpSpPr/>
          <p:nvPr userDrawn="1"/>
        </p:nvGrpSpPr>
        <p:grpSpPr>
          <a:xfrm>
            <a:off x="6007843" y="-200194"/>
            <a:ext cx="176314" cy="4807634"/>
            <a:chOff x="6007843" y="-200194"/>
            <a:chExt cx="176314" cy="4807634"/>
          </a:xfrm>
        </p:grpSpPr>
        <p:sp>
          <p:nvSpPr>
            <p:cNvPr id="8" name="Line">
              <a:extLst>
                <a:ext uri="{FF2B5EF4-FFF2-40B4-BE49-F238E27FC236}">
                  <a16:creationId xmlns:a16="http://schemas.microsoft.com/office/drawing/2014/main" id="{ED0CA709-B4DA-42A4-A65A-DD90CC70944F}"/>
                </a:ext>
              </a:extLst>
            </p:cNvPr>
            <p:cNvSpPr/>
            <p:nvPr userDrawn="1"/>
          </p:nvSpPr>
          <p:spPr>
            <a:xfrm flipH="1">
              <a:off x="6096000" y="3058083"/>
              <a:ext cx="0" cy="1355412"/>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9" name="Line">
              <a:extLst>
                <a:ext uri="{FF2B5EF4-FFF2-40B4-BE49-F238E27FC236}">
                  <a16:creationId xmlns:a16="http://schemas.microsoft.com/office/drawing/2014/main" id="{4C6F293B-B127-4661-AFF9-E2A26C4EA91A}"/>
                </a:ext>
              </a:extLst>
            </p:cNvPr>
            <p:cNvSpPr/>
            <p:nvPr userDrawn="1"/>
          </p:nvSpPr>
          <p:spPr>
            <a:xfrm flipH="1">
              <a:off x="6096000" y="1481839"/>
              <a:ext cx="0" cy="1373924"/>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0" name="Circle">
              <a:extLst>
                <a:ext uri="{FF2B5EF4-FFF2-40B4-BE49-F238E27FC236}">
                  <a16:creationId xmlns:a16="http://schemas.microsoft.com/office/drawing/2014/main" id="{BDFF0B1B-931C-4414-AA34-39D4A346322F}"/>
                </a:ext>
              </a:extLst>
            </p:cNvPr>
            <p:cNvSpPr/>
            <p:nvPr userDrawn="1"/>
          </p:nvSpPr>
          <p:spPr>
            <a:xfrm flipH="1" flipV="1">
              <a:off x="6007843" y="4431126"/>
              <a:ext cx="176314" cy="176314"/>
            </a:xfrm>
            <a:prstGeom prst="ellips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1" name="Circle">
              <a:extLst>
                <a:ext uri="{FF2B5EF4-FFF2-40B4-BE49-F238E27FC236}">
                  <a16:creationId xmlns:a16="http://schemas.microsoft.com/office/drawing/2014/main" id="{40232A07-956E-4919-BB59-458C85A4695F}"/>
                </a:ext>
              </a:extLst>
            </p:cNvPr>
            <p:cNvSpPr/>
            <p:nvPr userDrawn="1"/>
          </p:nvSpPr>
          <p:spPr>
            <a:xfrm flipH="1" flipV="1">
              <a:off x="6007843" y="2864138"/>
              <a:ext cx="176314" cy="176314"/>
            </a:xfrm>
            <a:prstGeom prst="ellipse">
              <a:avLst/>
            </a:prstGeom>
            <a:ln w="38100">
              <a:solidFill>
                <a:schemeClr val="bg1">
                  <a:lumMod val="85000"/>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2" name="Circle">
              <a:extLst>
                <a:ext uri="{FF2B5EF4-FFF2-40B4-BE49-F238E27FC236}">
                  <a16:creationId xmlns:a16="http://schemas.microsoft.com/office/drawing/2014/main" id="{092E8249-2175-4D1D-8844-3827F3997C3B}"/>
                </a:ext>
              </a:extLst>
            </p:cNvPr>
            <p:cNvSpPr/>
            <p:nvPr userDrawn="1"/>
          </p:nvSpPr>
          <p:spPr>
            <a:xfrm flipH="1" flipV="1">
              <a:off x="6007843" y="1291739"/>
              <a:ext cx="176314" cy="176314"/>
            </a:xfrm>
            <a:prstGeom prst="ellipse">
              <a:avLst/>
            </a:prstGeom>
            <a:ln w="38100">
              <a:solidFill>
                <a:schemeClr val="bg1">
                  <a:lumMod val="85000"/>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3" name="Line">
              <a:extLst>
                <a:ext uri="{FF2B5EF4-FFF2-40B4-BE49-F238E27FC236}">
                  <a16:creationId xmlns:a16="http://schemas.microsoft.com/office/drawing/2014/main" id="{C2451783-88C0-4D58-8C3F-407E9FF913BE}"/>
                </a:ext>
              </a:extLst>
            </p:cNvPr>
            <p:cNvSpPr/>
            <p:nvPr userDrawn="1"/>
          </p:nvSpPr>
          <p:spPr>
            <a:xfrm flipH="1">
              <a:off x="6096000" y="-200194"/>
              <a:ext cx="0" cy="1470309"/>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grpSp>
      <p:sp>
        <p:nvSpPr>
          <p:cNvPr id="22" name="Content Placeholder 3"/>
          <p:cNvSpPr>
            <a:spLocks noGrp="1"/>
          </p:cNvSpPr>
          <p:nvPr>
            <p:ph sz="half" idx="10" hasCustomPrompt="1"/>
          </p:nvPr>
        </p:nvSpPr>
        <p:spPr>
          <a:xfrm>
            <a:off x="2522039" y="2906420"/>
            <a:ext cx="3100279" cy="697973"/>
          </a:xfrm>
          <a:prstGeom prst="rect">
            <a:avLst/>
          </a:prstGeom>
        </p:spPr>
        <p:txBody>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a:t>Double click to edit text</a:t>
            </a:r>
            <a:endParaRPr lang="en-US" sz="1600"/>
          </a:p>
        </p:txBody>
      </p:sp>
      <p:sp>
        <p:nvSpPr>
          <p:cNvPr id="23" name="Content Placeholder 3"/>
          <p:cNvSpPr>
            <a:spLocks noGrp="1"/>
          </p:cNvSpPr>
          <p:nvPr>
            <p:ph sz="half" idx="11" hasCustomPrompt="1"/>
          </p:nvPr>
        </p:nvSpPr>
        <p:spPr>
          <a:xfrm>
            <a:off x="6562894" y="4610770"/>
            <a:ext cx="3100279" cy="69797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a:t>Double click to edit text</a:t>
            </a:r>
            <a:endParaRPr lang="en-US" sz="1600"/>
          </a:p>
        </p:txBody>
      </p:sp>
      <p:sp>
        <p:nvSpPr>
          <p:cNvPr id="24" name="Text Placeholder 12"/>
          <p:cNvSpPr>
            <a:spLocks noGrp="1"/>
          </p:cNvSpPr>
          <p:nvPr>
            <p:ph type="body" sz="quarter" idx="13" hasCustomPrompt="1"/>
          </p:nvPr>
        </p:nvSpPr>
        <p:spPr>
          <a:xfrm>
            <a:off x="6562893" y="4165953"/>
            <a:ext cx="3100279" cy="353150"/>
          </a:xfrm>
          <a:prstGeom prst="rect">
            <a:avLst/>
          </a:prstGeom>
        </p:spPr>
        <p:txBody>
          <a:bodyPr/>
          <a:lstStyle>
            <a:lvl1pPr marL="0" indent="0">
              <a:buNone/>
              <a:defRPr sz="2000" b="0">
                <a:solidFill>
                  <a:schemeClr val="tx2"/>
                </a:solidFill>
              </a:defRPr>
            </a:lvl1pPr>
          </a:lstStyle>
          <a:p>
            <a:pPr lvl="0"/>
            <a:r>
              <a:rPr lang="en-US"/>
              <a:t>2023</a:t>
            </a:r>
            <a:endParaRPr lang="en-CA"/>
          </a:p>
        </p:txBody>
      </p:sp>
      <p:sp>
        <p:nvSpPr>
          <p:cNvPr id="25" name="Text Placeholder 12"/>
          <p:cNvSpPr>
            <a:spLocks noGrp="1"/>
          </p:cNvSpPr>
          <p:nvPr>
            <p:ph type="body" sz="quarter" idx="14" hasCustomPrompt="1"/>
          </p:nvPr>
        </p:nvSpPr>
        <p:spPr>
          <a:xfrm>
            <a:off x="2522038" y="2461289"/>
            <a:ext cx="3100279" cy="353150"/>
          </a:xfrm>
          <a:prstGeom prst="rect">
            <a:avLst/>
          </a:prstGeom>
        </p:spPr>
        <p:txBody>
          <a:bodyPr/>
          <a:lstStyle>
            <a:lvl1pPr marL="0" indent="0" algn="r">
              <a:buNone/>
              <a:defRPr sz="2000" b="0">
                <a:solidFill>
                  <a:schemeClr val="tx1"/>
                </a:solidFill>
              </a:defRPr>
            </a:lvl1pPr>
          </a:lstStyle>
          <a:p>
            <a:pPr lvl="0"/>
            <a:r>
              <a:rPr lang="en-US"/>
              <a:t>2022</a:t>
            </a:r>
            <a:endParaRPr lang="en-CA"/>
          </a:p>
        </p:txBody>
      </p:sp>
      <p:sp>
        <p:nvSpPr>
          <p:cNvPr id="26" name="Content Placeholder 3"/>
          <p:cNvSpPr>
            <a:spLocks noGrp="1"/>
          </p:cNvSpPr>
          <p:nvPr>
            <p:ph sz="half" idx="15" hasCustomPrompt="1"/>
          </p:nvPr>
        </p:nvSpPr>
        <p:spPr>
          <a:xfrm>
            <a:off x="6562893" y="1262478"/>
            <a:ext cx="3100279" cy="69797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a:t>Double click to edit text</a:t>
            </a:r>
            <a:endParaRPr lang="en-US" sz="1600"/>
          </a:p>
        </p:txBody>
      </p:sp>
      <p:sp>
        <p:nvSpPr>
          <p:cNvPr id="27" name="Text Placeholder 12"/>
          <p:cNvSpPr>
            <a:spLocks noGrp="1"/>
          </p:cNvSpPr>
          <p:nvPr>
            <p:ph type="body" sz="quarter" idx="16" hasCustomPrompt="1"/>
          </p:nvPr>
        </p:nvSpPr>
        <p:spPr>
          <a:xfrm>
            <a:off x="6562892" y="817661"/>
            <a:ext cx="3100279" cy="353150"/>
          </a:xfrm>
          <a:prstGeom prst="rect">
            <a:avLst/>
          </a:prstGeom>
        </p:spPr>
        <p:txBody>
          <a:bodyPr/>
          <a:lstStyle>
            <a:lvl1pPr marL="0" indent="0">
              <a:buNone/>
              <a:defRPr sz="2000" b="0">
                <a:solidFill>
                  <a:schemeClr val="tx1"/>
                </a:solidFill>
              </a:defRPr>
            </a:lvl1pPr>
          </a:lstStyle>
          <a:p>
            <a:pPr lvl="0"/>
            <a:r>
              <a:rPr lang="en-US"/>
              <a:t>2021</a:t>
            </a:r>
            <a:endParaRPr lang="en-CA"/>
          </a:p>
        </p:txBody>
      </p:sp>
    </p:spTree>
    <p:extLst>
      <p:ext uri="{BB962C8B-B14F-4D97-AF65-F5344CB8AC3E}">
        <p14:creationId xmlns:p14="http://schemas.microsoft.com/office/powerpoint/2010/main" val="2384807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fographic Layout">
    <p:spTree>
      <p:nvGrpSpPr>
        <p:cNvPr id="1" name=""/>
        <p:cNvGrpSpPr/>
        <p:nvPr/>
      </p:nvGrpSpPr>
      <p:grpSpPr>
        <a:xfrm>
          <a:off x="0" y="0"/>
          <a:ext cx="0" cy="0"/>
          <a:chOff x="0" y="0"/>
          <a:chExt cx="0" cy="0"/>
        </a:xfrm>
      </p:grpSpPr>
      <p:sp>
        <p:nvSpPr>
          <p:cNvPr id="3" name="Title 1"/>
          <p:cNvSpPr>
            <a:spLocks noGrp="1"/>
          </p:cNvSpPr>
          <p:nvPr>
            <p:ph type="title"/>
          </p:nvPr>
        </p:nvSpPr>
        <p:spPr>
          <a:xfrm>
            <a:off x="1493114" y="933066"/>
            <a:ext cx="3047677" cy="421416"/>
          </a:xfrm>
          <a:prstGeom prst="rect">
            <a:avLst/>
          </a:prstGeom>
        </p:spPr>
        <p:txBody>
          <a:bodyPr/>
          <a:lstStyle>
            <a:lvl1pPr>
              <a:defRPr sz="2800"/>
            </a:lvl1pPr>
          </a:lstStyle>
          <a:p>
            <a:endParaRPr lang="en-CA" sz="2800"/>
          </a:p>
        </p:txBody>
      </p:sp>
      <p:sp>
        <p:nvSpPr>
          <p:cNvPr id="11" name="Content Placeholder 3"/>
          <p:cNvSpPr>
            <a:spLocks noGrp="1"/>
          </p:cNvSpPr>
          <p:nvPr>
            <p:ph sz="half" idx="15" hasCustomPrompt="1"/>
          </p:nvPr>
        </p:nvSpPr>
        <p:spPr>
          <a:xfrm>
            <a:off x="1493114" y="1446441"/>
            <a:ext cx="3047677" cy="159975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a:t>Double click to edit text</a:t>
            </a:r>
            <a:endParaRPr lang="en-US" sz="1600"/>
          </a:p>
        </p:txBody>
      </p:sp>
      <p:sp>
        <p:nvSpPr>
          <p:cNvPr id="12" name="Line"/>
          <p:cNvSpPr/>
          <p:nvPr userDrawn="1"/>
        </p:nvSpPr>
        <p:spPr>
          <a:xfrm>
            <a:off x="1590505" y="890388"/>
            <a:ext cx="483351"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Tree>
    <p:extLst>
      <p:ext uri="{BB962C8B-B14F-4D97-AF65-F5344CB8AC3E}">
        <p14:creationId xmlns:p14="http://schemas.microsoft.com/office/powerpoint/2010/main" val="2571272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Line"/>
          <p:cNvSpPr/>
          <p:nvPr userDrawn="1"/>
        </p:nvSpPr>
        <p:spPr>
          <a:xfrm>
            <a:off x="5854325" y="817606"/>
            <a:ext cx="483351" cy="0"/>
          </a:xfrm>
          <a:prstGeom prst="line">
            <a:avLst/>
          </a:prstGeom>
          <a:ln w="38100">
            <a:solidFill>
              <a:schemeClr val="bg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 name="Line"/>
          <p:cNvSpPr/>
          <p:nvPr userDrawn="1"/>
        </p:nvSpPr>
        <p:spPr>
          <a:xfrm>
            <a:off x="605545" y="6193103"/>
            <a:ext cx="0" cy="664897"/>
          </a:xfrm>
          <a:prstGeom prst="line">
            <a:avLst/>
          </a:prstGeom>
          <a:ln w="38100">
            <a:solidFill>
              <a:schemeClr val="bg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120495" y="5324462"/>
            <a:ext cx="1002633" cy="500504"/>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480996" y="459960"/>
            <a:ext cx="9230006" cy="6230254"/>
          </a:xfrm>
          <a:prstGeom prst="rect">
            <a:avLst/>
          </a:prstGeom>
        </p:spPr>
      </p:pic>
      <p:sp>
        <p:nvSpPr>
          <p:cNvPr id="12" name="TextBox 11"/>
          <p:cNvSpPr txBox="1"/>
          <p:nvPr userDrawn="1"/>
        </p:nvSpPr>
        <p:spPr>
          <a:xfrm>
            <a:off x="3417727" y="901287"/>
            <a:ext cx="5356545" cy="584775"/>
          </a:xfrm>
          <a:prstGeom prst="rect">
            <a:avLst/>
          </a:prstGeom>
          <a:noFill/>
        </p:spPr>
        <p:txBody>
          <a:bodyPr wrap="square" rtlCol="0">
            <a:spAutoFit/>
          </a:bodyPr>
          <a:lstStyle/>
          <a:p>
            <a:pPr algn="ctr"/>
            <a:r>
              <a:rPr lang="en-US" sz="3200">
                <a:solidFill>
                  <a:schemeClr val="bg1"/>
                </a:solidFill>
                <a:latin typeface="+mj-lt"/>
              </a:rPr>
              <a:t>Thank You</a:t>
            </a:r>
            <a:endParaRPr lang="en-CA" sz="3200">
              <a:solidFill>
                <a:schemeClr val="bg1"/>
              </a:solidFill>
              <a:latin typeface="+mj-lt"/>
            </a:endParaRPr>
          </a:p>
        </p:txBody>
      </p:sp>
    </p:spTree>
    <p:extLst>
      <p:ext uri="{BB962C8B-B14F-4D97-AF65-F5344CB8AC3E}">
        <p14:creationId xmlns:p14="http://schemas.microsoft.com/office/powerpoint/2010/main" val="2801803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70031" y="2683986"/>
            <a:ext cx="5251938" cy="533496"/>
          </a:xfrm>
          <a:prstGeom prst="rect">
            <a:avLst/>
          </a:prstGeom>
        </p:spPr>
        <p:txBody>
          <a:bodyPr anchor="b">
            <a:normAutofit/>
          </a:bodyPr>
          <a:lstStyle>
            <a:lvl1pPr algn="ctr">
              <a:defRPr sz="3200">
                <a:solidFill>
                  <a:schemeClr val="tx2"/>
                </a:solidFill>
              </a:defRPr>
            </a:lvl1pPr>
          </a:lstStyle>
          <a:p>
            <a:r>
              <a:rPr lang="en-US"/>
              <a:t>Presenter Name</a:t>
            </a:r>
            <a:endParaRPr lang="en-CA"/>
          </a:p>
        </p:txBody>
      </p:sp>
      <p:sp>
        <p:nvSpPr>
          <p:cNvPr id="8" name="Line"/>
          <p:cNvSpPr/>
          <p:nvPr userDrawn="1"/>
        </p:nvSpPr>
        <p:spPr>
          <a:xfrm>
            <a:off x="5854325" y="2440813"/>
            <a:ext cx="483351"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9" name="Text Placeholder 8"/>
          <p:cNvSpPr>
            <a:spLocks noGrp="1"/>
          </p:cNvSpPr>
          <p:nvPr>
            <p:ph type="body" sz="quarter" idx="10" hasCustomPrompt="1"/>
          </p:nvPr>
        </p:nvSpPr>
        <p:spPr>
          <a:xfrm>
            <a:off x="3470031" y="3370551"/>
            <a:ext cx="5251937" cy="657225"/>
          </a:xfrm>
          <a:prstGeom prst="rect">
            <a:avLst/>
          </a:prstGeom>
        </p:spPr>
        <p:txBody>
          <a:bodyPr/>
          <a:lstStyle>
            <a:lvl1pPr marL="0" indent="0" algn="ctr">
              <a:buNone/>
              <a:defRPr baseline="0">
                <a:solidFill>
                  <a:schemeClr val="bg1">
                    <a:lumMod val="50000"/>
                  </a:schemeClr>
                </a:solidFill>
              </a:defRPr>
            </a:lvl1pPr>
          </a:lstStyle>
          <a:p>
            <a:pPr lvl="0"/>
            <a:r>
              <a:rPr lang="en-US"/>
              <a:t>Presenter title and/or company name</a:t>
            </a:r>
            <a:endParaRPr lang="en-CA"/>
          </a:p>
        </p:txBody>
      </p:sp>
    </p:spTree>
    <p:extLst>
      <p:ext uri="{BB962C8B-B14F-4D97-AF65-F5344CB8AC3E}">
        <p14:creationId xmlns:p14="http://schemas.microsoft.com/office/powerpoint/2010/main" val="4070909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1493114" y="893372"/>
            <a:ext cx="9205772" cy="594557"/>
          </a:xfrm>
          <a:prstGeom prst="rect">
            <a:avLst/>
          </a:prstGeom>
        </p:spPr>
        <p:txBody>
          <a:bodyPr vert="horz" lIns="91440" tIns="45720" rIns="91440" bIns="45720" rtlCol="0" anchor="ctr">
            <a:normAutofit/>
          </a:bodyPr>
          <a:lstStyle>
            <a:lvl1pPr>
              <a:defRPr sz="2800" baseline="0"/>
            </a:lvl1pPr>
          </a:lstStyle>
          <a:p>
            <a:r>
              <a:rPr lang="en-US"/>
              <a:t>Presentation Overview</a:t>
            </a:r>
            <a:endParaRPr lang="en-CA"/>
          </a:p>
        </p:txBody>
      </p:sp>
      <p:sp>
        <p:nvSpPr>
          <p:cNvPr id="5" name="Text Placeholder 12"/>
          <p:cNvSpPr>
            <a:spLocks noGrp="1"/>
          </p:cNvSpPr>
          <p:nvPr>
            <p:ph type="body" sz="quarter" idx="11" hasCustomPrompt="1"/>
          </p:nvPr>
        </p:nvSpPr>
        <p:spPr>
          <a:xfrm>
            <a:off x="1493113" y="2217842"/>
            <a:ext cx="1088557" cy="947389"/>
          </a:xfrm>
          <a:prstGeom prst="rect">
            <a:avLst/>
          </a:prstGeom>
        </p:spPr>
        <p:txBody>
          <a:bodyPr/>
          <a:lstStyle>
            <a:lvl1pPr marL="0" indent="0" algn="ctr">
              <a:buNone/>
              <a:defRPr sz="6000" b="1">
                <a:solidFill>
                  <a:schemeClr val="tx2"/>
                </a:solidFill>
                <a:latin typeface="+mj-lt"/>
              </a:defRPr>
            </a:lvl1pPr>
          </a:lstStyle>
          <a:p>
            <a:pPr lvl="0"/>
            <a:r>
              <a:rPr lang="en-US"/>
              <a:t>01</a:t>
            </a:r>
            <a:endParaRPr lang="en-CA"/>
          </a:p>
        </p:txBody>
      </p:sp>
      <p:sp>
        <p:nvSpPr>
          <p:cNvPr id="6" name="Content Placeholder 3"/>
          <p:cNvSpPr>
            <a:spLocks noGrp="1"/>
          </p:cNvSpPr>
          <p:nvPr>
            <p:ph sz="half" idx="2" hasCustomPrompt="1"/>
          </p:nvPr>
        </p:nvSpPr>
        <p:spPr>
          <a:xfrm>
            <a:off x="2635777" y="2596210"/>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a:t>Double click to edit text</a:t>
            </a:r>
            <a:endParaRPr lang="en-US" sz="1600"/>
          </a:p>
        </p:txBody>
      </p:sp>
      <p:sp>
        <p:nvSpPr>
          <p:cNvPr id="8" name="Text Placeholder 12"/>
          <p:cNvSpPr>
            <a:spLocks noGrp="1"/>
          </p:cNvSpPr>
          <p:nvPr>
            <p:ph type="body" sz="quarter" idx="12" hasCustomPrompt="1"/>
          </p:nvPr>
        </p:nvSpPr>
        <p:spPr>
          <a:xfrm>
            <a:off x="1493113" y="3652567"/>
            <a:ext cx="1088557" cy="947389"/>
          </a:xfrm>
          <a:prstGeom prst="rect">
            <a:avLst/>
          </a:prstGeom>
        </p:spPr>
        <p:txBody>
          <a:bodyPr/>
          <a:lstStyle>
            <a:lvl1pPr marL="0" indent="0" algn="ctr">
              <a:buNone/>
              <a:defRPr sz="6000" b="1">
                <a:solidFill>
                  <a:schemeClr val="tx2"/>
                </a:solidFill>
                <a:latin typeface="+mj-lt"/>
              </a:defRPr>
            </a:lvl1pPr>
          </a:lstStyle>
          <a:p>
            <a:pPr lvl="0"/>
            <a:r>
              <a:rPr lang="en-US"/>
              <a:t>03</a:t>
            </a:r>
            <a:endParaRPr lang="en-CA"/>
          </a:p>
        </p:txBody>
      </p:sp>
      <p:sp>
        <p:nvSpPr>
          <p:cNvPr id="9" name="Content Placeholder 3"/>
          <p:cNvSpPr>
            <a:spLocks noGrp="1"/>
          </p:cNvSpPr>
          <p:nvPr>
            <p:ph sz="half" idx="13" hasCustomPrompt="1"/>
          </p:nvPr>
        </p:nvSpPr>
        <p:spPr>
          <a:xfrm>
            <a:off x="2635777" y="4030935"/>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a:t>Double click to edit text</a:t>
            </a:r>
            <a:endParaRPr lang="en-US" sz="1600"/>
          </a:p>
        </p:txBody>
      </p:sp>
      <p:sp>
        <p:nvSpPr>
          <p:cNvPr id="14" name="Text Placeholder 12"/>
          <p:cNvSpPr>
            <a:spLocks noGrp="1"/>
          </p:cNvSpPr>
          <p:nvPr>
            <p:ph type="body" sz="quarter" idx="14" hasCustomPrompt="1"/>
          </p:nvPr>
        </p:nvSpPr>
        <p:spPr>
          <a:xfrm>
            <a:off x="6445888" y="2122515"/>
            <a:ext cx="1088557" cy="947389"/>
          </a:xfrm>
          <a:prstGeom prst="rect">
            <a:avLst/>
          </a:prstGeom>
        </p:spPr>
        <p:txBody>
          <a:bodyPr/>
          <a:lstStyle>
            <a:lvl1pPr marL="0" indent="0" algn="ctr">
              <a:buNone/>
              <a:defRPr sz="6000" b="1">
                <a:solidFill>
                  <a:schemeClr val="tx2"/>
                </a:solidFill>
                <a:latin typeface="+mj-lt"/>
              </a:defRPr>
            </a:lvl1pPr>
          </a:lstStyle>
          <a:p>
            <a:pPr lvl="0"/>
            <a:r>
              <a:rPr lang="en-US"/>
              <a:t>02</a:t>
            </a:r>
            <a:endParaRPr lang="en-CA"/>
          </a:p>
        </p:txBody>
      </p:sp>
      <p:sp>
        <p:nvSpPr>
          <p:cNvPr id="15" name="Content Placeholder 3"/>
          <p:cNvSpPr>
            <a:spLocks noGrp="1"/>
          </p:cNvSpPr>
          <p:nvPr>
            <p:ph sz="half" idx="15" hasCustomPrompt="1"/>
          </p:nvPr>
        </p:nvSpPr>
        <p:spPr>
          <a:xfrm>
            <a:off x="7588552" y="2500883"/>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a:t>Double click to edit text</a:t>
            </a:r>
            <a:endParaRPr lang="en-US" sz="1600"/>
          </a:p>
        </p:txBody>
      </p:sp>
      <p:sp>
        <p:nvSpPr>
          <p:cNvPr id="17" name="Text Placeholder 12"/>
          <p:cNvSpPr>
            <a:spLocks noGrp="1"/>
          </p:cNvSpPr>
          <p:nvPr>
            <p:ph type="body" sz="quarter" idx="16" hasCustomPrompt="1"/>
          </p:nvPr>
        </p:nvSpPr>
        <p:spPr>
          <a:xfrm>
            <a:off x="6445888" y="3557240"/>
            <a:ext cx="1088557" cy="947389"/>
          </a:xfrm>
          <a:prstGeom prst="rect">
            <a:avLst/>
          </a:prstGeom>
        </p:spPr>
        <p:txBody>
          <a:bodyPr/>
          <a:lstStyle>
            <a:lvl1pPr marL="0" indent="0" algn="ctr">
              <a:buNone/>
              <a:defRPr sz="6000" b="1">
                <a:solidFill>
                  <a:schemeClr val="tx2"/>
                </a:solidFill>
                <a:latin typeface="+mj-lt"/>
              </a:defRPr>
            </a:lvl1pPr>
          </a:lstStyle>
          <a:p>
            <a:pPr lvl="0"/>
            <a:r>
              <a:rPr lang="en-US"/>
              <a:t>04</a:t>
            </a:r>
            <a:endParaRPr lang="en-CA"/>
          </a:p>
        </p:txBody>
      </p:sp>
      <p:sp>
        <p:nvSpPr>
          <p:cNvPr id="18" name="Content Placeholder 3"/>
          <p:cNvSpPr>
            <a:spLocks noGrp="1"/>
          </p:cNvSpPr>
          <p:nvPr>
            <p:ph sz="half" idx="17" hasCustomPrompt="1"/>
          </p:nvPr>
        </p:nvSpPr>
        <p:spPr>
          <a:xfrm>
            <a:off x="7588552" y="3935608"/>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a:t>Double click to edit text</a:t>
            </a:r>
            <a:endParaRPr lang="en-US" sz="1600"/>
          </a:p>
        </p:txBody>
      </p:sp>
      <p:sp>
        <p:nvSpPr>
          <p:cNvPr id="20" name="Text Placeholder 12"/>
          <p:cNvSpPr>
            <a:spLocks noGrp="1"/>
          </p:cNvSpPr>
          <p:nvPr>
            <p:ph type="body" sz="quarter" idx="18" hasCustomPrompt="1"/>
          </p:nvPr>
        </p:nvSpPr>
        <p:spPr>
          <a:xfrm>
            <a:off x="1493113" y="5087292"/>
            <a:ext cx="1088557" cy="947389"/>
          </a:xfrm>
          <a:prstGeom prst="rect">
            <a:avLst/>
          </a:prstGeom>
        </p:spPr>
        <p:txBody>
          <a:bodyPr/>
          <a:lstStyle>
            <a:lvl1pPr marL="0" indent="0" algn="ctr">
              <a:buNone/>
              <a:defRPr sz="6000" b="1">
                <a:solidFill>
                  <a:schemeClr val="tx2"/>
                </a:solidFill>
                <a:latin typeface="+mj-lt"/>
              </a:defRPr>
            </a:lvl1pPr>
          </a:lstStyle>
          <a:p>
            <a:pPr lvl="0"/>
            <a:r>
              <a:rPr lang="en-US"/>
              <a:t>05</a:t>
            </a:r>
            <a:endParaRPr lang="en-CA"/>
          </a:p>
        </p:txBody>
      </p:sp>
      <p:sp>
        <p:nvSpPr>
          <p:cNvPr id="21" name="Content Placeholder 3"/>
          <p:cNvSpPr>
            <a:spLocks noGrp="1"/>
          </p:cNvSpPr>
          <p:nvPr>
            <p:ph sz="half" idx="19" hasCustomPrompt="1"/>
          </p:nvPr>
        </p:nvSpPr>
        <p:spPr>
          <a:xfrm>
            <a:off x="2635777" y="5465660"/>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a:t>Double click to edit text</a:t>
            </a:r>
            <a:endParaRPr lang="en-US" sz="1600"/>
          </a:p>
        </p:txBody>
      </p:sp>
      <p:sp>
        <p:nvSpPr>
          <p:cNvPr id="23" name="Text Placeholder 12"/>
          <p:cNvSpPr>
            <a:spLocks noGrp="1"/>
          </p:cNvSpPr>
          <p:nvPr>
            <p:ph type="body" sz="quarter" idx="20" hasCustomPrompt="1"/>
          </p:nvPr>
        </p:nvSpPr>
        <p:spPr>
          <a:xfrm>
            <a:off x="6445888" y="4991965"/>
            <a:ext cx="1088557" cy="947389"/>
          </a:xfrm>
          <a:prstGeom prst="rect">
            <a:avLst/>
          </a:prstGeom>
        </p:spPr>
        <p:txBody>
          <a:bodyPr/>
          <a:lstStyle>
            <a:lvl1pPr marL="0" indent="0" algn="ctr">
              <a:buNone/>
              <a:defRPr sz="6000" b="1">
                <a:solidFill>
                  <a:schemeClr val="tx2"/>
                </a:solidFill>
                <a:latin typeface="+mj-lt"/>
              </a:defRPr>
            </a:lvl1pPr>
          </a:lstStyle>
          <a:p>
            <a:pPr lvl="0"/>
            <a:r>
              <a:rPr lang="en-US"/>
              <a:t>06</a:t>
            </a:r>
            <a:endParaRPr lang="en-CA"/>
          </a:p>
        </p:txBody>
      </p:sp>
      <p:sp>
        <p:nvSpPr>
          <p:cNvPr id="24" name="Content Placeholder 3"/>
          <p:cNvSpPr>
            <a:spLocks noGrp="1"/>
          </p:cNvSpPr>
          <p:nvPr>
            <p:ph sz="half" idx="21" hasCustomPrompt="1"/>
          </p:nvPr>
        </p:nvSpPr>
        <p:spPr>
          <a:xfrm>
            <a:off x="7588552" y="5370333"/>
            <a:ext cx="3110334" cy="56902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a:t>Double click to edit text</a:t>
            </a:r>
            <a:endParaRPr lang="en-US" sz="1600"/>
          </a:p>
        </p:txBody>
      </p:sp>
      <p:sp>
        <p:nvSpPr>
          <p:cNvPr id="25" name="Line"/>
          <p:cNvSpPr/>
          <p:nvPr userDrawn="1"/>
        </p:nvSpPr>
        <p:spPr>
          <a:xfrm>
            <a:off x="1623191" y="1520751"/>
            <a:ext cx="463920"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6" name="Text Placeholder 12"/>
          <p:cNvSpPr>
            <a:spLocks noGrp="1"/>
          </p:cNvSpPr>
          <p:nvPr>
            <p:ph type="body" sz="quarter" idx="22" hasCustomPrompt="1"/>
          </p:nvPr>
        </p:nvSpPr>
        <p:spPr>
          <a:xfrm>
            <a:off x="2635778" y="2217842"/>
            <a:ext cx="3110334" cy="283041"/>
          </a:xfrm>
          <a:prstGeom prst="rect">
            <a:avLst/>
          </a:prstGeom>
        </p:spPr>
        <p:txBody>
          <a:bodyPr/>
          <a:lstStyle>
            <a:lvl1pPr marL="0" indent="0" algn="l">
              <a:buNone/>
              <a:defRPr sz="2000" b="1" baseline="0">
                <a:solidFill>
                  <a:schemeClr val="tx2"/>
                </a:solidFill>
                <a:latin typeface="+mj-lt"/>
              </a:defRPr>
            </a:lvl1pPr>
          </a:lstStyle>
          <a:p>
            <a:pPr lvl="0"/>
            <a:r>
              <a:rPr lang="en-US"/>
              <a:t>Chapter Title</a:t>
            </a:r>
            <a:endParaRPr lang="en-CA"/>
          </a:p>
        </p:txBody>
      </p:sp>
      <p:sp>
        <p:nvSpPr>
          <p:cNvPr id="28" name="Text Placeholder 12"/>
          <p:cNvSpPr>
            <a:spLocks noGrp="1"/>
          </p:cNvSpPr>
          <p:nvPr>
            <p:ph type="body" sz="quarter" idx="23" hasCustomPrompt="1"/>
          </p:nvPr>
        </p:nvSpPr>
        <p:spPr>
          <a:xfrm>
            <a:off x="7588552" y="2122515"/>
            <a:ext cx="3110334" cy="283041"/>
          </a:xfrm>
          <a:prstGeom prst="rect">
            <a:avLst/>
          </a:prstGeom>
        </p:spPr>
        <p:txBody>
          <a:bodyPr/>
          <a:lstStyle>
            <a:lvl1pPr marL="0" indent="0" algn="l">
              <a:buNone/>
              <a:defRPr sz="2000" b="1" baseline="0">
                <a:solidFill>
                  <a:schemeClr val="tx2"/>
                </a:solidFill>
                <a:latin typeface="+mj-lt"/>
              </a:defRPr>
            </a:lvl1pPr>
          </a:lstStyle>
          <a:p>
            <a:pPr lvl="0"/>
            <a:r>
              <a:rPr lang="en-US"/>
              <a:t>Chapter Title</a:t>
            </a:r>
            <a:endParaRPr lang="en-CA"/>
          </a:p>
        </p:txBody>
      </p:sp>
      <p:sp>
        <p:nvSpPr>
          <p:cNvPr id="31" name="Text Placeholder 12"/>
          <p:cNvSpPr>
            <a:spLocks noGrp="1"/>
          </p:cNvSpPr>
          <p:nvPr>
            <p:ph type="body" sz="quarter" idx="24" hasCustomPrompt="1"/>
          </p:nvPr>
        </p:nvSpPr>
        <p:spPr>
          <a:xfrm>
            <a:off x="2635778" y="3648435"/>
            <a:ext cx="3110334" cy="283041"/>
          </a:xfrm>
          <a:prstGeom prst="rect">
            <a:avLst/>
          </a:prstGeom>
        </p:spPr>
        <p:txBody>
          <a:bodyPr/>
          <a:lstStyle>
            <a:lvl1pPr marL="0" indent="0" algn="l">
              <a:buNone/>
              <a:defRPr sz="2000" b="1" baseline="0">
                <a:solidFill>
                  <a:schemeClr val="tx2"/>
                </a:solidFill>
                <a:latin typeface="+mj-lt"/>
              </a:defRPr>
            </a:lvl1pPr>
          </a:lstStyle>
          <a:p>
            <a:pPr lvl="0"/>
            <a:r>
              <a:rPr lang="en-US"/>
              <a:t>Chapter Title</a:t>
            </a:r>
            <a:endParaRPr lang="en-CA"/>
          </a:p>
        </p:txBody>
      </p:sp>
      <p:sp>
        <p:nvSpPr>
          <p:cNvPr id="32" name="Text Placeholder 12"/>
          <p:cNvSpPr>
            <a:spLocks noGrp="1"/>
          </p:cNvSpPr>
          <p:nvPr>
            <p:ph type="body" sz="quarter" idx="25" hasCustomPrompt="1"/>
          </p:nvPr>
        </p:nvSpPr>
        <p:spPr>
          <a:xfrm>
            <a:off x="7588552" y="3553108"/>
            <a:ext cx="3110334" cy="283041"/>
          </a:xfrm>
          <a:prstGeom prst="rect">
            <a:avLst/>
          </a:prstGeom>
        </p:spPr>
        <p:txBody>
          <a:bodyPr/>
          <a:lstStyle>
            <a:lvl1pPr marL="0" indent="0" algn="l">
              <a:buNone/>
              <a:defRPr sz="2000" b="1" baseline="0">
                <a:solidFill>
                  <a:schemeClr val="tx2"/>
                </a:solidFill>
                <a:latin typeface="+mj-lt"/>
              </a:defRPr>
            </a:lvl1pPr>
          </a:lstStyle>
          <a:p>
            <a:pPr lvl="0"/>
            <a:r>
              <a:rPr lang="en-US"/>
              <a:t>Chapter Title</a:t>
            </a:r>
            <a:endParaRPr lang="en-CA"/>
          </a:p>
        </p:txBody>
      </p:sp>
      <p:sp>
        <p:nvSpPr>
          <p:cNvPr id="35" name="Text Placeholder 12"/>
          <p:cNvSpPr>
            <a:spLocks noGrp="1"/>
          </p:cNvSpPr>
          <p:nvPr>
            <p:ph type="body" sz="quarter" idx="26" hasCustomPrompt="1"/>
          </p:nvPr>
        </p:nvSpPr>
        <p:spPr>
          <a:xfrm>
            <a:off x="2662831" y="5075157"/>
            <a:ext cx="3110334" cy="283041"/>
          </a:xfrm>
          <a:prstGeom prst="rect">
            <a:avLst/>
          </a:prstGeom>
        </p:spPr>
        <p:txBody>
          <a:bodyPr/>
          <a:lstStyle>
            <a:lvl1pPr marL="0" indent="0" algn="l">
              <a:buNone/>
              <a:defRPr sz="2000" b="1" baseline="0">
                <a:solidFill>
                  <a:schemeClr val="tx2"/>
                </a:solidFill>
                <a:latin typeface="+mj-lt"/>
              </a:defRPr>
            </a:lvl1pPr>
          </a:lstStyle>
          <a:p>
            <a:pPr lvl="0"/>
            <a:r>
              <a:rPr lang="en-US"/>
              <a:t>Chapter Title</a:t>
            </a:r>
            <a:endParaRPr lang="en-CA"/>
          </a:p>
        </p:txBody>
      </p:sp>
      <p:sp>
        <p:nvSpPr>
          <p:cNvPr id="36" name="Text Placeholder 12"/>
          <p:cNvSpPr>
            <a:spLocks noGrp="1"/>
          </p:cNvSpPr>
          <p:nvPr>
            <p:ph type="body" sz="quarter" idx="27" hasCustomPrompt="1"/>
          </p:nvPr>
        </p:nvSpPr>
        <p:spPr>
          <a:xfrm>
            <a:off x="7615605" y="4979830"/>
            <a:ext cx="3110334" cy="283041"/>
          </a:xfrm>
          <a:prstGeom prst="rect">
            <a:avLst/>
          </a:prstGeom>
        </p:spPr>
        <p:txBody>
          <a:bodyPr/>
          <a:lstStyle>
            <a:lvl1pPr marL="0" indent="0" algn="l">
              <a:buNone/>
              <a:defRPr sz="2000" b="1" baseline="0">
                <a:solidFill>
                  <a:schemeClr val="tx2"/>
                </a:solidFill>
                <a:latin typeface="+mj-lt"/>
              </a:defRPr>
            </a:lvl1pPr>
          </a:lstStyle>
          <a:p>
            <a:pPr lvl="0"/>
            <a:r>
              <a:rPr lang="en-US"/>
              <a:t>Chapter Title</a:t>
            </a:r>
            <a:endParaRPr lang="en-CA"/>
          </a:p>
        </p:txBody>
      </p:sp>
    </p:spTree>
    <p:extLst>
      <p:ext uri="{BB962C8B-B14F-4D97-AF65-F5344CB8AC3E}">
        <p14:creationId xmlns:p14="http://schemas.microsoft.com/office/powerpoint/2010/main" val="419448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Divider">
    <p:spTree>
      <p:nvGrpSpPr>
        <p:cNvPr id="1" name=""/>
        <p:cNvGrpSpPr/>
        <p:nvPr/>
      </p:nvGrpSpPr>
      <p:grpSpPr>
        <a:xfrm>
          <a:off x="0" y="0"/>
          <a:ext cx="0" cy="0"/>
          <a:chOff x="0" y="0"/>
          <a:chExt cx="0" cy="0"/>
        </a:xfrm>
      </p:grpSpPr>
      <p:sp>
        <p:nvSpPr>
          <p:cNvPr id="8" name="Rectangle 7"/>
          <p:cNvSpPr/>
          <p:nvPr userDrawn="1"/>
        </p:nvSpPr>
        <p:spPr>
          <a:xfrm>
            <a:off x="1271504" y="894110"/>
            <a:ext cx="2802716" cy="5069780"/>
          </a:xfrm>
          <a:prstGeom prst="rect">
            <a:avLst/>
          </a:prstGeom>
          <a:solidFill>
            <a:srgbClr val="0055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Picture Placeholder 2"/>
          <p:cNvSpPr>
            <a:spLocks noGrp="1"/>
          </p:cNvSpPr>
          <p:nvPr>
            <p:ph type="pic" idx="10"/>
          </p:nvPr>
        </p:nvSpPr>
        <p:spPr>
          <a:xfrm>
            <a:off x="4074220" y="894110"/>
            <a:ext cx="6877840" cy="5069780"/>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10" name="Title 1"/>
          <p:cNvSpPr>
            <a:spLocks noGrp="1"/>
          </p:cNvSpPr>
          <p:nvPr>
            <p:ph type="title" hasCustomPrompt="1"/>
          </p:nvPr>
        </p:nvSpPr>
        <p:spPr>
          <a:xfrm>
            <a:off x="1609557" y="2743200"/>
            <a:ext cx="2126611" cy="979330"/>
          </a:xfrm>
          <a:prstGeom prst="rect">
            <a:avLst/>
          </a:prstGeom>
        </p:spPr>
        <p:txBody>
          <a:bodyPr/>
          <a:lstStyle>
            <a:lvl1pPr algn="ctr">
              <a:defRPr sz="2800" baseline="0">
                <a:solidFill>
                  <a:schemeClr val="bg1"/>
                </a:solidFill>
              </a:defRPr>
            </a:lvl1pPr>
          </a:lstStyle>
          <a:p>
            <a:r>
              <a:rPr lang="en-US" sz="2800"/>
              <a:t>Chapter Title</a:t>
            </a:r>
            <a:endParaRPr lang="en-CA" sz="2800"/>
          </a:p>
        </p:txBody>
      </p:sp>
      <p:sp>
        <p:nvSpPr>
          <p:cNvPr id="11" name="Subtitle 2"/>
          <p:cNvSpPr>
            <a:spLocks noGrp="1"/>
          </p:cNvSpPr>
          <p:nvPr>
            <p:ph type="subTitle" idx="1" hasCustomPrompt="1"/>
          </p:nvPr>
        </p:nvSpPr>
        <p:spPr>
          <a:xfrm>
            <a:off x="1609557" y="3908414"/>
            <a:ext cx="2126611" cy="1051125"/>
          </a:xfrm>
          <a:prstGeom prst="rect">
            <a:avLst/>
          </a:prstGeom>
        </p:spPr>
        <p:txBody>
          <a:bodyPr>
            <a:normAutofit/>
          </a:bodyPr>
          <a:lstStyle>
            <a:lvl1pPr marL="0" indent="0" algn="ctr">
              <a:buNone/>
              <a:defRPr sz="1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Double click to edit text</a:t>
            </a:r>
            <a:endParaRPr lang="en-CA"/>
          </a:p>
        </p:txBody>
      </p:sp>
      <p:sp>
        <p:nvSpPr>
          <p:cNvPr id="13" name="Text Placeholder 12"/>
          <p:cNvSpPr>
            <a:spLocks noGrp="1"/>
          </p:cNvSpPr>
          <p:nvPr>
            <p:ph type="body" sz="quarter" idx="11" hasCustomPrompt="1"/>
          </p:nvPr>
        </p:nvSpPr>
        <p:spPr>
          <a:xfrm>
            <a:off x="2315407" y="2125666"/>
            <a:ext cx="714910" cy="558020"/>
          </a:xfrm>
          <a:prstGeom prst="rect">
            <a:avLst/>
          </a:prstGeom>
        </p:spPr>
        <p:txBody>
          <a:bodyPr/>
          <a:lstStyle>
            <a:lvl1pPr marL="0" indent="0" algn="ctr">
              <a:buNone/>
              <a:defRPr sz="2800" b="1">
                <a:solidFill>
                  <a:schemeClr val="bg1"/>
                </a:solidFill>
                <a:latin typeface="+mj-lt"/>
              </a:defRPr>
            </a:lvl1pPr>
          </a:lstStyle>
          <a:p>
            <a:pPr lvl="0"/>
            <a:r>
              <a:rPr lang="en-US"/>
              <a:t>01</a:t>
            </a:r>
            <a:endParaRPr lang="en-CA"/>
          </a:p>
        </p:txBody>
      </p:sp>
    </p:spTree>
    <p:extLst>
      <p:ext uri="{BB962C8B-B14F-4D97-AF65-F5344CB8AC3E}">
        <p14:creationId xmlns:p14="http://schemas.microsoft.com/office/powerpoint/2010/main" val="2468846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6" name="Line"/>
          <p:cNvSpPr/>
          <p:nvPr userDrawn="1"/>
        </p:nvSpPr>
        <p:spPr>
          <a:xfrm>
            <a:off x="7001386" y="898521"/>
            <a:ext cx="463920"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 name="Content Placeholder 3"/>
          <p:cNvSpPr>
            <a:spLocks noGrp="1"/>
          </p:cNvSpPr>
          <p:nvPr>
            <p:ph sz="half" idx="2" hasCustomPrompt="1"/>
          </p:nvPr>
        </p:nvSpPr>
        <p:spPr>
          <a:xfrm>
            <a:off x="7001386" y="2129791"/>
            <a:ext cx="3868615" cy="148553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a:t>Double click to edit text</a:t>
            </a:r>
            <a:endParaRPr lang="en-US" sz="1600"/>
          </a:p>
        </p:txBody>
      </p:sp>
      <p:sp>
        <p:nvSpPr>
          <p:cNvPr id="9" name="Subtitle 2"/>
          <p:cNvSpPr>
            <a:spLocks noGrp="1"/>
          </p:cNvSpPr>
          <p:nvPr>
            <p:ph type="subTitle" idx="1"/>
          </p:nvPr>
        </p:nvSpPr>
        <p:spPr>
          <a:xfrm>
            <a:off x="7001386" y="1591975"/>
            <a:ext cx="3868615" cy="35315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10" name="Picture Placeholder 2"/>
          <p:cNvSpPr>
            <a:spLocks noGrp="1"/>
          </p:cNvSpPr>
          <p:nvPr>
            <p:ph type="pic" idx="12"/>
          </p:nvPr>
        </p:nvSpPr>
        <p:spPr>
          <a:xfrm>
            <a:off x="1086817" y="882288"/>
            <a:ext cx="2527706" cy="2513907"/>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11" name="Picture Placeholder 2"/>
          <p:cNvSpPr>
            <a:spLocks noGrp="1"/>
          </p:cNvSpPr>
          <p:nvPr>
            <p:ph type="pic" idx="13"/>
          </p:nvPr>
        </p:nvSpPr>
        <p:spPr>
          <a:xfrm>
            <a:off x="3730035" y="882287"/>
            <a:ext cx="2527706" cy="2513907"/>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14" name="Picture Placeholder 2"/>
          <p:cNvSpPr>
            <a:spLocks noGrp="1"/>
          </p:cNvSpPr>
          <p:nvPr>
            <p:ph type="pic" idx="14"/>
          </p:nvPr>
        </p:nvSpPr>
        <p:spPr>
          <a:xfrm>
            <a:off x="1086817" y="3504288"/>
            <a:ext cx="2527706" cy="2513907"/>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15" name="Picture Placeholder 2"/>
          <p:cNvSpPr>
            <a:spLocks noGrp="1"/>
          </p:cNvSpPr>
          <p:nvPr>
            <p:ph type="pic" idx="15"/>
          </p:nvPr>
        </p:nvSpPr>
        <p:spPr>
          <a:xfrm>
            <a:off x="3730035" y="3504287"/>
            <a:ext cx="2527706" cy="2513907"/>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24" name="Title 1"/>
          <p:cNvSpPr>
            <a:spLocks noGrp="1"/>
          </p:cNvSpPr>
          <p:nvPr>
            <p:ph type="title"/>
          </p:nvPr>
        </p:nvSpPr>
        <p:spPr>
          <a:xfrm>
            <a:off x="7001386" y="1109977"/>
            <a:ext cx="3868615" cy="421416"/>
          </a:xfrm>
          <a:prstGeom prst="rect">
            <a:avLst/>
          </a:prstGeom>
        </p:spPr>
        <p:txBody>
          <a:bodyPr/>
          <a:lstStyle>
            <a:lvl1pPr>
              <a:defRPr sz="2800"/>
            </a:lvl1pPr>
          </a:lstStyle>
          <a:p>
            <a:endParaRPr lang="en-CA" sz="2800"/>
          </a:p>
        </p:txBody>
      </p:sp>
    </p:spTree>
    <p:extLst>
      <p:ext uri="{BB962C8B-B14F-4D97-AF65-F5344CB8AC3E}">
        <p14:creationId xmlns:p14="http://schemas.microsoft.com/office/powerpoint/2010/main" val="4163262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hart Layout">
    <p:spTree>
      <p:nvGrpSpPr>
        <p:cNvPr id="1" name=""/>
        <p:cNvGrpSpPr/>
        <p:nvPr/>
      </p:nvGrpSpPr>
      <p:grpSpPr>
        <a:xfrm>
          <a:off x="0" y="0"/>
          <a:ext cx="0" cy="0"/>
          <a:chOff x="0" y="0"/>
          <a:chExt cx="0" cy="0"/>
        </a:xfrm>
      </p:grpSpPr>
      <p:sp>
        <p:nvSpPr>
          <p:cNvPr id="6" name="Line"/>
          <p:cNvSpPr/>
          <p:nvPr userDrawn="1"/>
        </p:nvSpPr>
        <p:spPr>
          <a:xfrm>
            <a:off x="1330258" y="898521"/>
            <a:ext cx="463920"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 name="Content Placeholder 3"/>
          <p:cNvSpPr>
            <a:spLocks noGrp="1"/>
          </p:cNvSpPr>
          <p:nvPr>
            <p:ph sz="half" idx="2" hasCustomPrompt="1"/>
          </p:nvPr>
        </p:nvSpPr>
        <p:spPr>
          <a:xfrm>
            <a:off x="1330258" y="2129791"/>
            <a:ext cx="9346978" cy="331042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a:t>Double click to edit text</a:t>
            </a:r>
            <a:endParaRPr lang="en-US" sz="1600"/>
          </a:p>
        </p:txBody>
      </p:sp>
      <p:sp>
        <p:nvSpPr>
          <p:cNvPr id="9" name="Subtitle 2"/>
          <p:cNvSpPr>
            <a:spLocks noGrp="1"/>
          </p:cNvSpPr>
          <p:nvPr>
            <p:ph type="subTitle" idx="1"/>
          </p:nvPr>
        </p:nvSpPr>
        <p:spPr>
          <a:xfrm>
            <a:off x="1330258" y="1591975"/>
            <a:ext cx="9346978" cy="35315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24" name="Title 1"/>
          <p:cNvSpPr>
            <a:spLocks noGrp="1"/>
          </p:cNvSpPr>
          <p:nvPr>
            <p:ph type="title"/>
          </p:nvPr>
        </p:nvSpPr>
        <p:spPr>
          <a:xfrm>
            <a:off x="1330258" y="1109977"/>
            <a:ext cx="9346978" cy="421416"/>
          </a:xfrm>
          <a:prstGeom prst="rect">
            <a:avLst/>
          </a:prstGeom>
        </p:spPr>
        <p:txBody>
          <a:bodyPr/>
          <a:lstStyle>
            <a:lvl1pPr>
              <a:defRPr sz="2800"/>
            </a:lvl1pPr>
          </a:lstStyle>
          <a:p>
            <a:endParaRPr lang="en-CA" sz="2800"/>
          </a:p>
        </p:txBody>
      </p:sp>
    </p:spTree>
    <p:extLst>
      <p:ext uri="{BB962C8B-B14F-4D97-AF65-F5344CB8AC3E}">
        <p14:creationId xmlns:p14="http://schemas.microsoft.com/office/powerpoint/2010/main" val="3644453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10" name="Picture Placeholder 2"/>
          <p:cNvSpPr>
            <a:spLocks noGrp="1"/>
          </p:cNvSpPr>
          <p:nvPr>
            <p:ph type="pic" idx="10"/>
          </p:nvPr>
        </p:nvSpPr>
        <p:spPr>
          <a:xfrm>
            <a:off x="1" y="0"/>
            <a:ext cx="12191999" cy="3554798"/>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13" name="Content Placeholder 3"/>
          <p:cNvSpPr>
            <a:spLocks noGrp="1"/>
          </p:cNvSpPr>
          <p:nvPr>
            <p:ph sz="half" idx="2" hasCustomPrompt="1"/>
          </p:nvPr>
        </p:nvSpPr>
        <p:spPr>
          <a:xfrm>
            <a:off x="1493114" y="3884847"/>
            <a:ext cx="9205771" cy="206145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a:t>Double click to edit text</a:t>
            </a:r>
            <a:endParaRPr lang="en-US" sz="1600"/>
          </a:p>
        </p:txBody>
      </p:sp>
    </p:spTree>
    <p:extLst>
      <p:ext uri="{BB962C8B-B14F-4D97-AF65-F5344CB8AC3E}">
        <p14:creationId xmlns:p14="http://schemas.microsoft.com/office/powerpoint/2010/main" val="2425888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1"/>
          <p:cNvSpPr>
            <a:spLocks noGrp="1"/>
          </p:cNvSpPr>
          <p:nvPr>
            <p:ph type="title"/>
          </p:nvPr>
        </p:nvSpPr>
        <p:spPr>
          <a:xfrm>
            <a:off x="1493114" y="893372"/>
            <a:ext cx="9205772" cy="497166"/>
          </a:xfrm>
          <a:prstGeom prst="rect">
            <a:avLst/>
          </a:prstGeom>
        </p:spPr>
        <p:txBody>
          <a:bodyPr/>
          <a:lstStyle>
            <a:lvl1pPr>
              <a:defRPr sz="2800"/>
            </a:lvl1pPr>
          </a:lstStyle>
          <a:p>
            <a:endParaRPr lang="en-CA" sz="2800"/>
          </a:p>
        </p:txBody>
      </p:sp>
      <p:sp>
        <p:nvSpPr>
          <p:cNvPr id="10" name="Content Placeholder 3"/>
          <p:cNvSpPr>
            <a:spLocks noGrp="1"/>
          </p:cNvSpPr>
          <p:nvPr>
            <p:ph sz="half" idx="2" hasCustomPrompt="1"/>
          </p:nvPr>
        </p:nvSpPr>
        <p:spPr>
          <a:xfrm>
            <a:off x="1493115" y="4485428"/>
            <a:ext cx="2732604" cy="131819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a:t>Double click to edit text</a:t>
            </a:r>
            <a:endParaRPr lang="en-US" sz="1600"/>
          </a:p>
        </p:txBody>
      </p:sp>
      <p:sp>
        <p:nvSpPr>
          <p:cNvPr id="11" name="Content Placeholder 3"/>
          <p:cNvSpPr>
            <a:spLocks noGrp="1"/>
          </p:cNvSpPr>
          <p:nvPr>
            <p:ph sz="half" idx="10" hasCustomPrompt="1"/>
          </p:nvPr>
        </p:nvSpPr>
        <p:spPr>
          <a:xfrm>
            <a:off x="4729698" y="4485428"/>
            <a:ext cx="2732604" cy="131819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a:t>Double click to edit text</a:t>
            </a:r>
            <a:endParaRPr lang="en-US" sz="1600"/>
          </a:p>
        </p:txBody>
      </p:sp>
      <p:sp>
        <p:nvSpPr>
          <p:cNvPr id="12" name="Content Placeholder 3"/>
          <p:cNvSpPr>
            <a:spLocks noGrp="1"/>
          </p:cNvSpPr>
          <p:nvPr>
            <p:ph sz="half" idx="11" hasCustomPrompt="1"/>
          </p:nvPr>
        </p:nvSpPr>
        <p:spPr>
          <a:xfrm>
            <a:off x="7966282" y="4485427"/>
            <a:ext cx="2732604" cy="131819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a:t>Double click to edit text</a:t>
            </a:r>
            <a:endParaRPr lang="en-US" sz="1600"/>
          </a:p>
        </p:txBody>
      </p:sp>
      <p:sp>
        <p:nvSpPr>
          <p:cNvPr id="13" name="Picture Placeholder 2"/>
          <p:cNvSpPr>
            <a:spLocks noGrp="1"/>
          </p:cNvSpPr>
          <p:nvPr>
            <p:ph type="pic" idx="12"/>
          </p:nvPr>
        </p:nvSpPr>
        <p:spPr>
          <a:xfrm>
            <a:off x="1493114" y="2153440"/>
            <a:ext cx="2732605" cy="2202134"/>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14" name="Picture Placeholder 2"/>
          <p:cNvSpPr>
            <a:spLocks noGrp="1"/>
          </p:cNvSpPr>
          <p:nvPr>
            <p:ph type="pic" idx="13"/>
          </p:nvPr>
        </p:nvSpPr>
        <p:spPr>
          <a:xfrm>
            <a:off x="4729698" y="2153440"/>
            <a:ext cx="2732605" cy="2202134"/>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15" name="Picture Placeholder 2"/>
          <p:cNvSpPr>
            <a:spLocks noGrp="1"/>
          </p:cNvSpPr>
          <p:nvPr>
            <p:ph type="pic" idx="14"/>
          </p:nvPr>
        </p:nvSpPr>
        <p:spPr>
          <a:xfrm>
            <a:off x="7966281" y="2153440"/>
            <a:ext cx="2732605" cy="2202134"/>
          </a:xfrm>
          <a:prstGeom prst="rect">
            <a:avLst/>
          </a:prstGeom>
          <a:solidFill>
            <a:schemeClr val="bg1">
              <a:lumMod val="95000"/>
            </a:schemeClr>
          </a:solidFill>
        </p:spPr>
        <p:txBody>
          <a:bodyPr anchor="ct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17" name="Subtitle 2"/>
          <p:cNvSpPr>
            <a:spLocks noGrp="1"/>
          </p:cNvSpPr>
          <p:nvPr>
            <p:ph type="subTitle" idx="1"/>
          </p:nvPr>
        </p:nvSpPr>
        <p:spPr>
          <a:xfrm>
            <a:off x="1493114" y="1390538"/>
            <a:ext cx="9205772" cy="35315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Tree>
    <p:extLst>
      <p:ext uri="{BB962C8B-B14F-4D97-AF65-F5344CB8AC3E}">
        <p14:creationId xmlns:p14="http://schemas.microsoft.com/office/powerpoint/2010/main" val="1918813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7" name="Rectangle 36"/>
          <p:cNvSpPr/>
          <p:nvPr userDrawn="1"/>
        </p:nvSpPr>
        <p:spPr>
          <a:xfrm>
            <a:off x="0" y="0"/>
            <a:ext cx="5908431"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itle 1"/>
          <p:cNvSpPr>
            <a:spLocks noGrp="1"/>
          </p:cNvSpPr>
          <p:nvPr>
            <p:ph type="title" hasCustomPrompt="1"/>
          </p:nvPr>
        </p:nvSpPr>
        <p:spPr>
          <a:xfrm>
            <a:off x="6839065" y="898783"/>
            <a:ext cx="3895668" cy="497166"/>
          </a:xfrm>
          <a:prstGeom prst="rect">
            <a:avLst/>
          </a:prstGeom>
        </p:spPr>
        <p:txBody>
          <a:bodyPr/>
          <a:lstStyle>
            <a:lvl1pPr>
              <a:defRPr sz="2800" baseline="0">
                <a:solidFill>
                  <a:schemeClr val="tx2"/>
                </a:solidFill>
              </a:defRPr>
            </a:lvl1pPr>
          </a:lstStyle>
          <a:p>
            <a:r>
              <a:rPr lang="en-US" sz="2800"/>
              <a:t>Title 2</a:t>
            </a:r>
            <a:endParaRPr lang="en-CA" sz="2800"/>
          </a:p>
        </p:txBody>
      </p:sp>
      <p:sp>
        <p:nvSpPr>
          <p:cNvPr id="31" name="Content Placeholder 3"/>
          <p:cNvSpPr>
            <a:spLocks noGrp="1"/>
          </p:cNvSpPr>
          <p:nvPr>
            <p:ph sz="half" idx="14" hasCustomPrompt="1"/>
          </p:nvPr>
        </p:nvSpPr>
        <p:spPr>
          <a:xfrm>
            <a:off x="2474090" y="2549873"/>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a:t>Double click to edit text</a:t>
            </a:r>
            <a:endParaRPr lang="en-US" sz="1600"/>
          </a:p>
        </p:txBody>
      </p:sp>
      <p:sp>
        <p:nvSpPr>
          <p:cNvPr id="38" name="Line"/>
          <p:cNvSpPr/>
          <p:nvPr userDrawn="1"/>
        </p:nvSpPr>
        <p:spPr>
          <a:xfrm>
            <a:off x="605545" y="6193103"/>
            <a:ext cx="0" cy="664897"/>
          </a:xfrm>
          <a:prstGeom prst="line">
            <a:avLst/>
          </a:prstGeom>
          <a:ln w="38100">
            <a:solidFill>
              <a:schemeClr val="bg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120495" y="5324462"/>
            <a:ext cx="1002633" cy="500504"/>
          </a:xfrm>
          <a:prstGeom prst="rect">
            <a:avLst/>
          </a:prstGeom>
        </p:spPr>
      </p:pic>
      <p:sp>
        <p:nvSpPr>
          <p:cNvPr id="40" name="Content Placeholder 3"/>
          <p:cNvSpPr>
            <a:spLocks noGrp="1"/>
          </p:cNvSpPr>
          <p:nvPr>
            <p:ph sz="half" idx="15" hasCustomPrompt="1"/>
          </p:nvPr>
        </p:nvSpPr>
        <p:spPr>
          <a:xfrm>
            <a:off x="2474090" y="3800091"/>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a:t>Double click to edit text</a:t>
            </a:r>
            <a:endParaRPr lang="en-US" sz="1600"/>
          </a:p>
        </p:txBody>
      </p:sp>
      <p:sp>
        <p:nvSpPr>
          <p:cNvPr id="41" name="Content Placeholder 3"/>
          <p:cNvSpPr>
            <a:spLocks noGrp="1"/>
          </p:cNvSpPr>
          <p:nvPr>
            <p:ph sz="half" idx="16" hasCustomPrompt="1"/>
          </p:nvPr>
        </p:nvSpPr>
        <p:spPr>
          <a:xfrm>
            <a:off x="2474090" y="5050309"/>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a:t>Double click to edit text</a:t>
            </a:r>
            <a:endParaRPr lang="en-US" sz="1600"/>
          </a:p>
        </p:txBody>
      </p:sp>
      <p:sp>
        <p:nvSpPr>
          <p:cNvPr id="42" name="Content Placeholder 3"/>
          <p:cNvSpPr>
            <a:spLocks noGrp="1"/>
          </p:cNvSpPr>
          <p:nvPr>
            <p:ph sz="half" idx="17" hasCustomPrompt="1"/>
          </p:nvPr>
        </p:nvSpPr>
        <p:spPr>
          <a:xfrm>
            <a:off x="7657589" y="2552729"/>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a:t>Double click to edit text</a:t>
            </a:r>
            <a:endParaRPr lang="en-US" sz="1600"/>
          </a:p>
        </p:txBody>
      </p:sp>
      <p:sp>
        <p:nvSpPr>
          <p:cNvPr id="43" name="Content Placeholder 3"/>
          <p:cNvSpPr>
            <a:spLocks noGrp="1"/>
          </p:cNvSpPr>
          <p:nvPr>
            <p:ph sz="half" idx="18" hasCustomPrompt="1"/>
          </p:nvPr>
        </p:nvSpPr>
        <p:spPr>
          <a:xfrm>
            <a:off x="7657589" y="3802947"/>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a:t>Double click to edit text</a:t>
            </a:r>
            <a:endParaRPr lang="en-US" sz="1600"/>
          </a:p>
        </p:txBody>
      </p:sp>
      <p:sp>
        <p:nvSpPr>
          <p:cNvPr id="44" name="Content Placeholder 3"/>
          <p:cNvSpPr>
            <a:spLocks noGrp="1"/>
          </p:cNvSpPr>
          <p:nvPr>
            <p:ph sz="half" idx="19" hasCustomPrompt="1"/>
          </p:nvPr>
        </p:nvSpPr>
        <p:spPr>
          <a:xfrm>
            <a:off x="7657589" y="5053165"/>
            <a:ext cx="3077144" cy="91198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u="none">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600"/>
              <a:t>Double click to edit text</a:t>
            </a:r>
            <a:endParaRPr lang="en-US" sz="1600"/>
          </a:p>
        </p:txBody>
      </p:sp>
      <p:sp>
        <p:nvSpPr>
          <p:cNvPr id="51" name="Text Placeholder 12"/>
          <p:cNvSpPr>
            <a:spLocks noGrp="1"/>
          </p:cNvSpPr>
          <p:nvPr>
            <p:ph type="body" sz="quarter" idx="22" hasCustomPrompt="1"/>
          </p:nvPr>
        </p:nvSpPr>
        <p:spPr>
          <a:xfrm>
            <a:off x="1694340" y="898783"/>
            <a:ext cx="3895670" cy="507736"/>
          </a:xfrm>
          <a:prstGeom prst="rect">
            <a:avLst/>
          </a:prstGeom>
        </p:spPr>
        <p:txBody>
          <a:bodyPr/>
          <a:lstStyle>
            <a:lvl1pPr marL="0" indent="0" algn="l">
              <a:buNone/>
              <a:defRPr sz="2800" b="1" baseline="0">
                <a:solidFill>
                  <a:schemeClr val="accent1"/>
                </a:solidFill>
                <a:latin typeface="+mj-lt"/>
              </a:defRPr>
            </a:lvl1pPr>
          </a:lstStyle>
          <a:p>
            <a:pPr lvl="0"/>
            <a:r>
              <a:rPr lang="en-US"/>
              <a:t>Title 1</a:t>
            </a:r>
            <a:endParaRPr lang="en-CA"/>
          </a:p>
        </p:txBody>
      </p:sp>
      <p:sp>
        <p:nvSpPr>
          <p:cNvPr id="53" name="Text Placeholder 12"/>
          <p:cNvSpPr>
            <a:spLocks noGrp="1"/>
          </p:cNvSpPr>
          <p:nvPr>
            <p:ph type="body" sz="quarter" idx="23"/>
          </p:nvPr>
        </p:nvSpPr>
        <p:spPr>
          <a:xfrm>
            <a:off x="1694340" y="1458537"/>
            <a:ext cx="3895670" cy="283041"/>
          </a:xfrm>
          <a:prstGeom prst="rect">
            <a:avLst/>
          </a:prstGeom>
        </p:spPr>
        <p:txBody>
          <a:bodyPr/>
          <a:lstStyle>
            <a:lvl1pPr marL="0" indent="0" algn="l">
              <a:buNone/>
              <a:defRPr sz="1800" b="1" baseline="0">
                <a:solidFill>
                  <a:schemeClr val="bg1"/>
                </a:solidFill>
                <a:latin typeface="+mn-lt"/>
              </a:defRPr>
            </a:lvl1pPr>
          </a:lstStyle>
          <a:p>
            <a:pPr lvl="0"/>
            <a:endParaRPr lang="en-CA"/>
          </a:p>
        </p:txBody>
      </p:sp>
      <p:sp>
        <p:nvSpPr>
          <p:cNvPr id="54" name="Text Placeholder 12"/>
          <p:cNvSpPr>
            <a:spLocks noGrp="1"/>
          </p:cNvSpPr>
          <p:nvPr>
            <p:ph type="body" sz="quarter" idx="24"/>
          </p:nvPr>
        </p:nvSpPr>
        <p:spPr>
          <a:xfrm>
            <a:off x="6845283" y="1458537"/>
            <a:ext cx="3889450" cy="283041"/>
          </a:xfrm>
          <a:prstGeom prst="rect">
            <a:avLst/>
          </a:prstGeom>
        </p:spPr>
        <p:txBody>
          <a:bodyPr/>
          <a:lstStyle>
            <a:lvl1pPr marL="0" indent="0" algn="l">
              <a:buNone/>
              <a:defRPr sz="1800" b="1" baseline="0">
                <a:solidFill>
                  <a:schemeClr val="tx2"/>
                </a:solidFill>
                <a:latin typeface="+mn-lt"/>
              </a:defRPr>
            </a:lvl1pPr>
          </a:lstStyle>
          <a:p>
            <a:pPr lvl="0"/>
            <a:endParaRPr lang="en-CA"/>
          </a:p>
        </p:txBody>
      </p:sp>
      <p:sp>
        <p:nvSpPr>
          <p:cNvPr id="15" name="Subtitle 2"/>
          <p:cNvSpPr txBox="1">
            <a:spLocks/>
          </p:cNvSpPr>
          <p:nvPr userDrawn="1"/>
        </p:nvSpPr>
        <p:spPr>
          <a:xfrm rot="16200000">
            <a:off x="52576" y="4374432"/>
            <a:ext cx="1129678" cy="289934"/>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aseline="0">
                <a:solidFill>
                  <a:srgbClr val="F9C623"/>
                </a:solidFill>
              </a:rPr>
              <a:t>OLSS 2021</a:t>
            </a:r>
            <a:endParaRPr lang="en-CA" baseline="0">
              <a:solidFill>
                <a:srgbClr val="F9C623"/>
              </a:solidFill>
            </a:endParaRPr>
          </a:p>
        </p:txBody>
      </p:sp>
    </p:spTree>
    <p:extLst>
      <p:ext uri="{BB962C8B-B14F-4D97-AF65-F5344CB8AC3E}">
        <p14:creationId xmlns:p14="http://schemas.microsoft.com/office/powerpoint/2010/main" val="13470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Line"/>
          <p:cNvSpPr/>
          <p:nvPr userDrawn="1"/>
        </p:nvSpPr>
        <p:spPr>
          <a:xfrm>
            <a:off x="11448936" y="893371"/>
            <a:ext cx="743063" cy="0"/>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2" name="Slide Number">
            <a:extLst>
              <a:ext uri="{FF2B5EF4-FFF2-40B4-BE49-F238E27FC236}">
                <a16:creationId xmlns:a16="http://schemas.microsoft.com/office/drawing/2014/main" id="{F9D19220-74F6-4303-AD53-4CB1872D5307}"/>
              </a:ext>
            </a:extLst>
          </p:cNvPr>
          <p:cNvSpPr txBox="1">
            <a:spLocks/>
          </p:cNvSpPr>
          <p:nvPr userDrawn="1"/>
        </p:nvSpPr>
        <p:spPr>
          <a:xfrm>
            <a:off x="10970589" y="588573"/>
            <a:ext cx="1099676" cy="304798"/>
          </a:xfrm>
          <a:prstGeom prst="rect">
            <a:avLst/>
          </a:prstGeom>
        </p:spPr>
        <p:txBody>
          <a:bodyPr wrap="none" lIns="0" tIns="0" rIns="0" bIns="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5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algn="ctr">
              <a:lnSpc>
                <a:spcPct val="100000"/>
              </a:lnSpc>
            </a:pPr>
            <a:fld id="{86CB4B4D-7CA3-9044-876B-883B54F8677D}" type="slidenum">
              <a:rPr lang="en-US" sz="1400" b="0" smtClean="0">
                <a:solidFill>
                  <a:schemeClr val="tx2"/>
                </a:solidFill>
                <a:latin typeface="+mn-lt"/>
                <a:ea typeface="Roboto Light" pitchFamily="2" charset="0"/>
                <a:cs typeface="Adobe Naskh Medium" panose="01010101010101010101" pitchFamily="50" charset="-78"/>
              </a:rPr>
              <a:pPr algn="ctr">
                <a:lnSpc>
                  <a:spcPct val="100000"/>
                </a:lnSpc>
              </a:pPr>
              <a:t>‹#›</a:t>
            </a:fld>
            <a:endParaRPr lang="en-US" sz="1600" b="0">
              <a:solidFill>
                <a:schemeClr val="tx2"/>
              </a:solidFill>
              <a:latin typeface="+mn-lt"/>
              <a:ea typeface="Roboto Light" pitchFamily="2" charset="0"/>
              <a:cs typeface="Adobe Naskh Medium" panose="01010101010101010101" pitchFamily="50" charset="-78"/>
            </a:endParaRPr>
          </a:p>
        </p:txBody>
      </p:sp>
      <p:sp>
        <p:nvSpPr>
          <p:cNvPr id="13" name="Line"/>
          <p:cNvSpPr/>
          <p:nvPr userDrawn="1"/>
        </p:nvSpPr>
        <p:spPr>
          <a:xfrm>
            <a:off x="605545" y="6193103"/>
            <a:ext cx="0" cy="664897"/>
          </a:xfrm>
          <a:prstGeom prst="line">
            <a:avLst/>
          </a:prstGeom>
          <a:ln w="38100">
            <a:solidFill>
              <a:schemeClr val="tx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14" name="Picture 13"/>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rot="16200000">
            <a:off x="110893" y="5321266"/>
            <a:ext cx="1015442" cy="506898"/>
          </a:xfrm>
          <a:prstGeom prst="rect">
            <a:avLst/>
          </a:prstGeom>
        </p:spPr>
      </p:pic>
      <p:sp>
        <p:nvSpPr>
          <p:cNvPr id="6" name="Subtitle 2"/>
          <p:cNvSpPr txBox="1">
            <a:spLocks/>
          </p:cNvSpPr>
          <p:nvPr userDrawn="1"/>
        </p:nvSpPr>
        <p:spPr>
          <a:xfrm rot="16200000">
            <a:off x="-1104726" y="3217131"/>
            <a:ext cx="3444281" cy="289934"/>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baseline="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aseline="0">
                <a:solidFill>
                  <a:srgbClr val="FF6221"/>
                </a:solidFill>
              </a:rPr>
              <a:t>TRIP REGIONAL SYMPOSIUM 2023</a:t>
            </a:r>
            <a:endParaRPr lang="en-CA" baseline="0">
              <a:solidFill>
                <a:srgbClr val="FF6221"/>
              </a:solidFill>
            </a:endParaRPr>
          </a:p>
        </p:txBody>
      </p:sp>
      <p:sp>
        <p:nvSpPr>
          <p:cNvPr id="4" name="TextBox 3">
            <a:extLst>
              <a:ext uri="{FF2B5EF4-FFF2-40B4-BE49-F238E27FC236}">
                <a16:creationId xmlns:a16="http://schemas.microsoft.com/office/drawing/2014/main" id="{A9DE1356-E8E4-ED12-FC6F-4508D9BF63B2}"/>
              </a:ext>
            </a:extLst>
          </p:cNvPr>
          <p:cNvSpPr txBox="1"/>
          <p:nvPr>
            <p:extLst>
              <p:ext uri="{1162E1C5-73C7-4A58-AE30-91384D911F3F}">
                <p184:classification xmlns:p184="http://schemas.microsoft.com/office/powerpoint/2018/4/main" val="hdr"/>
              </p:ext>
            </p:extLst>
          </p:nvPr>
        </p:nvSpPr>
        <p:spPr>
          <a:xfrm>
            <a:off x="5291138" y="63500"/>
            <a:ext cx="1644650" cy="182880"/>
          </a:xfrm>
          <a:prstGeom prst="rect">
            <a:avLst/>
          </a:prstGeom>
        </p:spPr>
        <p:txBody>
          <a:bodyPr horzOverflow="overflow" lIns="0" tIns="0" rIns="0" bIns="0">
            <a:spAutoFit/>
          </a:bodyPr>
          <a:lstStyle/>
          <a:p>
            <a:pPr algn="l"/>
            <a:r>
              <a:rPr lang="ru-RU" sz="1200">
                <a:solidFill>
                  <a:srgbClr val="FFFF00"/>
                </a:solidFill>
                <a:latin typeface="Calibri" panose="020F0502020204030204" pitchFamily="34" charset="0"/>
                <a:ea typeface="Calibri" panose="020F0502020204030204" pitchFamily="34" charset="0"/>
                <a:cs typeface="Calibri" panose="020F0502020204030204" pitchFamily="34" charset="0"/>
              </a:rPr>
              <a:t>COMPANY CONFIDENTIAL</a:t>
            </a:r>
          </a:p>
        </p:txBody>
      </p:sp>
      <p:sp>
        <p:nvSpPr>
          <p:cNvPr id="5" name="TextBox 4">
            <a:extLst>
              <a:ext uri="{FF2B5EF4-FFF2-40B4-BE49-F238E27FC236}">
                <a16:creationId xmlns:a16="http://schemas.microsoft.com/office/drawing/2014/main" id="{E2512E3D-DE46-07D2-4B75-E2FEDF898979}"/>
              </a:ext>
            </a:extLst>
          </p:cNvPr>
          <p:cNvSpPr txBox="1"/>
          <p:nvPr>
            <p:extLst>
              <p:ext uri="{1162E1C5-73C7-4A58-AE30-91384D911F3F}">
                <p184:classification xmlns:p184="http://schemas.microsoft.com/office/powerpoint/2018/4/main" val="ftr"/>
              </p:ext>
            </p:extLst>
          </p:nvPr>
        </p:nvSpPr>
        <p:spPr>
          <a:xfrm>
            <a:off x="5426075" y="6642100"/>
            <a:ext cx="1368425" cy="152400"/>
          </a:xfrm>
          <a:prstGeom prst="rect">
            <a:avLst/>
          </a:prstGeom>
        </p:spPr>
        <p:txBody>
          <a:bodyPr horzOverflow="overflow" lIns="0" tIns="0" rIns="0" bIns="0">
            <a:spAutoFit/>
          </a:bodyPr>
          <a:lstStyle/>
          <a:p>
            <a:pPr algn="l"/>
            <a:r>
              <a:rPr lang="ru-RU" sz="1000">
                <a:solidFill>
                  <a:srgbClr val="FFFF00"/>
                </a:solidFill>
                <a:latin typeface="Calibri" panose="020F0502020204030204" pitchFamily="34" charset="0"/>
                <a:ea typeface="Calibri" panose="020F0502020204030204" pitchFamily="34" charset="0"/>
                <a:cs typeface="Calibri" panose="020F0502020204030204" pitchFamily="34" charset="0"/>
              </a:rPr>
              <a:t>COMPANY CONFIDENTIAL</a:t>
            </a:r>
          </a:p>
        </p:txBody>
      </p:sp>
    </p:spTree>
    <p:extLst>
      <p:ext uri="{BB962C8B-B14F-4D97-AF65-F5344CB8AC3E}">
        <p14:creationId xmlns:p14="http://schemas.microsoft.com/office/powerpoint/2010/main" val="2675302569"/>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3" r:id="rId3"/>
    <p:sldLayoutId id="2147483657" r:id="rId4"/>
    <p:sldLayoutId id="2147483651" r:id="rId5"/>
    <p:sldLayoutId id="2147483665" r:id="rId6"/>
    <p:sldLayoutId id="2147483653" r:id="rId7"/>
    <p:sldLayoutId id="2147483652" r:id="rId8"/>
    <p:sldLayoutId id="2147483654" r:id="rId9"/>
    <p:sldLayoutId id="2147483650" r:id="rId10"/>
    <p:sldLayoutId id="2147483655" r:id="rId11"/>
    <p:sldLayoutId id="2147483656" r:id="rId12"/>
    <p:sldLayoutId id="2147483662" r:id="rId13"/>
    <p:sldLayoutId id="2147483658" r:id="rId14"/>
    <p:sldLayoutId id="2147483659" r:id="rId15"/>
    <p:sldLayoutId id="2147483664" r:id="rId16"/>
    <p:sldLayoutId id="2147483661" r:id="rId17"/>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5.png"/><Relationship Id="rId18" Type="http://schemas.openxmlformats.org/officeDocument/2006/relationships/image" Target="../media/image20.png"/><Relationship Id="rId3" Type="http://schemas.microsoft.com/office/2007/relationships/hdphoto" Target="../media/hdphoto2.wdp"/><Relationship Id="rId7" Type="http://schemas.openxmlformats.org/officeDocument/2006/relationships/image" Target="../media/image10.png"/><Relationship Id="rId12" Type="http://schemas.openxmlformats.org/officeDocument/2006/relationships/image" Target="../media/image14.svg"/><Relationship Id="rId17" Type="http://schemas.openxmlformats.org/officeDocument/2006/relationships/image" Target="../media/image19.svg"/><Relationship Id="rId2" Type="http://schemas.openxmlformats.org/officeDocument/2006/relationships/image" Target="../media/image6.png"/><Relationship Id="rId16"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9.svg"/><Relationship Id="rId11" Type="http://schemas.openxmlformats.org/officeDocument/2006/relationships/image" Target="../media/image13.png"/><Relationship Id="rId5" Type="http://schemas.openxmlformats.org/officeDocument/2006/relationships/image" Target="../media/image8.png"/><Relationship Id="rId15" Type="http://schemas.openxmlformats.org/officeDocument/2006/relationships/image" Target="../media/image17.jpeg"/><Relationship Id="rId10" Type="http://schemas.openxmlformats.org/officeDocument/2006/relationships/image" Target="../media/image12.svg"/><Relationship Id="rId19" Type="http://schemas.openxmlformats.org/officeDocument/2006/relationships/image" Target="../media/image21.png"/><Relationship Id="rId4" Type="http://schemas.openxmlformats.org/officeDocument/2006/relationships/image" Target="../media/image7.png"/><Relationship Id="rId9" Type="http://schemas.openxmlformats.org/officeDocument/2006/relationships/image" Target="../media/image11.png"/><Relationship Id="rId14" Type="http://schemas.openxmlformats.org/officeDocument/2006/relationships/image" Target="../media/image16.svg"/></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sv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jpeg"/><Relationship Id="rId7" Type="http://schemas.openxmlformats.org/officeDocument/2006/relationships/image" Target="../media/image41.sv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 Id="rId9" Type="http://schemas.openxmlformats.org/officeDocument/2006/relationships/image" Target="../media/image4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9706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CBC294E4-F86D-BECF-1D65-8C6D585D4364}"/>
              </a:ext>
            </a:extLst>
          </p:cNvPr>
          <p:cNvSpPr txBox="1"/>
          <p:nvPr/>
        </p:nvSpPr>
        <p:spPr>
          <a:xfrm>
            <a:off x="1546225" y="856734"/>
            <a:ext cx="9099550" cy="430887"/>
          </a:xfrm>
          <a:prstGeom prst="rect">
            <a:avLst/>
          </a:prstGeom>
          <a:noFill/>
        </p:spPr>
        <p:txBody>
          <a:bodyPr wrap="square" lIns="91440" tIns="45720" rIns="91440" bIns="45720" anchor="t">
            <a:spAutoFit/>
          </a:bodyPr>
          <a:lstStyle/>
          <a:p>
            <a:pPr algn="just">
              <a:spcBef>
                <a:spcPts val="100"/>
              </a:spcBef>
              <a:defRPr/>
            </a:pPr>
            <a:r>
              <a:rPr kumimoji="0" lang="en-US" sz="22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Segoe UI Black"/>
                <a:ea typeface="Segoe UI Black"/>
              </a:rPr>
              <a:t>Joint Projects with </a:t>
            </a:r>
            <a:r>
              <a:rPr lang="en-US" sz="2200">
                <a:solidFill>
                  <a:prstClr val="black"/>
                </a:solidFill>
                <a:effectLst>
                  <a:outerShdw blurRad="38100" dist="38100" dir="2700000" algn="tl">
                    <a:srgbClr val="000000">
                      <a:alpha val="43137"/>
                    </a:srgbClr>
                  </a:outerShdw>
                </a:effectLst>
                <a:latin typeface="Segoe UI Black"/>
                <a:ea typeface="Segoe UI Black"/>
              </a:rPr>
              <a:t>t</a:t>
            </a:r>
            <a:r>
              <a:rPr kumimoji="0" lang="en-US" sz="22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Segoe UI Black"/>
                <a:ea typeface="Segoe UI Black"/>
              </a:rPr>
              <a:t>he State Authorities</a:t>
            </a:r>
            <a:endParaRPr kumimoji="0" lang="ru-RU" sz="22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endParaRPr>
          </a:p>
        </p:txBody>
      </p:sp>
      <p:sp>
        <p:nvSpPr>
          <p:cNvPr id="22" name="TextBox 21">
            <a:extLst>
              <a:ext uri="{FF2B5EF4-FFF2-40B4-BE49-F238E27FC236}">
                <a16:creationId xmlns:a16="http://schemas.microsoft.com/office/drawing/2014/main" id="{4CDE31B2-8A27-2CBC-F117-4F8AD1BCC767}"/>
              </a:ext>
            </a:extLst>
          </p:cNvPr>
          <p:cNvSpPr txBox="1"/>
          <p:nvPr/>
        </p:nvSpPr>
        <p:spPr>
          <a:xfrm>
            <a:off x="1546225" y="1647911"/>
            <a:ext cx="9613611" cy="553998"/>
          </a:xfrm>
          <a:prstGeom prst="rect">
            <a:avLst/>
          </a:prstGeom>
          <a:noFill/>
          <a:ln w="28575">
            <a:solidFill>
              <a:srgbClr val="F6E500"/>
            </a:solidFill>
            <a:prstDash val="solid"/>
          </a:ln>
        </p:spPr>
        <p:txBody>
          <a:bodyPr wrap="square">
            <a:spAutoFit/>
          </a:bodyPr>
          <a:lstStyle/>
          <a:p>
            <a:pPr algn="just"/>
            <a:r>
              <a:rPr lang="en-US" sz="1500" b="1" i="1">
                <a:solidFill>
                  <a:prstClr val="black"/>
                </a:solidFill>
                <a:latin typeface="Segoe UI" panose="020B0502040204020203" pitchFamily="34" charset="0"/>
                <a:cs typeface="Segoe UI" panose="020B0502040204020203" pitchFamily="34" charset="0"/>
              </a:rPr>
              <a:t>RP </a:t>
            </a:r>
            <a:r>
              <a:rPr lang="ru-RU" sz="1500" b="1" i="1">
                <a:solidFill>
                  <a:prstClr val="black"/>
                </a:solidFill>
                <a:latin typeface="Segoe UI" panose="020B0502040204020203" pitchFamily="34" charset="0"/>
                <a:cs typeface="Segoe UI" panose="020B0502040204020203" pitchFamily="34" charset="0"/>
              </a:rPr>
              <a:t>3.33.4 </a:t>
            </a:r>
            <a:r>
              <a:rPr lang="en-US" sz="1500" i="1">
                <a:solidFill>
                  <a:prstClr val="black"/>
                </a:solidFill>
                <a:latin typeface="Segoe UI" panose="020B0502040204020203" pitchFamily="34" charset="0"/>
                <a:cs typeface="Segoe UI" panose="020B0502040204020203" pitchFamily="34" charset="0"/>
              </a:rPr>
              <a:t>Each Contracting State should consider the introduction of Automated Border</a:t>
            </a:r>
          </a:p>
          <a:p>
            <a:pPr algn="just"/>
            <a:r>
              <a:rPr lang="en-US" sz="1500" i="1">
                <a:solidFill>
                  <a:prstClr val="black"/>
                </a:solidFill>
                <a:latin typeface="Segoe UI" panose="020B0502040204020203" pitchFamily="34" charset="0"/>
                <a:cs typeface="Segoe UI" panose="020B0502040204020203" pitchFamily="34" charset="0"/>
              </a:rPr>
              <a:t>Control (ABC) systems in order to facilitate and expedite the clearance of persons entering or departing by air.</a:t>
            </a:r>
            <a:endParaRPr lang="ru-KZ" sz="1500">
              <a:solidFill>
                <a:prstClr val="black"/>
              </a:solidFill>
              <a:latin typeface="Segoe UI" panose="020B0502040204020203" pitchFamily="34" charset="0"/>
              <a:cs typeface="Segoe UI" panose="020B0502040204020203" pitchFamily="34" charset="0"/>
            </a:endParaRPr>
          </a:p>
        </p:txBody>
      </p:sp>
      <p:pic>
        <p:nvPicPr>
          <p:cNvPr id="23" name="Рисунок 22">
            <a:extLst>
              <a:ext uri="{FF2B5EF4-FFF2-40B4-BE49-F238E27FC236}">
                <a16:creationId xmlns:a16="http://schemas.microsoft.com/office/drawing/2014/main" id="{7099A132-67E3-966C-BD8F-AB0A5D652FAB}"/>
              </a:ext>
            </a:extLst>
          </p:cNvPr>
          <p:cNvPicPr>
            <a:picLocks noChangeAspect="1"/>
          </p:cNvPicPr>
          <p:nvPr/>
        </p:nvPicPr>
        <p:blipFill>
          <a:blip r:embed="rId2"/>
          <a:stretch>
            <a:fillRect/>
          </a:stretch>
        </p:blipFill>
        <p:spPr>
          <a:xfrm>
            <a:off x="2895600" y="2650516"/>
            <a:ext cx="2925773" cy="1950515"/>
          </a:xfrm>
          <a:prstGeom prst="rect">
            <a:avLst/>
          </a:prstGeom>
          <a:ln>
            <a:noFill/>
          </a:ln>
          <a:effectLst>
            <a:outerShdw blurRad="292100" dist="139700" dir="2700000" algn="tl" rotWithShape="0">
              <a:srgbClr val="333333">
                <a:alpha val="65000"/>
              </a:srgbClr>
            </a:outerShdw>
          </a:effectLst>
        </p:spPr>
      </p:pic>
      <p:sp>
        <p:nvSpPr>
          <p:cNvPr id="26" name="TextBox 25">
            <a:extLst>
              <a:ext uri="{FF2B5EF4-FFF2-40B4-BE49-F238E27FC236}">
                <a16:creationId xmlns:a16="http://schemas.microsoft.com/office/drawing/2014/main" id="{0E96E024-DCDD-06B3-BB88-9FD5DB528EB9}"/>
              </a:ext>
            </a:extLst>
          </p:cNvPr>
          <p:cNvSpPr txBox="1"/>
          <p:nvPr/>
        </p:nvSpPr>
        <p:spPr>
          <a:xfrm>
            <a:off x="2895600" y="4847403"/>
            <a:ext cx="2925773" cy="923330"/>
          </a:xfrm>
          <a:prstGeom prst="rect">
            <a:avLst/>
          </a:prstGeom>
          <a:noFill/>
        </p:spPr>
        <p:txBody>
          <a:bodyPr wrap="square">
            <a:spAutoFit/>
          </a:bodyPr>
          <a:lstStyle/>
          <a:p>
            <a:pPr marL="12700" algn="just">
              <a:spcBef>
                <a:spcPts val="100"/>
              </a:spcBef>
            </a:pPr>
            <a:r>
              <a:rPr lang="en-US" u="none" strike="noStrike" baseline="0">
                <a:latin typeface="Segoe UI Light" panose="020B0502040204020203" pitchFamily="34" charset="0"/>
                <a:cs typeface="Segoe UI Light" panose="020B0502040204020203" pitchFamily="34" charset="0"/>
              </a:rPr>
              <a:t>ABC systems installed at Nursultan Nazarbayev International Airport.</a:t>
            </a:r>
            <a:endParaRPr lang="ru-RU" kern="0" spc="-10">
              <a:latin typeface="Segoe UI Light" panose="020B0502040204020203" pitchFamily="34" charset="0"/>
              <a:cs typeface="Segoe UI Light" panose="020B0502040204020203" pitchFamily="34" charset="0"/>
            </a:endParaRPr>
          </a:p>
        </p:txBody>
      </p:sp>
      <p:pic>
        <p:nvPicPr>
          <p:cNvPr id="30" name="Рисунок 29" descr="Изображение выглядит как текст, снимок экрана, Мобильный телефон, дизайн&#10;&#10;Автоматически созданное описание">
            <a:extLst>
              <a:ext uri="{FF2B5EF4-FFF2-40B4-BE49-F238E27FC236}">
                <a16:creationId xmlns:a16="http://schemas.microsoft.com/office/drawing/2014/main" id="{08A934FD-9AFF-B7AD-6A12-766C07BADE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3767" y="2650516"/>
            <a:ext cx="2021122" cy="1950515"/>
          </a:xfrm>
          <a:prstGeom prst="rect">
            <a:avLst/>
          </a:prstGeom>
          <a:ln>
            <a:noFill/>
          </a:ln>
          <a:effectLst>
            <a:outerShdw blurRad="292100" dist="139700" dir="2700000" algn="tl" rotWithShape="0">
              <a:srgbClr val="333333">
                <a:alpha val="65000"/>
              </a:srgbClr>
            </a:outerShdw>
          </a:effectLst>
        </p:spPr>
      </p:pic>
      <p:sp>
        <p:nvSpPr>
          <p:cNvPr id="31" name="TextBox 30">
            <a:extLst>
              <a:ext uri="{FF2B5EF4-FFF2-40B4-BE49-F238E27FC236}">
                <a16:creationId xmlns:a16="http://schemas.microsoft.com/office/drawing/2014/main" id="{C20D7E9B-9591-4A54-6FB2-45D9517728C5}"/>
              </a:ext>
            </a:extLst>
          </p:cNvPr>
          <p:cNvSpPr txBox="1"/>
          <p:nvPr/>
        </p:nvSpPr>
        <p:spPr>
          <a:xfrm>
            <a:off x="7023766" y="4847403"/>
            <a:ext cx="2021123" cy="1200329"/>
          </a:xfrm>
          <a:prstGeom prst="rect">
            <a:avLst/>
          </a:prstGeom>
          <a:noFill/>
        </p:spPr>
        <p:txBody>
          <a:bodyPr wrap="square" rtlCol="0">
            <a:spAutoFit/>
          </a:bodyPr>
          <a:lstStyle/>
          <a:p>
            <a:pPr algn="just"/>
            <a:r>
              <a:rPr lang="en-US">
                <a:latin typeface="Segoe UI Light" panose="020B0502040204020203" pitchFamily="34" charset="0"/>
                <a:cs typeface="Segoe UI Light" panose="020B0502040204020203" pitchFamily="34" charset="0"/>
              </a:rPr>
              <a:t>A joint project of AAK and MDDIAI on domestic flights on digital IDs.</a:t>
            </a:r>
          </a:p>
        </p:txBody>
      </p:sp>
      <p:pic>
        <p:nvPicPr>
          <p:cNvPr id="2" name="Рисунок 1" descr="Изображение выглядит как Шрифт, текст, логотип, Графика&#10;&#10;Автоматически созданное описание">
            <a:extLst>
              <a:ext uri="{FF2B5EF4-FFF2-40B4-BE49-F238E27FC236}">
                <a16:creationId xmlns:a16="http://schemas.microsoft.com/office/drawing/2014/main" id="{37B384CA-EAEE-036E-EDB8-D54F19241013}"/>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l="9745" t="8176" r="10505" b="26116"/>
          <a:stretch/>
        </p:blipFill>
        <p:spPr>
          <a:xfrm>
            <a:off x="187199" y="77318"/>
            <a:ext cx="1573554" cy="494546"/>
          </a:xfrm>
          <a:prstGeom prst="rect">
            <a:avLst/>
          </a:prstGeom>
        </p:spPr>
      </p:pic>
      <p:sp>
        <p:nvSpPr>
          <p:cNvPr id="3" name="Прямоугольник 2">
            <a:extLst>
              <a:ext uri="{FF2B5EF4-FFF2-40B4-BE49-F238E27FC236}">
                <a16:creationId xmlns:a16="http://schemas.microsoft.com/office/drawing/2014/main" id="{9A863970-4B11-E699-38E8-06D90135D81B}"/>
              </a:ext>
            </a:extLst>
          </p:cNvPr>
          <p:cNvSpPr/>
          <p:nvPr/>
        </p:nvSpPr>
        <p:spPr>
          <a:xfrm>
            <a:off x="5181600" y="0"/>
            <a:ext cx="2005781" cy="422787"/>
          </a:xfrm>
          <a:prstGeom prst="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sp>
        <p:nvSpPr>
          <p:cNvPr id="4" name="Прямоугольник 3">
            <a:extLst>
              <a:ext uri="{FF2B5EF4-FFF2-40B4-BE49-F238E27FC236}">
                <a16:creationId xmlns:a16="http://schemas.microsoft.com/office/drawing/2014/main" id="{A8CCA6C4-3DF8-390A-6E61-D46ADCED5BC7}"/>
              </a:ext>
            </a:extLst>
          </p:cNvPr>
          <p:cNvSpPr/>
          <p:nvPr/>
        </p:nvSpPr>
        <p:spPr>
          <a:xfrm>
            <a:off x="5181599" y="6435213"/>
            <a:ext cx="2005781" cy="422787"/>
          </a:xfrm>
          <a:prstGeom prst="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3210122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DF933E-B6EC-19B8-2223-3DCCE565E919}"/>
              </a:ext>
            </a:extLst>
          </p:cNvPr>
          <p:cNvSpPr txBox="1"/>
          <p:nvPr/>
        </p:nvSpPr>
        <p:spPr>
          <a:xfrm>
            <a:off x="1546225" y="856734"/>
            <a:ext cx="9099550" cy="430887"/>
          </a:xfrm>
          <a:prstGeom prst="rect">
            <a:avLst/>
          </a:prstGeom>
          <a:noFill/>
        </p:spPr>
        <p:txBody>
          <a:bodyPr wrap="square">
            <a:spAutoFit/>
          </a:bodyPr>
          <a:lstStyle/>
          <a:p>
            <a:pPr marL="0" marR="0" lvl="0" indent="0" algn="just" defTabSz="914400" rtl="0" eaLnBrk="1" fontAlgn="auto" latinLnBrk="0" hangingPunct="1">
              <a:lnSpc>
                <a:spcPct val="100000"/>
              </a:lnSpc>
              <a:spcBef>
                <a:spcPts val="100"/>
              </a:spcBef>
              <a:spcAft>
                <a:spcPts val="0"/>
              </a:spcAft>
              <a:buClrTx/>
              <a:buSzTx/>
              <a:buFontTx/>
              <a:buNone/>
              <a:tabLst/>
              <a:defRPr/>
            </a:pPr>
            <a:r>
              <a:rPr kumimoji="0" lang="en-US" sz="22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mn-cs"/>
              </a:rPr>
              <a:t>Projects for 2024-2025</a:t>
            </a:r>
            <a:endParaRPr kumimoji="0" lang="ru-RU" sz="22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mn-cs"/>
            </a:endParaRPr>
          </a:p>
        </p:txBody>
      </p:sp>
      <p:pic>
        <p:nvPicPr>
          <p:cNvPr id="3" name="Рисунок 2" descr="Изображение выглядит как Шрифт, текст, логотип, Графика&#10;&#10;Автоматически созданное описание">
            <a:extLst>
              <a:ext uri="{FF2B5EF4-FFF2-40B4-BE49-F238E27FC236}">
                <a16:creationId xmlns:a16="http://schemas.microsoft.com/office/drawing/2014/main" id="{030848C2-B3EE-C916-53E9-4621484207FA}"/>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9745" t="8176" r="10505" b="26116"/>
          <a:stretch/>
        </p:blipFill>
        <p:spPr>
          <a:xfrm>
            <a:off x="187199" y="77318"/>
            <a:ext cx="1573554" cy="494546"/>
          </a:xfrm>
          <a:prstGeom prst="rect">
            <a:avLst/>
          </a:prstGeom>
        </p:spPr>
      </p:pic>
      <p:pic>
        <p:nvPicPr>
          <p:cNvPr id="4" name="Рисунок 3" descr="Изображение выглядит как одежда, человек, в помещении, Обслуживание&#10;&#10;Автоматически созданное описание">
            <a:extLst>
              <a:ext uri="{FF2B5EF4-FFF2-40B4-BE49-F238E27FC236}">
                <a16:creationId xmlns:a16="http://schemas.microsoft.com/office/drawing/2014/main" id="{C5433078-2A54-940D-7E3E-E430994ED1F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394"/>
          <a:stretch/>
        </p:blipFill>
        <p:spPr>
          <a:xfrm>
            <a:off x="1421534" y="1825767"/>
            <a:ext cx="2570312" cy="2113309"/>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F86AFB8D-F197-8067-447E-72598B15B421}"/>
              </a:ext>
            </a:extLst>
          </p:cNvPr>
          <p:cNvSpPr txBox="1"/>
          <p:nvPr/>
        </p:nvSpPr>
        <p:spPr>
          <a:xfrm>
            <a:off x="1421534" y="4556158"/>
            <a:ext cx="2388900" cy="830997"/>
          </a:xfrm>
          <a:prstGeom prst="rect">
            <a:avLst/>
          </a:prstGeom>
          <a:noFill/>
        </p:spPr>
        <p:txBody>
          <a:bodyPr wrap="square" lIns="91440" tIns="45720" rIns="91440" bIns="45720" rtlCol="0" anchor="t">
            <a:spAutoFit/>
          </a:bodyPr>
          <a:lstStyle/>
          <a:p>
            <a:r>
              <a:rPr lang="en-US" sz="1600" dirty="0">
                <a:latin typeface="Segoe UI Light"/>
                <a:cs typeface="Segoe UI Light"/>
              </a:rPr>
              <a:t>Digitalization of Kazakhstani airports for facilitation purposes </a:t>
            </a:r>
            <a:endParaRPr lang="en-US" sz="1600">
              <a:latin typeface="Segoe UI Light" panose="020B0502040204020203" pitchFamily="34" charset="0"/>
              <a:cs typeface="Segoe UI Light" panose="020B0502040204020203" pitchFamily="34" charset="0"/>
            </a:endParaRPr>
          </a:p>
        </p:txBody>
      </p:sp>
      <p:pic>
        <p:nvPicPr>
          <p:cNvPr id="6" name="Picture 8" descr="ICAO on Instagram: “ICAO TRIP strategy was introduced at the 38th ICAO  Assembly to improve traveller identification management standards and react  to the rapid…”">
            <a:extLst>
              <a:ext uri="{FF2B5EF4-FFF2-40B4-BE49-F238E27FC236}">
                <a16:creationId xmlns:a16="http://schemas.microsoft.com/office/drawing/2014/main" id="{D4DF10A3-05F6-467E-5808-4CE71DA26E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3926" y="1825767"/>
            <a:ext cx="2113309" cy="21133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BB8E411-AD7E-86B0-996A-57E5EA404255}"/>
              </a:ext>
            </a:extLst>
          </p:cNvPr>
          <p:cNvSpPr txBox="1"/>
          <p:nvPr/>
        </p:nvSpPr>
        <p:spPr>
          <a:xfrm>
            <a:off x="4983926" y="4556158"/>
            <a:ext cx="2113309" cy="1323439"/>
          </a:xfrm>
          <a:prstGeom prst="rect">
            <a:avLst/>
          </a:prstGeom>
          <a:noFill/>
        </p:spPr>
        <p:txBody>
          <a:bodyPr wrap="square">
            <a:spAutoFit/>
          </a:bodyPr>
          <a:lstStyle/>
          <a:p>
            <a:pPr algn="just"/>
            <a:r>
              <a:rPr lang="en-US" sz="1600">
                <a:latin typeface="Segoe UI Light" panose="020B0502040204020203" pitchFamily="34" charset="0"/>
                <a:cs typeface="Segoe UI Light" panose="020B0502040204020203" pitchFamily="34" charset="0"/>
              </a:rPr>
              <a:t>The intention of Nursultan Nazarbayev International Airport to introduce Face ID technology</a:t>
            </a:r>
            <a:endParaRPr lang="ru-KZ" sz="1600">
              <a:latin typeface="Segoe UI Light" panose="020B0502040204020203" pitchFamily="34" charset="0"/>
              <a:cs typeface="Segoe UI Light" panose="020B0502040204020203" pitchFamily="34" charset="0"/>
            </a:endParaRPr>
          </a:p>
        </p:txBody>
      </p:sp>
      <p:sp>
        <p:nvSpPr>
          <p:cNvPr id="10" name="TextBox 9">
            <a:extLst>
              <a:ext uri="{FF2B5EF4-FFF2-40B4-BE49-F238E27FC236}">
                <a16:creationId xmlns:a16="http://schemas.microsoft.com/office/drawing/2014/main" id="{81E56748-3F65-04ED-BF8D-A4A9013AA82B}"/>
              </a:ext>
            </a:extLst>
          </p:cNvPr>
          <p:cNvSpPr txBox="1"/>
          <p:nvPr/>
        </p:nvSpPr>
        <p:spPr>
          <a:xfrm>
            <a:off x="7947046" y="4556158"/>
            <a:ext cx="3755476" cy="830997"/>
          </a:xfrm>
          <a:prstGeom prst="rect">
            <a:avLst/>
          </a:prstGeom>
          <a:noFill/>
        </p:spPr>
        <p:txBody>
          <a:bodyPr wrap="square" rtlCol="0">
            <a:spAutoFit/>
          </a:bodyPr>
          <a:lstStyle/>
          <a:p>
            <a:pPr algn="just"/>
            <a:r>
              <a:rPr lang="en-US" sz="1600">
                <a:latin typeface="Segoe UI Light" panose="020B0502040204020203" pitchFamily="34" charset="0"/>
                <a:cs typeface="Segoe UI Light" panose="020B0502040204020203" pitchFamily="34" charset="0"/>
              </a:rPr>
              <a:t>Cancellation of the inspection of representatives of the Ministry of Health on arrival</a:t>
            </a:r>
            <a:endParaRPr lang="ru-RU" sz="1600">
              <a:latin typeface="Segoe UI Light" panose="020B0502040204020203" pitchFamily="34" charset="0"/>
              <a:cs typeface="Segoe UI Light" panose="020B0502040204020203" pitchFamily="34" charset="0"/>
            </a:endParaRPr>
          </a:p>
        </p:txBody>
      </p:sp>
      <p:pic>
        <p:nvPicPr>
          <p:cNvPr id="12" name="Рисунок 11" descr="Изображение выглядит как самолет, человек, на открытом воздухе, Путешествие по воздуху&#10;&#10;Автоматически созданное описание">
            <a:extLst>
              <a:ext uri="{FF2B5EF4-FFF2-40B4-BE49-F238E27FC236}">
                <a16:creationId xmlns:a16="http://schemas.microsoft.com/office/drawing/2014/main" id="{F9D7229D-918C-6516-0935-937ACEE9768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7046" y="1825766"/>
            <a:ext cx="3755477" cy="2113309"/>
          </a:xfrm>
          <a:prstGeom prst="rect">
            <a:avLst/>
          </a:prstGeom>
          <a:ln>
            <a:noFill/>
          </a:ln>
          <a:effectLst>
            <a:outerShdw blurRad="292100" dist="139700" dir="2700000" algn="tl" rotWithShape="0">
              <a:srgbClr val="333333">
                <a:alpha val="65000"/>
              </a:srgbClr>
            </a:outerShdw>
          </a:effectLst>
        </p:spPr>
      </p:pic>
      <p:sp>
        <p:nvSpPr>
          <p:cNvPr id="7" name="Прямоугольник 6">
            <a:extLst>
              <a:ext uri="{FF2B5EF4-FFF2-40B4-BE49-F238E27FC236}">
                <a16:creationId xmlns:a16="http://schemas.microsoft.com/office/drawing/2014/main" id="{42A3B44A-BAB7-D218-6C55-1A96595976EB}"/>
              </a:ext>
            </a:extLst>
          </p:cNvPr>
          <p:cNvSpPr/>
          <p:nvPr/>
        </p:nvSpPr>
        <p:spPr>
          <a:xfrm>
            <a:off x="5181600" y="0"/>
            <a:ext cx="2005781" cy="422787"/>
          </a:xfrm>
          <a:prstGeom prst="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sp>
        <p:nvSpPr>
          <p:cNvPr id="9" name="Прямоугольник 8">
            <a:extLst>
              <a:ext uri="{FF2B5EF4-FFF2-40B4-BE49-F238E27FC236}">
                <a16:creationId xmlns:a16="http://schemas.microsoft.com/office/drawing/2014/main" id="{6B686BD0-6DC1-3762-57BF-5F87E2DD6545}"/>
              </a:ext>
            </a:extLst>
          </p:cNvPr>
          <p:cNvSpPr/>
          <p:nvPr/>
        </p:nvSpPr>
        <p:spPr>
          <a:xfrm>
            <a:off x="5181599" y="6435213"/>
            <a:ext cx="2005781" cy="422787"/>
          </a:xfrm>
          <a:prstGeom prst="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3965602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DF933E-B6EC-19B8-2223-3DCCE565E919}"/>
              </a:ext>
            </a:extLst>
          </p:cNvPr>
          <p:cNvSpPr txBox="1"/>
          <p:nvPr/>
        </p:nvSpPr>
        <p:spPr>
          <a:xfrm>
            <a:off x="1546225" y="2316158"/>
            <a:ext cx="9099550" cy="523220"/>
          </a:xfrm>
          <a:prstGeom prst="rect">
            <a:avLst/>
          </a:prstGeom>
          <a:noFill/>
        </p:spPr>
        <p:txBody>
          <a:bodyPr wrap="square" lIns="91440" tIns="45720" rIns="91440" bIns="45720" anchor="t">
            <a:spAutoFit/>
          </a:bodyPr>
          <a:lstStyle/>
          <a:p>
            <a:pPr algn="ctr">
              <a:spcBef>
                <a:spcPts val="100"/>
              </a:spcBef>
              <a:defRPr/>
            </a:pPr>
            <a:r>
              <a:rPr lang="en-US" sz="2800" dirty="0">
                <a:solidFill>
                  <a:prstClr val="black"/>
                </a:solidFill>
                <a:effectLst>
                  <a:outerShdw blurRad="38100" dist="38100" dir="2700000" algn="tl">
                    <a:srgbClr val="000000">
                      <a:alpha val="43137"/>
                    </a:srgbClr>
                  </a:outerShdw>
                </a:effectLst>
                <a:latin typeface="Segoe UI Black"/>
                <a:ea typeface="Segoe UI Black"/>
              </a:rPr>
              <a:t>Aviation works best when we work together</a:t>
            </a:r>
            <a:endParaRPr lang="en-US" sz="2800">
              <a:solidFill>
                <a:prstClr val="black"/>
              </a:solidFill>
              <a:ea typeface="Calibri" panose="020F0502020204030204"/>
              <a:cs typeface="Calibri" panose="020F0502020204030204"/>
            </a:endParaRPr>
          </a:p>
        </p:txBody>
      </p:sp>
      <p:pic>
        <p:nvPicPr>
          <p:cNvPr id="3" name="Рисунок 2" descr="Изображение выглядит как Шрифт, текст, логотип, Графика&#10;&#10;Автоматически созданное описание">
            <a:extLst>
              <a:ext uri="{FF2B5EF4-FFF2-40B4-BE49-F238E27FC236}">
                <a16:creationId xmlns:a16="http://schemas.microsoft.com/office/drawing/2014/main" id="{030848C2-B3EE-C916-53E9-4621484207FA}"/>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9745" t="8176" r="10505" b="26116"/>
          <a:stretch/>
        </p:blipFill>
        <p:spPr>
          <a:xfrm>
            <a:off x="187199" y="77318"/>
            <a:ext cx="1573554" cy="494546"/>
          </a:xfrm>
          <a:prstGeom prst="rect">
            <a:avLst/>
          </a:prstGeom>
        </p:spPr>
      </p:pic>
      <p:sp>
        <p:nvSpPr>
          <p:cNvPr id="5" name="TextBox 4">
            <a:extLst>
              <a:ext uri="{FF2B5EF4-FFF2-40B4-BE49-F238E27FC236}">
                <a16:creationId xmlns:a16="http://schemas.microsoft.com/office/drawing/2014/main" id="{F86AFB8D-F197-8067-447E-72598B15B421}"/>
              </a:ext>
            </a:extLst>
          </p:cNvPr>
          <p:cNvSpPr txBox="1"/>
          <p:nvPr/>
        </p:nvSpPr>
        <p:spPr>
          <a:xfrm>
            <a:off x="2302220" y="3567612"/>
            <a:ext cx="7587560" cy="1951047"/>
          </a:xfrm>
          <a:prstGeom prst="rect">
            <a:avLst/>
          </a:prstGeom>
          <a:noFill/>
        </p:spPr>
        <p:txBody>
          <a:bodyPr wrap="square" lIns="91440" tIns="45720" rIns="91440" bIns="45720" rtlCol="0" anchor="t">
            <a:spAutoFit/>
          </a:bodyPr>
          <a:lstStyle/>
          <a:p>
            <a:pPr algn="ctr">
              <a:lnSpc>
                <a:spcPct val="150000"/>
              </a:lnSpc>
            </a:pPr>
            <a:r>
              <a:rPr lang="en-US" sz="2800" dirty="0">
                <a:solidFill>
                  <a:srgbClr val="FA7523"/>
                </a:solidFill>
                <a:effectLst>
                  <a:outerShdw blurRad="38100" dist="38100" dir="2700000" algn="tl">
                    <a:srgbClr val="000000">
                      <a:alpha val="43137"/>
                    </a:srgbClr>
                  </a:outerShdw>
                </a:effectLst>
                <a:latin typeface="Segoe UI Semibold"/>
                <a:ea typeface="+mn-lt"/>
                <a:cs typeface="+mn-lt"/>
              </a:rPr>
              <a:t>Thank you to all the members of the</a:t>
            </a:r>
          </a:p>
          <a:p>
            <a:pPr algn="ctr">
              <a:lnSpc>
                <a:spcPct val="150000"/>
              </a:lnSpc>
            </a:pPr>
            <a:r>
              <a:rPr lang="en-US" sz="2800" dirty="0">
                <a:solidFill>
                  <a:srgbClr val="FA7523"/>
                </a:solidFill>
                <a:effectLst>
                  <a:outerShdw blurRad="38100" dist="38100" dir="2700000" algn="tl">
                    <a:srgbClr val="000000">
                      <a:alpha val="43137"/>
                    </a:srgbClr>
                  </a:outerShdw>
                </a:effectLst>
                <a:latin typeface="Segoe UI Semibold"/>
                <a:ea typeface="+mn-lt"/>
                <a:cs typeface="+mn-lt"/>
              </a:rPr>
              <a:t>National Air Transport Facilitation Committee of Kazakhstan!</a:t>
            </a:r>
          </a:p>
        </p:txBody>
      </p:sp>
      <p:sp>
        <p:nvSpPr>
          <p:cNvPr id="4" name="Прямоугольник 3">
            <a:extLst>
              <a:ext uri="{FF2B5EF4-FFF2-40B4-BE49-F238E27FC236}">
                <a16:creationId xmlns:a16="http://schemas.microsoft.com/office/drawing/2014/main" id="{4ADF4ADD-9FA7-7B65-41B4-D90A67DAB126}"/>
              </a:ext>
            </a:extLst>
          </p:cNvPr>
          <p:cNvSpPr/>
          <p:nvPr/>
        </p:nvSpPr>
        <p:spPr>
          <a:xfrm>
            <a:off x="5181600" y="0"/>
            <a:ext cx="2005781" cy="422787"/>
          </a:xfrm>
          <a:prstGeom prst="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sp>
        <p:nvSpPr>
          <p:cNvPr id="6" name="Прямоугольник 5">
            <a:extLst>
              <a:ext uri="{FF2B5EF4-FFF2-40B4-BE49-F238E27FC236}">
                <a16:creationId xmlns:a16="http://schemas.microsoft.com/office/drawing/2014/main" id="{91E156EB-FD85-538A-3911-0794D1CD8BF3}"/>
              </a:ext>
            </a:extLst>
          </p:cNvPr>
          <p:cNvSpPr/>
          <p:nvPr/>
        </p:nvSpPr>
        <p:spPr>
          <a:xfrm>
            <a:off x="5181599" y="6435213"/>
            <a:ext cx="2005781" cy="422787"/>
          </a:xfrm>
          <a:prstGeom prst="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950309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4388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70030" y="2670264"/>
            <a:ext cx="5251938" cy="533496"/>
          </a:xfrm>
        </p:spPr>
        <p:txBody>
          <a:bodyPr>
            <a:noAutofit/>
          </a:bodyPr>
          <a:lstStyle/>
          <a:p>
            <a:r>
              <a:rPr lang="en-CA" sz="360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Nurzhan Malayev</a:t>
            </a:r>
          </a:p>
        </p:txBody>
      </p:sp>
      <p:sp>
        <p:nvSpPr>
          <p:cNvPr id="3" name="Text Placeholder 2"/>
          <p:cNvSpPr>
            <a:spLocks noGrp="1"/>
          </p:cNvSpPr>
          <p:nvPr>
            <p:ph type="body" sz="quarter" idx="10"/>
          </p:nvPr>
        </p:nvSpPr>
        <p:spPr>
          <a:xfrm>
            <a:off x="3016249" y="3429000"/>
            <a:ext cx="6159500" cy="1177386"/>
          </a:xfrm>
        </p:spPr>
        <p:txBody>
          <a:bodyPr/>
          <a:lstStyle/>
          <a:p>
            <a:pPr marL="12700">
              <a:lnSpc>
                <a:spcPct val="100000"/>
              </a:lnSpc>
              <a:spcBef>
                <a:spcPts val="115"/>
              </a:spcBef>
            </a:pPr>
            <a:r>
              <a:rPr lang="en-US">
                <a:solidFill>
                  <a:schemeClr val="tx1">
                    <a:lumMod val="85000"/>
                    <a:lumOff val="15000"/>
                  </a:schemeClr>
                </a:solidFill>
                <a:latin typeface="Segoe UI Semibold" panose="020B0702040204020203" pitchFamily="34" charset="0"/>
                <a:ea typeface="Segoe UI Historic" panose="020B0502040204020203" pitchFamily="34" charset="0"/>
                <a:cs typeface="Segoe UI Semibold" panose="020B0702040204020203" pitchFamily="34" charset="0"/>
              </a:rPr>
              <a:t>Director of the Department of</a:t>
            </a:r>
          </a:p>
          <a:p>
            <a:pPr marL="12700">
              <a:lnSpc>
                <a:spcPct val="100000"/>
              </a:lnSpc>
              <a:spcBef>
                <a:spcPts val="115"/>
              </a:spcBef>
            </a:pPr>
            <a:r>
              <a:rPr lang="en-US">
                <a:solidFill>
                  <a:schemeClr val="tx1">
                    <a:lumMod val="85000"/>
                    <a:lumOff val="15000"/>
                  </a:schemeClr>
                </a:solidFill>
                <a:latin typeface="Segoe UI Semibold" panose="020B0702040204020203" pitchFamily="34" charset="0"/>
                <a:ea typeface="Segoe UI Historic" panose="020B0502040204020203" pitchFamily="34" charset="0"/>
                <a:cs typeface="Segoe UI Semibold" panose="020B0702040204020203" pitchFamily="34" charset="0"/>
              </a:rPr>
              <a:t>Facilitation, Passenger and Cargo Services</a:t>
            </a:r>
            <a:endParaRPr lang="en-US">
              <a:latin typeface="Segoe UI Semibold" panose="020B0702040204020203" pitchFamily="34" charset="0"/>
              <a:cs typeface="Segoe UI Semibold" panose="020B0702040204020203" pitchFamily="34" charset="0"/>
            </a:endParaRPr>
          </a:p>
          <a:p>
            <a:endParaRPr lang="en-CA"/>
          </a:p>
        </p:txBody>
      </p:sp>
      <p:pic>
        <p:nvPicPr>
          <p:cNvPr id="4" name="Рисунок 3" descr="Изображение выглядит как Шрифт, текст, логотип, Графика&#10;&#10;Автоматически созданное описание">
            <a:extLst>
              <a:ext uri="{FF2B5EF4-FFF2-40B4-BE49-F238E27FC236}">
                <a16:creationId xmlns:a16="http://schemas.microsoft.com/office/drawing/2014/main" id="{1ABED075-77E8-04D6-59C1-F95E69F32A95}"/>
              </a:ext>
            </a:extLst>
          </p:cNvPr>
          <p:cNvPicPr>
            <a:picLocks noChangeAspect="1"/>
          </p:cNvPicPr>
          <p:nvPr/>
        </p:nvPicPr>
        <p:blipFill rotWithShape="1">
          <a:blip r:embed="rId3">
            <a:alphaModFix/>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9745" t="8176" r="10505" b="26116"/>
          <a:stretch/>
        </p:blipFill>
        <p:spPr>
          <a:xfrm>
            <a:off x="249244" y="315492"/>
            <a:ext cx="3746227" cy="1177386"/>
          </a:xfrm>
          <a:prstGeom prst="rect">
            <a:avLst/>
          </a:prstGeom>
        </p:spPr>
      </p:pic>
      <p:sp>
        <p:nvSpPr>
          <p:cNvPr id="5" name="TextBox 4">
            <a:extLst>
              <a:ext uri="{FF2B5EF4-FFF2-40B4-BE49-F238E27FC236}">
                <a16:creationId xmlns:a16="http://schemas.microsoft.com/office/drawing/2014/main" id="{F3A2EE2F-9848-1C1D-46FC-044879D55ACE}"/>
              </a:ext>
            </a:extLst>
          </p:cNvPr>
          <p:cNvSpPr txBox="1"/>
          <p:nvPr/>
        </p:nvSpPr>
        <p:spPr>
          <a:xfrm>
            <a:off x="1113559" y="4606386"/>
            <a:ext cx="9964881"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a:solidFill>
                  <a:srgbClr val="FF6221"/>
                </a:solidFill>
                <a:effectLst>
                  <a:outerShdw blurRad="38100" dist="38100" dir="2700000" algn="tl">
                    <a:srgbClr val="000000">
                      <a:alpha val="43137"/>
                    </a:srgbClr>
                  </a:outerShdw>
                </a:effectLst>
                <a:latin typeface="Segoe UI Semibold"/>
                <a:cs typeface="Segoe UI Semibold"/>
              </a:rPr>
              <a:t>Stages of development of</a:t>
            </a:r>
            <a:endParaRPr lang="ru-RU" sz="2800" b="1">
              <a:solidFill>
                <a:srgbClr val="FF6221"/>
              </a:solidFill>
              <a:effectLst>
                <a:outerShdw blurRad="38100" dist="38100" dir="2700000" algn="tl">
                  <a:srgbClr val="000000">
                    <a:alpha val="43137"/>
                  </a:srgbClr>
                </a:outerShdw>
              </a:effectLst>
              <a:latin typeface="Segoe UI Semibold"/>
              <a:cs typeface="Segoe UI Semibold"/>
            </a:endParaRPr>
          </a:p>
          <a:p>
            <a:pPr algn="ctr"/>
            <a:r>
              <a:rPr lang="en-US" sz="2800" b="1">
                <a:solidFill>
                  <a:srgbClr val="FF6221"/>
                </a:solidFill>
                <a:effectLst>
                  <a:outerShdw blurRad="38100" dist="38100" dir="2700000" algn="tl">
                    <a:srgbClr val="000000">
                      <a:alpha val="43137"/>
                    </a:srgbClr>
                  </a:outerShdw>
                </a:effectLst>
                <a:latin typeface="Segoe UI Semibold"/>
                <a:cs typeface="Segoe UI Semibold"/>
              </a:rPr>
              <a:t>the National Committee for Air Transport Facilitation</a:t>
            </a:r>
            <a:endParaRPr lang="ru-RU" sz="2800" b="1">
              <a:solidFill>
                <a:srgbClr val="FF6221"/>
              </a:solidFill>
              <a:effectLst>
                <a:outerShdw blurRad="38100" dist="38100" dir="2700000" algn="tl">
                  <a:srgbClr val="000000">
                    <a:alpha val="43137"/>
                  </a:srgbClr>
                </a:outerShdw>
              </a:effectLst>
              <a:latin typeface="Segoe UI Semibold"/>
              <a:cs typeface="Segoe UI Semibold"/>
            </a:endParaRPr>
          </a:p>
          <a:p>
            <a:pPr algn="ctr"/>
            <a:r>
              <a:rPr lang="en-US" sz="2800" b="1">
                <a:solidFill>
                  <a:srgbClr val="FF6221"/>
                </a:solidFill>
                <a:effectLst>
                  <a:outerShdw blurRad="38100" dist="38100" dir="2700000" algn="tl">
                    <a:srgbClr val="000000">
                      <a:alpha val="43137"/>
                    </a:srgbClr>
                  </a:outerShdw>
                </a:effectLst>
                <a:latin typeface="Segoe UI Semibold"/>
                <a:cs typeface="Segoe UI Semibold"/>
              </a:rPr>
              <a:t>in the Republic of Kazakhstan</a:t>
            </a:r>
            <a:endParaRPr lang="ru-RU" sz="2800" b="1">
              <a:solidFill>
                <a:srgbClr val="FF6221"/>
              </a:solidFill>
              <a:effectLst>
                <a:outerShdw blurRad="38100" dist="38100" dir="2700000" algn="tl">
                  <a:srgbClr val="000000">
                    <a:alpha val="43137"/>
                  </a:srgbClr>
                </a:outerShdw>
              </a:effectLst>
              <a:cs typeface="Calibri"/>
            </a:endParaRPr>
          </a:p>
        </p:txBody>
      </p:sp>
      <p:sp>
        <p:nvSpPr>
          <p:cNvPr id="6" name="Прямоугольник 5">
            <a:extLst>
              <a:ext uri="{FF2B5EF4-FFF2-40B4-BE49-F238E27FC236}">
                <a16:creationId xmlns:a16="http://schemas.microsoft.com/office/drawing/2014/main" id="{95ED348E-B7A1-5B44-BCF2-104B1B73A220}"/>
              </a:ext>
            </a:extLst>
          </p:cNvPr>
          <p:cNvSpPr/>
          <p:nvPr/>
        </p:nvSpPr>
        <p:spPr>
          <a:xfrm>
            <a:off x="5181600" y="0"/>
            <a:ext cx="2005781" cy="422787"/>
          </a:xfrm>
          <a:prstGeom prst="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sp>
        <p:nvSpPr>
          <p:cNvPr id="7" name="Прямоугольник 6">
            <a:extLst>
              <a:ext uri="{FF2B5EF4-FFF2-40B4-BE49-F238E27FC236}">
                <a16:creationId xmlns:a16="http://schemas.microsoft.com/office/drawing/2014/main" id="{DF7774DA-629A-48DB-8892-86BC1C00D857}"/>
              </a:ext>
            </a:extLst>
          </p:cNvPr>
          <p:cNvSpPr/>
          <p:nvPr/>
        </p:nvSpPr>
        <p:spPr>
          <a:xfrm>
            <a:off x="5181599" y="6435213"/>
            <a:ext cx="2005781" cy="422787"/>
          </a:xfrm>
          <a:prstGeom prst="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339318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6DBA435A-6E86-96BD-55A3-95D355E23D65}"/>
              </a:ext>
            </a:extLst>
          </p:cNvPr>
          <p:cNvSpPr/>
          <p:nvPr/>
        </p:nvSpPr>
        <p:spPr>
          <a:xfrm>
            <a:off x="5181599" y="6435213"/>
            <a:ext cx="2005781" cy="422787"/>
          </a:xfrm>
          <a:prstGeom prst="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sp>
        <p:nvSpPr>
          <p:cNvPr id="15" name="Title 14"/>
          <p:cNvSpPr>
            <a:spLocks noGrp="1"/>
          </p:cNvSpPr>
          <p:nvPr>
            <p:ph type="title"/>
          </p:nvPr>
        </p:nvSpPr>
        <p:spPr>
          <a:xfrm>
            <a:off x="1467714" y="906303"/>
            <a:ext cx="7638186" cy="594557"/>
          </a:xfrm>
        </p:spPr>
        <p:txBody>
          <a:bodyPr>
            <a:normAutofit/>
          </a:bodyPr>
          <a:lstStyle/>
          <a:p>
            <a:r>
              <a:rPr lang="en-US" sz="2200" kern="1200">
                <a:solidFill>
                  <a:schemeClr val="tx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mn-cs"/>
              </a:rPr>
              <a:t>About Aviation Administration </a:t>
            </a:r>
            <a:r>
              <a:rPr lang="en-US" sz="220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mn-cs"/>
              </a:rPr>
              <a:t>of Kazakhstan</a:t>
            </a:r>
            <a:r>
              <a:rPr lang="ru-RU" sz="220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mn-cs"/>
              </a:rPr>
              <a:t> </a:t>
            </a:r>
            <a:r>
              <a:rPr lang="en-US" sz="220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mn-cs"/>
              </a:rPr>
              <a:t>JSC </a:t>
            </a:r>
            <a:endParaRPr lang="en-CA" sz="2200">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B40FB9C6-9737-4CA1-0892-EF9DD77DBD3E}"/>
              </a:ext>
            </a:extLst>
          </p:cNvPr>
          <p:cNvSpPr txBox="1"/>
          <p:nvPr/>
        </p:nvSpPr>
        <p:spPr>
          <a:xfrm>
            <a:off x="1467714" y="1785565"/>
            <a:ext cx="4298086" cy="369332"/>
          </a:xfrm>
          <a:prstGeom prst="rect">
            <a:avLst/>
          </a:prstGeom>
          <a:noFill/>
          <a:ln w="190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rtlCol="0">
            <a:spAutoFit/>
          </a:bodyPr>
          <a:lstStyle/>
          <a:p>
            <a:pPr algn="ctr"/>
            <a:r>
              <a:rPr lang="en-US" b="1">
                <a:solidFill>
                  <a:srgbClr val="0055A4"/>
                </a:solidFill>
                <a:latin typeface="Segoe UI Semibold" panose="020B0702040204020203" pitchFamily="34" charset="0"/>
                <a:cs typeface="Segoe UI Semibold" panose="020B0702040204020203" pitchFamily="34" charset="0"/>
              </a:rPr>
              <a:t>Date of Establishment 1 August 2019</a:t>
            </a:r>
            <a:endParaRPr lang="ru-KZ" b="1">
              <a:solidFill>
                <a:srgbClr val="0055A4"/>
              </a:solidFill>
              <a:latin typeface="Segoe UI Semibold" panose="020B0702040204020203" pitchFamily="34" charset="0"/>
              <a:cs typeface="Segoe UI Semibold" panose="020B0702040204020203" pitchFamily="34" charset="0"/>
            </a:endParaRPr>
          </a:p>
        </p:txBody>
      </p:sp>
      <p:sp>
        <p:nvSpPr>
          <p:cNvPr id="3" name="TextBox 2">
            <a:extLst>
              <a:ext uri="{FF2B5EF4-FFF2-40B4-BE49-F238E27FC236}">
                <a16:creationId xmlns:a16="http://schemas.microsoft.com/office/drawing/2014/main" id="{6BAEE587-75CC-31BC-5748-C2BAB75E5709}"/>
              </a:ext>
            </a:extLst>
          </p:cNvPr>
          <p:cNvSpPr txBox="1"/>
          <p:nvPr/>
        </p:nvSpPr>
        <p:spPr>
          <a:xfrm>
            <a:off x="5974774" y="1785784"/>
            <a:ext cx="5582226" cy="369332"/>
          </a:xfrm>
          <a:prstGeom prst="rect">
            <a:avLst/>
          </a:prstGeom>
          <a:noFill/>
          <a:ln w="190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rtlCol="0">
            <a:spAutoFit/>
          </a:bodyPr>
          <a:lstStyle/>
          <a:p>
            <a:pPr algn="ctr"/>
            <a:r>
              <a:rPr lang="en-US" b="1">
                <a:solidFill>
                  <a:srgbClr val="0055A4"/>
                </a:solidFill>
              </a:rPr>
              <a:t>Step 68 of the "Plan of the Nation - 100 Concrete Steps"</a:t>
            </a:r>
            <a:endParaRPr lang="ru-RU" b="1">
              <a:solidFill>
                <a:srgbClr val="0055A4"/>
              </a:solidFill>
            </a:endParaRPr>
          </a:p>
        </p:txBody>
      </p:sp>
      <p:sp>
        <p:nvSpPr>
          <p:cNvPr id="5" name="TextBox 4">
            <a:extLst>
              <a:ext uri="{FF2B5EF4-FFF2-40B4-BE49-F238E27FC236}">
                <a16:creationId xmlns:a16="http://schemas.microsoft.com/office/drawing/2014/main" id="{30B849B1-2DDB-CD5C-DA78-FDE6E9C1F789}"/>
              </a:ext>
            </a:extLst>
          </p:cNvPr>
          <p:cNvSpPr txBox="1"/>
          <p:nvPr/>
        </p:nvSpPr>
        <p:spPr>
          <a:xfrm>
            <a:off x="1467714" y="2316548"/>
            <a:ext cx="10089286" cy="1077218"/>
          </a:xfrm>
          <a:prstGeom prst="rect">
            <a:avLst/>
          </a:prstGeom>
          <a:noFill/>
        </p:spPr>
        <p:txBody>
          <a:bodyPr wrap="square">
            <a:spAutoFit/>
          </a:bodyPr>
          <a:lstStyle/>
          <a:p>
            <a:pPr marL="12700" marR="5080" lvl="0" indent="0" algn="just" defTabSz="914400" rtl="0" eaLnBrk="1" fontAlgn="auto" latinLnBrk="0" hangingPunct="1">
              <a:lnSpc>
                <a:spcPct val="100000"/>
              </a:lnSpc>
              <a:spcBef>
                <a:spcPts val="100"/>
              </a:spcBef>
              <a:spcAft>
                <a:spcPts val="0"/>
              </a:spcAft>
              <a:buClrTx/>
              <a:buSzTx/>
              <a:buFontTx/>
              <a:buNone/>
              <a:tabLst/>
              <a:defRPr/>
            </a:pPr>
            <a:r>
              <a:rPr kumimoji="0" lang="en-US" sz="1600" b="0" i="0" u="none" strike="noStrike" kern="1200" cap="none" spc="0" normalizeH="0" baseline="0" noProof="0">
                <a:ln>
                  <a:noFill/>
                </a:ln>
                <a:solidFill>
                  <a:srgbClr val="231F20"/>
                </a:solidFill>
                <a:effectLst/>
                <a:uLnTx/>
                <a:uFillTx/>
                <a:latin typeface="Segoe UI Light" panose="020B0502040204020203" pitchFamily="34" charset="0"/>
                <a:cs typeface="Segoe UI Light" panose="020B0502040204020203" pitchFamily="34" charset="0"/>
              </a:rPr>
              <a:t>The Aviation Administration of Kazakhstan JSC was established as part of the implementation of the </a:t>
            </a:r>
            <a:r>
              <a:rPr kumimoji="0" lang="en-US" sz="1600" b="1" i="0" u="none" strike="noStrike" kern="1200" cap="none" spc="0" normalizeH="0" baseline="0" noProof="0">
                <a:ln>
                  <a:noFill/>
                </a:ln>
                <a:solidFill>
                  <a:srgbClr val="231F20"/>
                </a:solidFill>
                <a:effectLst/>
                <a:uLnTx/>
                <a:uFillTx/>
                <a:latin typeface="Segoe UI Light" panose="020B0502040204020203" pitchFamily="34" charset="0"/>
                <a:cs typeface="Segoe UI Light" panose="020B0502040204020203" pitchFamily="34" charset="0"/>
              </a:rPr>
              <a:t>68-step Plan of the Nation "100 Concrete Steps". </a:t>
            </a:r>
            <a:r>
              <a:rPr kumimoji="0" lang="en-US" sz="1600" b="0" i="0" u="none" strike="noStrike" kern="1200" cap="none" spc="0" normalizeH="0" baseline="0" noProof="0">
                <a:ln>
                  <a:noFill/>
                </a:ln>
                <a:solidFill>
                  <a:srgbClr val="231F20"/>
                </a:solidFill>
                <a:effectLst/>
                <a:uLnTx/>
                <a:uFillTx/>
                <a:latin typeface="Segoe UI Light" panose="020B0502040204020203" pitchFamily="34" charset="0"/>
                <a:cs typeface="Segoe UI Light" panose="020B0502040204020203" pitchFamily="34" charset="0"/>
              </a:rPr>
              <a:t>This is a radically new approach to ensuring flight safety in the country in accordance with the best international practices in regulating the industry. The Aviation Administration of Kazakhstan implements measures to ensure technical aviation control and oversight in the field of flight safety.</a:t>
            </a:r>
            <a:endParaRPr kumimoji="0" lang="ru-RU" sz="1600" b="0" i="0" u="none" strike="noStrike" kern="1200" cap="none" spc="-5" normalizeH="0" baseline="0" noProof="0">
              <a:ln>
                <a:noFill/>
              </a:ln>
              <a:solidFill>
                <a:srgbClr val="231F20"/>
              </a:solidFill>
              <a:effectLst/>
              <a:uLnTx/>
              <a:uFillTx/>
              <a:latin typeface="Segoe UI Light" panose="020B0502040204020203" pitchFamily="34" charset="0"/>
              <a:cs typeface="Segoe UI Light" panose="020B0502040204020203" pitchFamily="34" charset="0"/>
            </a:endParaRPr>
          </a:p>
        </p:txBody>
      </p:sp>
      <p:sp>
        <p:nvSpPr>
          <p:cNvPr id="6" name="object 9">
            <a:extLst>
              <a:ext uri="{FF2B5EF4-FFF2-40B4-BE49-F238E27FC236}">
                <a16:creationId xmlns:a16="http://schemas.microsoft.com/office/drawing/2014/main" id="{D2FD95B8-8F36-F578-B9AE-572BD94F7D3C}"/>
              </a:ext>
            </a:extLst>
          </p:cNvPr>
          <p:cNvSpPr txBox="1">
            <a:spLocks/>
          </p:cNvSpPr>
          <p:nvPr/>
        </p:nvSpPr>
        <p:spPr>
          <a:xfrm>
            <a:off x="1760753" y="3732090"/>
            <a:ext cx="7257185" cy="289822"/>
          </a:xfrm>
          <a:prstGeom prst="rect">
            <a:avLst/>
          </a:prstGeom>
        </p:spPr>
        <p:txBody>
          <a:bodyPr vert="horz" wrap="square" lIns="0" tIns="12700" rIns="0" bIns="0" rtlCol="0">
            <a:spAutoFit/>
          </a:bodyPr>
          <a:lstStyle>
            <a:lvl1pPr>
              <a:defRPr sz="1800" b="0" i="0">
                <a:solidFill>
                  <a:srgbClr val="00ACC8"/>
                </a:solidFill>
                <a:latin typeface="Segoe UI Semilight"/>
                <a:ea typeface="+mj-ea"/>
                <a:cs typeface="Segoe UI Semilight"/>
              </a:defRPr>
            </a:lvl1pPr>
          </a:lstStyle>
          <a:p>
            <a:pPr marL="12700">
              <a:spcBef>
                <a:spcPts val="100"/>
              </a:spcBef>
            </a:pPr>
            <a:r>
              <a:rPr lang="en-US" kern="0" spc="-10">
                <a:solidFill>
                  <a:srgbClr val="0055A4"/>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rPr>
              <a:t>Control and oversight related to activities in the following areas</a:t>
            </a:r>
            <a:endParaRPr lang="ru-RU" kern="0" spc="-10">
              <a:solidFill>
                <a:srgbClr val="0055A4"/>
              </a:solidFill>
              <a:effectLst>
                <a:outerShdw blurRad="38100" dist="38100" dir="2700000" algn="tl">
                  <a:srgbClr val="000000">
                    <a:alpha val="43137"/>
                  </a:srgbClr>
                </a:outerShdw>
              </a:effectLst>
              <a:latin typeface="Segoe UI Semibold" panose="020B0702040204020203" pitchFamily="34" charset="0"/>
              <a:cs typeface="Segoe UI Semibold" panose="020B0702040204020203" pitchFamily="34" charset="0"/>
            </a:endParaRPr>
          </a:p>
        </p:txBody>
      </p:sp>
      <p:cxnSp>
        <p:nvCxnSpPr>
          <p:cNvPr id="8" name="Прямая соединительная линия 7">
            <a:extLst>
              <a:ext uri="{FF2B5EF4-FFF2-40B4-BE49-F238E27FC236}">
                <a16:creationId xmlns:a16="http://schemas.microsoft.com/office/drawing/2014/main" id="{0641A6D3-8794-2FAD-F340-1BBCE81CFA1E}"/>
              </a:ext>
            </a:extLst>
          </p:cNvPr>
          <p:cNvCxnSpPr>
            <a:cxnSpLocks/>
          </p:cNvCxnSpPr>
          <p:nvPr/>
        </p:nvCxnSpPr>
        <p:spPr>
          <a:xfrm>
            <a:off x="1451128" y="3554523"/>
            <a:ext cx="7257186" cy="0"/>
          </a:xfrm>
          <a:prstGeom prst="line">
            <a:avLst/>
          </a:prstGeom>
          <a:ln w="19050" cap="flat" cmpd="sng" algn="ctr">
            <a:solidFill>
              <a:schemeClr val="accent4"/>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10" name="Группа 9">
            <a:extLst>
              <a:ext uri="{FF2B5EF4-FFF2-40B4-BE49-F238E27FC236}">
                <a16:creationId xmlns:a16="http://schemas.microsoft.com/office/drawing/2014/main" id="{72EAC86E-AFCC-08F6-ADE9-42AC5B3AD18E}"/>
              </a:ext>
            </a:extLst>
          </p:cNvPr>
          <p:cNvGrpSpPr/>
          <p:nvPr/>
        </p:nvGrpSpPr>
        <p:grpSpPr>
          <a:xfrm>
            <a:off x="1467714" y="4169795"/>
            <a:ext cx="9896325" cy="2476561"/>
            <a:chOff x="623946" y="4272518"/>
            <a:chExt cx="9752405" cy="2531907"/>
          </a:xfrm>
        </p:grpSpPr>
        <p:sp>
          <p:nvSpPr>
            <p:cNvPr id="11" name="TextBox 10">
              <a:extLst>
                <a:ext uri="{FF2B5EF4-FFF2-40B4-BE49-F238E27FC236}">
                  <a16:creationId xmlns:a16="http://schemas.microsoft.com/office/drawing/2014/main" id="{7D9889FD-B693-A43D-D103-D9D5E3267B2B}"/>
                </a:ext>
              </a:extLst>
            </p:cNvPr>
            <p:cNvSpPr txBox="1"/>
            <p:nvPr/>
          </p:nvSpPr>
          <p:spPr>
            <a:xfrm>
              <a:off x="1313460" y="5302196"/>
              <a:ext cx="1747240" cy="314655"/>
            </a:xfrm>
            <a:prstGeom prst="rect">
              <a:avLst/>
            </a:prstGeom>
            <a:noFill/>
          </p:spPr>
          <p:txBody>
            <a:bodyPr wrap="square" rtlCol="0">
              <a:spAutoFit/>
            </a:bodyPr>
            <a:lstStyle/>
            <a:p>
              <a:r>
                <a:rPr lang="en-US" sz="1400" b="1">
                  <a:latin typeface="Segoe UI Light" panose="020B0502040204020203" pitchFamily="34" charset="0"/>
                  <a:cs typeface="Segoe UI Light" panose="020B0502040204020203" pitchFamily="34" charset="0"/>
                </a:rPr>
                <a:t>Airworthiness</a:t>
              </a:r>
              <a:endParaRPr lang="en-GB" sz="1400" b="1">
                <a:latin typeface="Segoe UI Light" panose="020B0502040204020203" pitchFamily="34" charset="0"/>
                <a:cs typeface="Segoe UI Light" panose="020B0502040204020203" pitchFamily="34" charset="0"/>
              </a:endParaRPr>
            </a:p>
          </p:txBody>
        </p:sp>
        <p:sp>
          <p:nvSpPr>
            <p:cNvPr id="12" name="TextBox 11">
              <a:extLst>
                <a:ext uri="{FF2B5EF4-FFF2-40B4-BE49-F238E27FC236}">
                  <a16:creationId xmlns:a16="http://schemas.microsoft.com/office/drawing/2014/main" id="{1B9084EB-B158-873B-AC4D-4DD1229D4ABA}"/>
                </a:ext>
              </a:extLst>
            </p:cNvPr>
            <p:cNvSpPr txBox="1"/>
            <p:nvPr/>
          </p:nvSpPr>
          <p:spPr>
            <a:xfrm>
              <a:off x="1308100" y="4543425"/>
              <a:ext cx="2133600" cy="314655"/>
            </a:xfrm>
            <a:prstGeom prst="rect">
              <a:avLst/>
            </a:prstGeom>
            <a:noFill/>
          </p:spPr>
          <p:txBody>
            <a:bodyPr wrap="square" rtlCol="0">
              <a:spAutoFit/>
            </a:bodyPr>
            <a:lstStyle/>
            <a:p>
              <a:r>
                <a:rPr lang="en-US" sz="1400" b="1">
                  <a:latin typeface="Segoe UI Light" panose="020B0502040204020203" pitchFamily="34" charset="0"/>
                  <a:cs typeface="Segoe UI Light" panose="020B0502040204020203" pitchFamily="34" charset="0"/>
                </a:rPr>
                <a:t>Flight operations</a:t>
              </a:r>
              <a:endParaRPr lang="en-GB" sz="1400" b="1">
                <a:latin typeface="Segoe UI Light" panose="020B0502040204020203" pitchFamily="34" charset="0"/>
                <a:cs typeface="Segoe UI Light" panose="020B0502040204020203" pitchFamily="34" charset="0"/>
              </a:endParaRPr>
            </a:p>
          </p:txBody>
        </p:sp>
        <p:sp>
          <p:nvSpPr>
            <p:cNvPr id="13" name="TextBox 12">
              <a:extLst>
                <a:ext uri="{FF2B5EF4-FFF2-40B4-BE49-F238E27FC236}">
                  <a16:creationId xmlns:a16="http://schemas.microsoft.com/office/drawing/2014/main" id="{8A60FED0-A01C-455D-E091-D8770F25031C}"/>
                </a:ext>
              </a:extLst>
            </p:cNvPr>
            <p:cNvSpPr txBox="1"/>
            <p:nvPr/>
          </p:nvSpPr>
          <p:spPr>
            <a:xfrm>
              <a:off x="1276814" y="6127914"/>
              <a:ext cx="1765303" cy="314655"/>
            </a:xfrm>
            <a:prstGeom prst="rect">
              <a:avLst/>
            </a:prstGeom>
            <a:noFill/>
          </p:spPr>
          <p:txBody>
            <a:bodyPr wrap="square" rtlCol="0">
              <a:spAutoFit/>
            </a:bodyPr>
            <a:lstStyle/>
            <a:p>
              <a:r>
                <a:rPr lang="en-US" sz="1400" b="1">
                  <a:latin typeface="Segoe UI Light" panose="020B0502040204020203" pitchFamily="34" charset="0"/>
                  <a:cs typeface="Segoe UI Light" panose="020B0502040204020203" pitchFamily="34" charset="0"/>
                </a:rPr>
                <a:t>Air Traffic Control</a:t>
              </a:r>
              <a:endParaRPr lang="ru-RU" sz="1400" b="1">
                <a:latin typeface="Segoe UI Light" panose="020B0502040204020203" pitchFamily="34" charset="0"/>
                <a:cs typeface="Segoe UI Light" panose="020B0502040204020203" pitchFamily="34" charset="0"/>
              </a:endParaRPr>
            </a:p>
          </p:txBody>
        </p:sp>
        <p:sp>
          <p:nvSpPr>
            <p:cNvPr id="14" name="TextBox 13">
              <a:extLst>
                <a:ext uri="{FF2B5EF4-FFF2-40B4-BE49-F238E27FC236}">
                  <a16:creationId xmlns:a16="http://schemas.microsoft.com/office/drawing/2014/main" id="{58B81116-59AF-7C0C-6D8A-35773AC42196}"/>
                </a:ext>
              </a:extLst>
            </p:cNvPr>
            <p:cNvSpPr txBox="1"/>
            <p:nvPr/>
          </p:nvSpPr>
          <p:spPr>
            <a:xfrm>
              <a:off x="7714202" y="6196073"/>
              <a:ext cx="2031699" cy="314655"/>
            </a:xfrm>
            <a:prstGeom prst="rect">
              <a:avLst/>
            </a:prstGeom>
            <a:noFill/>
          </p:spPr>
          <p:txBody>
            <a:bodyPr wrap="square" rtlCol="0">
              <a:spAutoFit/>
            </a:bodyPr>
            <a:lstStyle/>
            <a:p>
              <a:r>
                <a:rPr lang="en-US" sz="1400" b="1">
                  <a:latin typeface="Segoe UI Light" panose="020B0502040204020203" pitchFamily="34" charset="0"/>
                  <a:cs typeface="Segoe UI Light" panose="020B0502040204020203" pitchFamily="34" charset="0"/>
                </a:rPr>
                <a:t>Aviation medicine</a:t>
              </a:r>
              <a:endParaRPr lang="en-GB" sz="1400" b="1">
                <a:latin typeface="Segoe UI Light" panose="020B0502040204020203" pitchFamily="34" charset="0"/>
                <a:cs typeface="Segoe UI Light" panose="020B0502040204020203" pitchFamily="34" charset="0"/>
              </a:endParaRPr>
            </a:p>
          </p:txBody>
        </p:sp>
        <p:sp>
          <p:nvSpPr>
            <p:cNvPr id="34" name="TextBox 33">
              <a:extLst>
                <a:ext uri="{FF2B5EF4-FFF2-40B4-BE49-F238E27FC236}">
                  <a16:creationId xmlns:a16="http://schemas.microsoft.com/office/drawing/2014/main" id="{9A23D03E-40D6-ACB7-1672-866D66805CE4}"/>
                </a:ext>
              </a:extLst>
            </p:cNvPr>
            <p:cNvSpPr txBox="1"/>
            <p:nvPr/>
          </p:nvSpPr>
          <p:spPr>
            <a:xfrm>
              <a:off x="4244838" y="4515262"/>
              <a:ext cx="2726916" cy="314655"/>
            </a:xfrm>
            <a:prstGeom prst="rect">
              <a:avLst/>
            </a:prstGeom>
            <a:noFill/>
          </p:spPr>
          <p:txBody>
            <a:bodyPr wrap="square" rtlCol="0">
              <a:spAutoFit/>
            </a:bodyPr>
            <a:lstStyle/>
            <a:p>
              <a:r>
                <a:rPr lang="en-US" sz="1400" b="1">
                  <a:latin typeface="Segoe UI Light" panose="020B0502040204020203" pitchFamily="34" charset="0"/>
                  <a:cs typeface="Segoe UI Light" panose="020B0502040204020203" pitchFamily="34" charset="0"/>
                </a:rPr>
                <a:t>Aviation security</a:t>
              </a:r>
              <a:endParaRPr lang="en-GB" sz="1400" b="1">
                <a:latin typeface="Segoe UI Light" panose="020B0502040204020203" pitchFamily="34" charset="0"/>
                <a:cs typeface="Segoe UI Light" panose="020B0502040204020203" pitchFamily="34" charset="0"/>
              </a:endParaRPr>
            </a:p>
          </p:txBody>
        </p:sp>
        <p:sp>
          <p:nvSpPr>
            <p:cNvPr id="35" name="TextBox 34">
              <a:extLst>
                <a:ext uri="{FF2B5EF4-FFF2-40B4-BE49-F238E27FC236}">
                  <a16:creationId xmlns:a16="http://schemas.microsoft.com/office/drawing/2014/main" id="{3C849647-9C1F-9299-5FEF-275FBE112ADA}"/>
                </a:ext>
              </a:extLst>
            </p:cNvPr>
            <p:cNvSpPr txBox="1"/>
            <p:nvPr/>
          </p:nvSpPr>
          <p:spPr>
            <a:xfrm>
              <a:off x="4244838" y="6049348"/>
              <a:ext cx="2254192" cy="534913"/>
            </a:xfrm>
            <a:prstGeom prst="rect">
              <a:avLst/>
            </a:prstGeom>
            <a:noFill/>
          </p:spPr>
          <p:txBody>
            <a:bodyPr wrap="square" rtlCol="0">
              <a:spAutoFit/>
            </a:bodyPr>
            <a:lstStyle/>
            <a:p>
              <a:r>
                <a:rPr lang="en-US" sz="1400" b="1">
                  <a:latin typeface="Segoe UI Light" panose="020B0502040204020203" pitchFamily="34" charset="0"/>
                  <a:cs typeface="Segoe UI Light" panose="020B0502040204020203" pitchFamily="34" charset="0"/>
                </a:rPr>
                <a:t>Aerodromes and ground handling</a:t>
              </a:r>
              <a:endParaRPr lang="en-GB" sz="1400" b="1">
                <a:latin typeface="Segoe UI Light" panose="020B0502040204020203" pitchFamily="34" charset="0"/>
                <a:cs typeface="Segoe UI Light" panose="020B0502040204020203" pitchFamily="34" charset="0"/>
              </a:endParaRPr>
            </a:p>
          </p:txBody>
        </p:sp>
        <p:sp>
          <p:nvSpPr>
            <p:cNvPr id="36" name="TextBox 35">
              <a:extLst>
                <a:ext uri="{FF2B5EF4-FFF2-40B4-BE49-F238E27FC236}">
                  <a16:creationId xmlns:a16="http://schemas.microsoft.com/office/drawing/2014/main" id="{A65B03A6-A983-EF81-C30A-9436D08C60B4}"/>
                </a:ext>
              </a:extLst>
            </p:cNvPr>
            <p:cNvSpPr txBox="1"/>
            <p:nvPr/>
          </p:nvSpPr>
          <p:spPr>
            <a:xfrm>
              <a:off x="7714202" y="4546820"/>
              <a:ext cx="2514093" cy="314655"/>
            </a:xfrm>
            <a:prstGeom prst="rect">
              <a:avLst/>
            </a:prstGeom>
            <a:noFill/>
          </p:spPr>
          <p:txBody>
            <a:bodyPr wrap="square" rtlCol="0">
              <a:spAutoFit/>
            </a:bodyPr>
            <a:lstStyle/>
            <a:p>
              <a:r>
                <a:rPr lang="en-US" sz="1400" b="1">
                  <a:latin typeface="Segoe UI Light" panose="020B0502040204020203" pitchFamily="34" charset="0"/>
                  <a:cs typeface="Segoe UI Light" panose="020B0502040204020203" pitchFamily="34" charset="0"/>
                </a:rPr>
                <a:t>Personnel Licensing</a:t>
              </a:r>
              <a:endParaRPr lang="ru-RU" sz="1400" b="1">
                <a:latin typeface="Segoe UI Light" panose="020B0502040204020203" pitchFamily="34" charset="0"/>
                <a:cs typeface="Segoe UI Light" panose="020B0502040204020203" pitchFamily="34" charset="0"/>
              </a:endParaRPr>
            </a:p>
          </p:txBody>
        </p:sp>
        <p:pic>
          <p:nvPicPr>
            <p:cNvPr id="37" name="Рисунок 36">
              <a:extLst>
                <a:ext uri="{FF2B5EF4-FFF2-40B4-BE49-F238E27FC236}">
                  <a16:creationId xmlns:a16="http://schemas.microsoft.com/office/drawing/2014/main" id="{E7355EDE-1F5E-A2BA-C5D2-6FED60B14287}"/>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30963" b="42238" l="23121" r="95954">
                          <a14:foregroundMark x1="56069" y1="31396" x2="33526" y2="33044"/>
                          <a14:foregroundMark x1="33526" y1="33044" x2="23699" y2="36860"/>
                          <a14:foregroundMark x1="23699" y1="36860" x2="27746" y2="40590"/>
                          <a14:foregroundMark x1="27746" y1="40590" x2="48555" y2="42671"/>
                          <a14:foregroundMark x1="48555" y1="42671" x2="68786" y2="43278"/>
                          <a14:foregroundMark x1="68786" y1="43278" x2="91908" y2="41110"/>
                          <a14:foregroundMark x1="91908" y1="41110" x2="98266" y2="37121"/>
                          <a14:foregroundMark x1="98266" y1="37121" x2="92486" y2="33391"/>
                          <a14:foregroundMark x1="92486" y1="33391" x2="65896" y2="31223"/>
                          <a14:foregroundMark x1="65896" y1="31223" x2="50867" y2="31136"/>
                          <a14:foregroundMark x1="67630" y1="32090" x2="78035" y2="34952"/>
                          <a14:foregroundMark x1="78035" y1="34952" x2="76879" y2="37988"/>
                          <a14:foregroundMark x1="76879" y1="37988" x2="59538" y2="39722"/>
                          <a14:foregroundMark x1="59538" y1="39722" x2="35838" y2="38768"/>
                          <a14:foregroundMark x1="35838" y1="38768" x2="49133" y2="38942"/>
                          <a14:foregroundMark x1="69364" y1="41631" x2="41618" y2="41110"/>
                          <a14:foregroundMark x1="46243" y1="41110" x2="63006" y2="42238"/>
                          <a14:foregroundMark x1="63006" y1="42238" x2="53179" y2="42411"/>
                          <a14:foregroundMark x1="64740" y1="41977" x2="79769" y2="42411"/>
                          <a14:foregroundMark x1="89595" y1="37901" x2="95954" y2="37467"/>
                          <a14:foregroundMark x1="34682" y1="38335" x2="23121" y2="38595"/>
                          <a14:foregroundMark x1="33526" y1="36340" x2="26012" y2="34605"/>
                        </a14:backgroundRemoval>
                      </a14:imgEffect>
                    </a14:imgLayer>
                  </a14:imgProps>
                </a:ext>
                <a:ext uri="{28A0092B-C50C-407E-A947-70E740481C1C}">
                  <a14:useLocalDpi xmlns:a14="http://schemas.microsoft.com/office/drawing/2010/main" val="0"/>
                </a:ext>
              </a:extLst>
            </a:blip>
            <a:srcRect l="18404" t="31396" b="56963"/>
            <a:stretch/>
          </p:blipFill>
          <p:spPr>
            <a:xfrm>
              <a:off x="6930988" y="4272518"/>
              <a:ext cx="765756" cy="728107"/>
            </a:xfrm>
            <a:prstGeom prst="rect">
              <a:avLst/>
            </a:prstGeom>
          </p:spPr>
        </p:pic>
        <p:pic>
          <p:nvPicPr>
            <p:cNvPr id="38" name="Рисунок 37">
              <a:extLst>
                <a:ext uri="{FF2B5EF4-FFF2-40B4-BE49-F238E27FC236}">
                  <a16:creationId xmlns:a16="http://schemas.microsoft.com/office/drawing/2014/main" id="{28CF6571-4956-7614-5380-0764024AA378}"/>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85950" b="98092" l="21965" r="91908">
                          <a14:foregroundMark x1="52710" y1="86510" x2="52205" y2="86526"/>
                          <a14:foregroundMark x1="18374" y1="89583" x2="17538" y2="89889"/>
                          <a14:foregroundMark x1="24277" y1="87424" x2="23031" y2="87880"/>
                          <a14:foregroundMark x1="21262" y1="94704" x2="21965" y2="95143"/>
                          <a14:foregroundMark x1="21965" y1="95143" x2="40462" y2="97745"/>
                          <a14:foregroundMark x1="40462" y1="97745" x2="58960" y2="98005"/>
                          <a14:foregroundMark x1="58960" y1="98005" x2="76879" y2="97398"/>
                          <a14:foregroundMark x1="76879" y1="97398" x2="90751" y2="94536"/>
                          <a14:foregroundMark x1="90751" y1="94536" x2="94798" y2="89679"/>
                          <a14:foregroundMark x1="94798" y1="89679" x2="84971" y2="87077"/>
                          <a14:foregroundMark x1="84971" y1="87077" x2="64740" y2="86123"/>
                          <a14:foregroundMark x1="64740" y1="86123" x2="63789" y2="86123"/>
                          <a14:foregroundMark x1="78035" y1="90546" x2="61850" y2="91327"/>
                          <a14:foregroundMark x1="61850" y1="91327" x2="47977" y2="89679"/>
                          <a14:foregroundMark x1="47977" y1="89679" x2="38150" y2="94536"/>
                          <a14:foregroundMark x1="38150" y1="94536" x2="38150" y2="94709"/>
                          <a14:foregroundMark x1="55463" y1="88555" x2="35838" y2="93582"/>
                          <a14:foregroundMark x1="33664" y1="94805" x2="31214" y2="96184"/>
                          <a14:foregroundMark x1="35838" y1="93582" x2="34385" y2="94399"/>
                          <a14:foregroundMark x1="31214" y1="96184" x2="30058" y2="96531"/>
                          <a14:foregroundMark x1="72254" y1="93322" x2="51445" y2="97745"/>
                          <a14:foregroundMark x1="51445" y1="97745" x2="50289" y2="97918"/>
                          <a14:foregroundMark x1="59538" y1="96531" x2="32948" y2="95056"/>
                          <a14:foregroundMark x1="32948" y1="95056" x2="32215" y2="94793"/>
                          <a14:foregroundMark x1="75145" y1="88725" x2="78613" y2="88205"/>
                          <a14:foregroundMark x1="81503" y1="89592" x2="68208" y2="87337"/>
                          <a14:foregroundMark x1="68208" y1="87337" x2="47399" y2="87684"/>
                          <a14:foregroundMark x1="47399" y1="87684" x2="45665" y2="87771"/>
                          <a14:foregroundMark x1="63006" y1="87944" x2="80347" y2="88552"/>
                          <a14:foregroundMark x1="80347" y1="88552" x2="81503" y2="88638"/>
                          <a14:foregroundMark x1="92486" y1="91154" x2="93064" y2="94796"/>
                          <a14:foregroundMark x1="93064" y1="94796" x2="84971" y2="97138"/>
                          <a14:foregroundMark x1="84971" y1="97138" x2="64162" y2="98439"/>
                          <a14:foregroundMark x1="64162" y1="98439" x2="39884" y2="98092"/>
                          <a14:foregroundMark x1="39884" y1="98092" x2="23121" y2="94623"/>
                          <a14:foregroundMark x1="23121" y1="94623" x2="25434" y2="90720"/>
                          <a14:foregroundMark x1="25434" y1="90720" x2="42197" y2="88031"/>
                          <a14:foregroundMark x1="42197" y1="88031" x2="49133" y2="87337"/>
                          <a14:backgroundMark x1="39445" y1="87532" x2="27746" y2="88118"/>
                          <a14:backgroundMark x1="27746" y1="88118" x2="23699" y2="89853"/>
                          <a14:backgroundMark x1="22132" y1="94249" x2="21965" y2="94709"/>
                          <a14:backgroundMark x1="22928" y1="92062" x2="22337" y2="93687"/>
                          <a14:backgroundMark x1="23699" y1="89939" x2="23113" y2="91552"/>
                        </a14:backgroundRemoval>
                      </a14:imgEffect>
                    </a14:imgLayer>
                  </a14:imgProps>
                </a:ext>
                <a:ext uri="{28A0092B-C50C-407E-A947-70E740481C1C}">
                  <a14:useLocalDpi xmlns:a14="http://schemas.microsoft.com/office/drawing/2010/main" val="0"/>
                </a:ext>
              </a:extLst>
            </a:blip>
            <a:srcRect l="22560" t="86679" b="1465"/>
            <a:stretch/>
          </p:blipFill>
          <p:spPr>
            <a:xfrm>
              <a:off x="623946" y="5942124"/>
              <a:ext cx="734393" cy="749364"/>
            </a:xfrm>
            <a:prstGeom prst="rect">
              <a:avLst/>
            </a:prstGeom>
            <a:ln>
              <a:solidFill>
                <a:srgbClr val="00AEC7"/>
              </a:solidFill>
            </a:ln>
          </p:spPr>
        </p:pic>
        <p:pic>
          <p:nvPicPr>
            <p:cNvPr id="39" name="Рисунок 38" descr="Медицина контур">
              <a:extLst>
                <a:ext uri="{FF2B5EF4-FFF2-40B4-BE49-F238E27FC236}">
                  <a16:creationId xmlns:a16="http://schemas.microsoft.com/office/drawing/2014/main" id="{4D7CC320-B65B-2CA9-13F2-C8D17894B2B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70700" y="5991225"/>
              <a:ext cx="813200" cy="813200"/>
            </a:xfrm>
            <a:prstGeom prst="rect">
              <a:avLst/>
            </a:prstGeom>
          </p:spPr>
        </p:pic>
        <p:pic>
          <p:nvPicPr>
            <p:cNvPr id="40" name="Рисунок 39">
              <a:extLst>
                <a:ext uri="{FF2B5EF4-FFF2-40B4-BE49-F238E27FC236}">
                  <a16:creationId xmlns:a16="http://schemas.microsoft.com/office/drawing/2014/main" id="{367BC95E-6657-39BB-0755-404303ABDD6F}"/>
                </a:ext>
              </a:extLst>
            </p:cNvPr>
            <p:cNvPicPr>
              <a:picLocks noChangeAspect="1"/>
            </p:cNvPicPr>
            <p:nvPr/>
          </p:nvPicPr>
          <p:blipFill>
            <a:blip r:embed="rId7" cstate="print">
              <a:alphaModFix/>
              <a:duotone>
                <a:srgbClr val="4F81BD">
                  <a:shade val="45000"/>
                  <a:satMod val="135000"/>
                </a:srgbClr>
                <a:prstClr val="white"/>
              </a:duotone>
              <a:extLst>
                <a:ext uri="{BEBA8EAE-BF5A-486C-A8C5-ECC9F3942E4B}">
                  <a14:imgProps xmlns:a14="http://schemas.microsoft.com/office/drawing/2010/main">
                    <a14:imgLayer r:embed="rId8">
                      <a14:imgEffect>
                        <a14:sharpenSoften amount="50000"/>
                      </a14:imgEffect>
                      <a14:imgEffect>
                        <a14:colorTemperature colorTemp="11200"/>
                      </a14:imgEffect>
                      <a14:imgEffect>
                        <a14:saturation sat="40000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3517900" y="6102183"/>
              <a:ext cx="466300" cy="416887"/>
            </a:xfrm>
            <a:prstGeom prst="rect">
              <a:avLst/>
            </a:prstGeom>
            <a:ln>
              <a:noFill/>
            </a:ln>
          </p:spPr>
        </p:pic>
        <p:pic>
          <p:nvPicPr>
            <p:cNvPr id="41" name="Рисунок 40" descr="Шестеренки контур">
              <a:extLst>
                <a:ext uri="{FF2B5EF4-FFF2-40B4-BE49-F238E27FC236}">
                  <a16:creationId xmlns:a16="http://schemas.microsoft.com/office/drawing/2014/main" id="{E12B2FFC-34C3-F0BC-E696-50000CF16BE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3870" y="5204465"/>
              <a:ext cx="734392" cy="734392"/>
            </a:xfrm>
            <a:prstGeom prst="rect">
              <a:avLst/>
            </a:prstGeom>
          </p:spPr>
        </p:pic>
        <p:grpSp>
          <p:nvGrpSpPr>
            <p:cNvPr id="42" name="Группа 41">
              <a:extLst>
                <a:ext uri="{FF2B5EF4-FFF2-40B4-BE49-F238E27FC236}">
                  <a16:creationId xmlns:a16="http://schemas.microsoft.com/office/drawing/2014/main" id="{98CE6359-5099-F7C6-57BB-9D940101E98B}"/>
                </a:ext>
              </a:extLst>
            </p:cNvPr>
            <p:cNvGrpSpPr/>
            <p:nvPr/>
          </p:nvGrpSpPr>
          <p:grpSpPr>
            <a:xfrm>
              <a:off x="3517900" y="4467225"/>
              <a:ext cx="650738" cy="595361"/>
              <a:chOff x="516568" y="6889417"/>
              <a:chExt cx="650738" cy="595361"/>
            </a:xfrm>
          </p:grpSpPr>
          <p:pic>
            <p:nvPicPr>
              <p:cNvPr id="52" name="Рисунок 51" descr="Самолет со сплошной заливкой">
                <a:extLst>
                  <a:ext uri="{FF2B5EF4-FFF2-40B4-BE49-F238E27FC236}">
                    <a16:creationId xmlns:a16="http://schemas.microsoft.com/office/drawing/2014/main" id="{FDD6E326-5B5B-1039-88BC-BD67A2ABBC6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10070" y="6976956"/>
                <a:ext cx="444524" cy="420281"/>
              </a:xfrm>
              <a:prstGeom prst="rect">
                <a:avLst/>
              </a:prstGeom>
            </p:spPr>
          </p:pic>
          <p:pic>
            <p:nvPicPr>
              <p:cNvPr id="53" name="Рисунок 52" descr="Щит контур">
                <a:extLst>
                  <a:ext uri="{FF2B5EF4-FFF2-40B4-BE49-F238E27FC236}">
                    <a16:creationId xmlns:a16="http://schemas.microsoft.com/office/drawing/2014/main" id="{63FBF38F-FEAB-FBBD-70EB-CDE114B94B9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27121" y="6919661"/>
                <a:ext cx="610423" cy="555667"/>
              </a:xfrm>
              <a:prstGeom prst="rect">
                <a:avLst/>
              </a:prstGeom>
            </p:spPr>
          </p:pic>
          <p:sp>
            <p:nvSpPr>
              <p:cNvPr id="54" name="Овал 53">
                <a:extLst>
                  <a:ext uri="{FF2B5EF4-FFF2-40B4-BE49-F238E27FC236}">
                    <a16:creationId xmlns:a16="http://schemas.microsoft.com/office/drawing/2014/main" id="{BC21348A-B849-38E9-D79B-A6EAE16BEBA9}"/>
                  </a:ext>
                </a:extLst>
              </p:cNvPr>
              <p:cNvSpPr/>
              <p:nvPr/>
            </p:nvSpPr>
            <p:spPr>
              <a:xfrm>
                <a:off x="516568" y="6889417"/>
                <a:ext cx="650738" cy="595361"/>
              </a:xfrm>
              <a:prstGeom prst="ellipse">
                <a:avLst/>
              </a:prstGeom>
              <a:noFill/>
              <a:ln w="38100">
                <a:solidFill>
                  <a:srgbClr val="00AE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Segoe UI Light" panose="020B0502040204020203" pitchFamily="34" charset="0"/>
                  <a:cs typeface="Segoe UI Light" panose="020B0502040204020203" pitchFamily="34" charset="0"/>
                </a:endParaRPr>
              </a:p>
            </p:txBody>
          </p:sp>
        </p:grpSp>
        <p:pic>
          <p:nvPicPr>
            <p:cNvPr id="43" name="Рисунок 42">
              <a:extLst>
                <a:ext uri="{FF2B5EF4-FFF2-40B4-BE49-F238E27FC236}">
                  <a16:creationId xmlns:a16="http://schemas.microsoft.com/office/drawing/2014/main" id="{32D8BF32-E2DB-AEB1-310E-77DB6E3D630B}"/>
                </a:ext>
              </a:extLst>
            </p:cNvPr>
            <p:cNvPicPr>
              <a:picLocks noChangeAspect="1"/>
            </p:cNvPicPr>
            <p:nvPr/>
          </p:nvPicPr>
          <p:blipFill rotWithShape="1">
            <a:blip r:embed="rId15">
              <a:extLst>
                <a:ext uri="{28A0092B-C50C-407E-A947-70E740481C1C}">
                  <a14:useLocalDpi xmlns:a14="http://schemas.microsoft.com/office/drawing/2010/main" val="0"/>
                </a:ext>
              </a:extLst>
            </a:blip>
            <a:srcRect l="21376" t="19454" r="-182" b="69167"/>
            <a:stretch/>
          </p:blipFill>
          <p:spPr>
            <a:xfrm>
              <a:off x="6946900" y="5229225"/>
              <a:ext cx="693052" cy="668789"/>
            </a:xfrm>
            <a:prstGeom prst="ellipse">
              <a:avLst/>
            </a:prstGeom>
            <a:solidFill>
              <a:srgbClr val="00AEC7"/>
            </a:solidFill>
            <a:ln>
              <a:solidFill>
                <a:srgbClr val="00AEC7"/>
              </a:solidFill>
            </a:ln>
          </p:spPr>
        </p:pic>
        <p:sp>
          <p:nvSpPr>
            <p:cNvPr id="44" name="TextBox 43">
              <a:extLst>
                <a:ext uri="{FF2B5EF4-FFF2-40B4-BE49-F238E27FC236}">
                  <a16:creationId xmlns:a16="http://schemas.microsoft.com/office/drawing/2014/main" id="{82879AEB-02C3-2364-2213-C16548A7C016}"/>
                </a:ext>
              </a:extLst>
            </p:cNvPr>
            <p:cNvSpPr txBox="1"/>
            <p:nvPr/>
          </p:nvSpPr>
          <p:spPr>
            <a:xfrm>
              <a:off x="7686115" y="5342331"/>
              <a:ext cx="2690236" cy="314655"/>
            </a:xfrm>
            <a:prstGeom prst="rect">
              <a:avLst/>
            </a:prstGeom>
            <a:noFill/>
          </p:spPr>
          <p:txBody>
            <a:bodyPr wrap="square" rtlCol="0">
              <a:spAutoFit/>
            </a:bodyPr>
            <a:lstStyle/>
            <a:p>
              <a:r>
                <a:rPr lang="en-US" sz="1400" b="1">
                  <a:latin typeface="Segoe UI Light" panose="020B0502040204020203" pitchFamily="34" charset="0"/>
                  <a:cs typeface="Segoe UI Light" panose="020B0502040204020203" pitchFamily="34" charset="0"/>
                </a:rPr>
                <a:t>Unmanned aerial systems</a:t>
              </a:r>
              <a:endParaRPr lang="ru-RU" sz="1400" b="1">
                <a:latin typeface="Segoe UI Light" panose="020B0502040204020203" pitchFamily="34" charset="0"/>
                <a:cs typeface="Segoe UI Light" panose="020B0502040204020203" pitchFamily="34" charset="0"/>
              </a:endParaRPr>
            </a:p>
          </p:txBody>
        </p:sp>
        <p:pic>
          <p:nvPicPr>
            <p:cNvPr id="45" name="Рисунок 44" descr="Взлет со сплошной заливкой">
              <a:extLst>
                <a:ext uri="{FF2B5EF4-FFF2-40B4-BE49-F238E27FC236}">
                  <a16:creationId xmlns:a16="http://schemas.microsoft.com/office/drawing/2014/main" id="{374EC5CC-E44E-2793-A28C-43239EF3166B}"/>
                </a:ext>
              </a:extLst>
            </p:cNvPr>
            <p:cNvPicPr>
              <a:picLocks noChangeAspect="1"/>
            </p:cNvPicPr>
            <p:nvPr/>
          </p:nvPicPr>
          <p:blipFill rotWithShape="1">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t="-1" b="37008"/>
            <a:stretch/>
          </p:blipFill>
          <p:spPr>
            <a:xfrm>
              <a:off x="632504" y="4536728"/>
              <a:ext cx="675596" cy="425572"/>
            </a:xfrm>
            <a:prstGeom prst="rect">
              <a:avLst/>
            </a:prstGeom>
          </p:spPr>
        </p:pic>
        <p:sp>
          <p:nvSpPr>
            <p:cNvPr id="46" name="Овал 45">
              <a:extLst>
                <a:ext uri="{FF2B5EF4-FFF2-40B4-BE49-F238E27FC236}">
                  <a16:creationId xmlns:a16="http://schemas.microsoft.com/office/drawing/2014/main" id="{C182BBF6-FE34-0E1D-FA91-D24AC06F0C06}"/>
                </a:ext>
              </a:extLst>
            </p:cNvPr>
            <p:cNvSpPr/>
            <p:nvPr/>
          </p:nvSpPr>
          <p:spPr>
            <a:xfrm>
              <a:off x="627144" y="4391025"/>
              <a:ext cx="680310" cy="663533"/>
            </a:xfrm>
            <a:prstGeom prst="ellipse">
              <a:avLst/>
            </a:prstGeom>
            <a:noFill/>
            <a:ln w="38100">
              <a:solidFill>
                <a:srgbClr val="00AE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Segoe UI Light" panose="020B0502040204020203" pitchFamily="34" charset="0"/>
                <a:cs typeface="Segoe UI Light" panose="020B0502040204020203" pitchFamily="34" charset="0"/>
              </a:endParaRPr>
            </a:p>
          </p:txBody>
        </p:sp>
        <p:pic>
          <p:nvPicPr>
            <p:cNvPr id="47" name="Рисунок 46">
              <a:extLst>
                <a:ext uri="{FF2B5EF4-FFF2-40B4-BE49-F238E27FC236}">
                  <a16:creationId xmlns:a16="http://schemas.microsoft.com/office/drawing/2014/main" id="{7559C1AD-A62A-2D05-19CB-F8D10B54804C}"/>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479215" y="5212939"/>
              <a:ext cx="728107" cy="728107"/>
            </a:xfrm>
            <a:prstGeom prst="rect">
              <a:avLst/>
            </a:prstGeom>
          </p:spPr>
        </p:pic>
        <p:sp>
          <p:nvSpPr>
            <p:cNvPr id="48" name="Овал 47">
              <a:extLst>
                <a:ext uri="{FF2B5EF4-FFF2-40B4-BE49-F238E27FC236}">
                  <a16:creationId xmlns:a16="http://schemas.microsoft.com/office/drawing/2014/main" id="{8E28103B-964C-8FF5-EAB4-2B2FAA18C71D}"/>
                </a:ext>
              </a:extLst>
            </p:cNvPr>
            <p:cNvSpPr/>
            <p:nvPr/>
          </p:nvSpPr>
          <p:spPr>
            <a:xfrm>
              <a:off x="3503114" y="5218624"/>
              <a:ext cx="680310" cy="663533"/>
            </a:xfrm>
            <a:prstGeom prst="ellipse">
              <a:avLst/>
            </a:prstGeom>
            <a:noFill/>
            <a:ln w="38100">
              <a:solidFill>
                <a:srgbClr val="00AE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Segoe UI Light" panose="020B0502040204020203" pitchFamily="34" charset="0"/>
                <a:cs typeface="Segoe UI Light" panose="020B0502040204020203" pitchFamily="34" charset="0"/>
              </a:endParaRPr>
            </a:p>
          </p:txBody>
        </p:sp>
        <p:sp>
          <p:nvSpPr>
            <p:cNvPr id="49" name="Овал 48">
              <a:extLst>
                <a:ext uri="{FF2B5EF4-FFF2-40B4-BE49-F238E27FC236}">
                  <a16:creationId xmlns:a16="http://schemas.microsoft.com/office/drawing/2014/main" id="{9768568F-0E39-9344-25F9-49F00C02E111}"/>
                </a:ext>
              </a:extLst>
            </p:cNvPr>
            <p:cNvSpPr/>
            <p:nvPr/>
          </p:nvSpPr>
          <p:spPr>
            <a:xfrm>
              <a:off x="3416110" y="6021854"/>
              <a:ext cx="680310" cy="663533"/>
            </a:xfrm>
            <a:prstGeom prst="ellipse">
              <a:avLst/>
            </a:prstGeom>
            <a:noFill/>
            <a:ln w="38100">
              <a:solidFill>
                <a:srgbClr val="00AE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latin typeface="Segoe UI Light" panose="020B0502040204020203" pitchFamily="34" charset="0"/>
                <a:cs typeface="Segoe UI Light" panose="020B0502040204020203" pitchFamily="34" charset="0"/>
              </a:endParaRPr>
            </a:p>
          </p:txBody>
        </p:sp>
        <p:sp>
          <p:nvSpPr>
            <p:cNvPr id="50" name="TextBox 49">
              <a:extLst>
                <a:ext uri="{FF2B5EF4-FFF2-40B4-BE49-F238E27FC236}">
                  <a16:creationId xmlns:a16="http://schemas.microsoft.com/office/drawing/2014/main" id="{27C2D64F-9254-2B4B-785C-39015BC5B86B}"/>
                </a:ext>
              </a:extLst>
            </p:cNvPr>
            <p:cNvSpPr txBox="1"/>
            <p:nvPr/>
          </p:nvSpPr>
          <p:spPr>
            <a:xfrm>
              <a:off x="4253485" y="5299912"/>
              <a:ext cx="2726916" cy="534913"/>
            </a:xfrm>
            <a:prstGeom prst="rect">
              <a:avLst/>
            </a:prstGeom>
            <a:noFill/>
          </p:spPr>
          <p:txBody>
            <a:bodyPr wrap="square" rtlCol="0">
              <a:spAutoFit/>
            </a:bodyPr>
            <a:lstStyle/>
            <a:p>
              <a:r>
                <a:rPr lang="en-US" sz="1400" b="1">
                  <a:latin typeface="Segoe UI Light" panose="020B0502040204020203" pitchFamily="34" charset="0"/>
                  <a:cs typeface="Segoe UI Light" panose="020B0502040204020203" pitchFamily="34" charset="0"/>
                </a:rPr>
                <a:t>Facilitation, passenger and cargo services</a:t>
              </a:r>
              <a:endParaRPr lang="en-GB" sz="1400" b="1">
                <a:latin typeface="Segoe UI Light" panose="020B0502040204020203" pitchFamily="34" charset="0"/>
                <a:cs typeface="Segoe UI Light" panose="020B0502040204020203" pitchFamily="34" charset="0"/>
              </a:endParaRPr>
            </a:p>
          </p:txBody>
        </p:sp>
        <p:sp>
          <p:nvSpPr>
            <p:cNvPr id="51" name="Прямоугольник 50">
              <a:extLst>
                <a:ext uri="{FF2B5EF4-FFF2-40B4-BE49-F238E27FC236}">
                  <a16:creationId xmlns:a16="http://schemas.microsoft.com/office/drawing/2014/main" id="{CA97167E-3B97-E61A-C9F6-FCFB59CED836}"/>
                </a:ext>
              </a:extLst>
            </p:cNvPr>
            <p:cNvSpPr/>
            <p:nvPr/>
          </p:nvSpPr>
          <p:spPr>
            <a:xfrm>
              <a:off x="3289300" y="5142915"/>
              <a:ext cx="3581400" cy="878940"/>
            </a:xfrm>
            <a:prstGeom prst="rect">
              <a:avLst/>
            </a:prstGeom>
            <a:noFill/>
            <a:ln w="190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ru-RU" sz="1400">
                <a:latin typeface="Segoe UI Light" panose="020B0502040204020203" pitchFamily="34" charset="0"/>
                <a:cs typeface="Segoe UI Light" panose="020B0502040204020203" pitchFamily="34" charset="0"/>
              </a:endParaRPr>
            </a:p>
          </p:txBody>
        </p:sp>
      </p:grpSp>
      <p:pic>
        <p:nvPicPr>
          <p:cNvPr id="57" name="Рисунок 56" descr="Изображение выглядит как Шрифт, текст, логотип, Графика&#10;&#10;Автоматически созданное описание">
            <a:extLst>
              <a:ext uri="{FF2B5EF4-FFF2-40B4-BE49-F238E27FC236}">
                <a16:creationId xmlns:a16="http://schemas.microsoft.com/office/drawing/2014/main" id="{9D354BBF-7CD6-DE46-BDEC-6F3E2234788B}"/>
              </a:ext>
            </a:extLst>
          </p:cNvPr>
          <p:cNvPicPr>
            <a:picLocks noChangeAspect="1"/>
          </p:cNvPicPr>
          <p:nvPr/>
        </p:nvPicPr>
        <p:blipFill rotWithShape="1">
          <a:blip r:embed="rId19">
            <a:alphaModFix/>
            <a:extLst>
              <a:ext uri="{28A0092B-C50C-407E-A947-70E740481C1C}">
                <a14:useLocalDpi xmlns:a14="http://schemas.microsoft.com/office/drawing/2010/main" val="0"/>
              </a:ext>
            </a:extLst>
          </a:blip>
          <a:srcRect l="9745" t="8176" r="10505" b="26116"/>
          <a:stretch/>
        </p:blipFill>
        <p:spPr>
          <a:xfrm>
            <a:off x="187199" y="77318"/>
            <a:ext cx="1573554" cy="494546"/>
          </a:xfrm>
          <a:prstGeom prst="rect">
            <a:avLst/>
          </a:prstGeom>
        </p:spPr>
      </p:pic>
      <p:sp>
        <p:nvSpPr>
          <p:cNvPr id="4" name="Прямоугольник 3">
            <a:extLst>
              <a:ext uri="{FF2B5EF4-FFF2-40B4-BE49-F238E27FC236}">
                <a16:creationId xmlns:a16="http://schemas.microsoft.com/office/drawing/2014/main" id="{65AFD0E9-CB85-104A-5DA7-F64E2291CF1E}"/>
              </a:ext>
            </a:extLst>
          </p:cNvPr>
          <p:cNvSpPr/>
          <p:nvPr/>
        </p:nvSpPr>
        <p:spPr>
          <a:xfrm>
            <a:off x="5181600" y="0"/>
            <a:ext cx="2005781" cy="422787"/>
          </a:xfrm>
          <a:prstGeom prst="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2940549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A437A7D9-2202-C013-C712-9CA1445278B7}"/>
              </a:ext>
            </a:extLst>
          </p:cNvPr>
          <p:cNvSpPr txBox="1"/>
          <p:nvPr/>
        </p:nvSpPr>
        <p:spPr>
          <a:xfrm>
            <a:off x="1225437" y="1505131"/>
            <a:ext cx="1244600" cy="646331"/>
          </a:xfrm>
          <a:prstGeom prst="rect">
            <a:avLst/>
          </a:prstGeom>
          <a:noFill/>
        </p:spPr>
        <p:txBody>
          <a:bodyPr wrap="square" rtlCol="0">
            <a:spAutoFit/>
          </a:bodyPr>
          <a:lstStyle/>
          <a:p>
            <a:r>
              <a:rPr lang="en-US" sz="360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8.18</a:t>
            </a:r>
            <a:endParaRPr lang="ru-RU" sz="360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endParaRPr>
          </a:p>
        </p:txBody>
      </p:sp>
      <p:sp>
        <p:nvSpPr>
          <p:cNvPr id="22" name="TextBox 21">
            <a:extLst>
              <a:ext uri="{FF2B5EF4-FFF2-40B4-BE49-F238E27FC236}">
                <a16:creationId xmlns:a16="http://schemas.microsoft.com/office/drawing/2014/main" id="{3ECF1211-5A0A-208A-7433-7C3789CB331F}"/>
              </a:ext>
            </a:extLst>
          </p:cNvPr>
          <p:cNvSpPr txBox="1"/>
          <p:nvPr/>
        </p:nvSpPr>
        <p:spPr>
          <a:xfrm>
            <a:off x="1225437" y="3427418"/>
            <a:ext cx="1659467" cy="646331"/>
          </a:xfrm>
          <a:prstGeom prst="rect">
            <a:avLst/>
          </a:prstGeom>
          <a:noFill/>
        </p:spPr>
        <p:txBody>
          <a:bodyPr wrap="square" rtlCol="0">
            <a:spAutoFit/>
          </a:bodyPr>
          <a:lstStyle/>
          <a:p>
            <a:r>
              <a:rPr lang="en-US" sz="360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8.20</a:t>
            </a:r>
            <a:endParaRPr lang="ru-RU" sz="360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endParaRPr>
          </a:p>
        </p:txBody>
      </p:sp>
      <p:sp>
        <p:nvSpPr>
          <p:cNvPr id="24" name="TextBox 23">
            <a:extLst>
              <a:ext uri="{FF2B5EF4-FFF2-40B4-BE49-F238E27FC236}">
                <a16:creationId xmlns:a16="http://schemas.microsoft.com/office/drawing/2014/main" id="{E74E5C2F-23B3-0051-7793-3A3BAFD71019}"/>
              </a:ext>
            </a:extLst>
          </p:cNvPr>
          <p:cNvSpPr txBox="1"/>
          <p:nvPr/>
        </p:nvSpPr>
        <p:spPr>
          <a:xfrm>
            <a:off x="8193507" y="1716916"/>
            <a:ext cx="1528456" cy="646331"/>
          </a:xfrm>
          <a:prstGeom prst="rect">
            <a:avLst/>
          </a:prstGeom>
          <a:noFill/>
        </p:spPr>
        <p:txBody>
          <a:bodyPr wrap="square" rtlCol="0">
            <a:spAutoFit/>
          </a:bodyPr>
          <a:lstStyle/>
          <a:p>
            <a:r>
              <a:rPr lang="en-US" sz="360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9957</a:t>
            </a:r>
            <a:endParaRPr lang="ru-RU" sz="360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endParaRPr>
          </a:p>
        </p:txBody>
      </p:sp>
      <p:sp>
        <p:nvSpPr>
          <p:cNvPr id="25" name="TextBox 24">
            <a:extLst>
              <a:ext uri="{FF2B5EF4-FFF2-40B4-BE49-F238E27FC236}">
                <a16:creationId xmlns:a16="http://schemas.microsoft.com/office/drawing/2014/main" id="{9C5D8E12-C56E-D2E4-3051-2176FA6F2484}"/>
              </a:ext>
            </a:extLst>
          </p:cNvPr>
          <p:cNvSpPr txBox="1"/>
          <p:nvPr/>
        </p:nvSpPr>
        <p:spPr>
          <a:xfrm>
            <a:off x="8193507" y="3576984"/>
            <a:ext cx="1528456" cy="646331"/>
          </a:xfrm>
          <a:prstGeom prst="rect">
            <a:avLst/>
          </a:prstGeom>
          <a:noFill/>
        </p:spPr>
        <p:txBody>
          <a:bodyPr wrap="square" rtlCol="0">
            <a:spAutoFit/>
          </a:bodyPr>
          <a:lstStyle/>
          <a:p>
            <a:r>
              <a:rPr lang="en-US" sz="360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10042</a:t>
            </a:r>
            <a:endParaRPr lang="ru-RU" sz="360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endParaRPr>
          </a:p>
        </p:txBody>
      </p:sp>
      <p:sp>
        <p:nvSpPr>
          <p:cNvPr id="27" name="TextBox 26">
            <a:extLst>
              <a:ext uri="{FF2B5EF4-FFF2-40B4-BE49-F238E27FC236}">
                <a16:creationId xmlns:a16="http://schemas.microsoft.com/office/drawing/2014/main" id="{4288918F-0957-AF55-5BCD-8EDECFFA03E1}"/>
              </a:ext>
            </a:extLst>
          </p:cNvPr>
          <p:cNvSpPr txBox="1"/>
          <p:nvPr/>
        </p:nvSpPr>
        <p:spPr>
          <a:xfrm>
            <a:off x="8193507" y="4456211"/>
            <a:ext cx="3744606" cy="707886"/>
          </a:xfrm>
          <a:prstGeom prst="rect">
            <a:avLst/>
          </a:prstGeom>
          <a:noFill/>
        </p:spPr>
        <p:txBody>
          <a:bodyPr wrap="square">
            <a:spAutoFit/>
          </a:bodyPr>
          <a:lstStyle/>
          <a:p>
            <a:pPr algn="just"/>
            <a:r>
              <a:rPr lang="fr-FR" sz="2000">
                <a:latin typeface="Segoe UI Light" panose="020B0502040204020203" pitchFamily="34" charset="0"/>
                <a:cs typeface="Segoe UI Light" panose="020B0502040204020203" pitchFamily="34" charset="0"/>
              </a:rPr>
              <a:t>Model National Air Transport Facilitation Programme</a:t>
            </a:r>
            <a:endParaRPr lang="ru-RU" sz="2000">
              <a:latin typeface="Segoe UI Light" panose="020B0502040204020203" pitchFamily="34" charset="0"/>
              <a:cs typeface="Segoe UI Light" panose="020B0502040204020203" pitchFamily="34" charset="0"/>
            </a:endParaRPr>
          </a:p>
        </p:txBody>
      </p:sp>
      <p:sp>
        <p:nvSpPr>
          <p:cNvPr id="28" name="TextBox 27">
            <a:extLst>
              <a:ext uri="{FF2B5EF4-FFF2-40B4-BE49-F238E27FC236}">
                <a16:creationId xmlns:a16="http://schemas.microsoft.com/office/drawing/2014/main" id="{236FCFF5-F44A-E859-9CE1-E3747779C228}"/>
              </a:ext>
            </a:extLst>
          </p:cNvPr>
          <p:cNvSpPr txBox="1"/>
          <p:nvPr/>
        </p:nvSpPr>
        <p:spPr>
          <a:xfrm>
            <a:off x="8193507" y="2440132"/>
            <a:ext cx="3744606" cy="400110"/>
          </a:xfrm>
          <a:prstGeom prst="rect">
            <a:avLst/>
          </a:prstGeom>
          <a:noFill/>
        </p:spPr>
        <p:txBody>
          <a:bodyPr wrap="square" rtlCol="0">
            <a:spAutoFit/>
          </a:bodyPr>
          <a:lstStyle/>
          <a:p>
            <a:pPr algn="just"/>
            <a:r>
              <a:rPr lang="en-US" sz="2000">
                <a:latin typeface="Segoe UI Light" panose="020B0502040204020203" pitchFamily="34" charset="0"/>
                <a:cs typeface="Segoe UI Light" panose="020B0502040204020203" pitchFamily="34" charset="0"/>
              </a:rPr>
              <a:t>The Facilitation Manual</a:t>
            </a:r>
            <a:endParaRPr lang="ru-RU"/>
          </a:p>
        </p:txBody>
      </p:sp>
      <p:sp>
        <p:nvSpPr>
          <p:cNvPr id="29" name="TextBox 28">
            <a:extLst>
              <a:ext uri="{FF2B5EF4-FFF2-40B4-BE49-F238E27FC236}">
                <a16:creationId xmlns:a16="http://schemas.microsoft.com/office/drawing/2014/main" id="{1D9E167D-E00A-6D30-93CD-AB14662736EE}"/>
              </a:ext>
            </a:extLst>
          </p:cNvPr>
          <p:cNvSpPr txBox="1"/>
          <p:nvPr/>
        </p:nvSpPr>
        <p:spPr>
          <a:xfrm>
            <a:off x="1225436" y="2103979"/>
            <a:ext cx="6430655" cy="830997"/>
          </a:xfrm>
          <a:prstGeom prst="rect">
            <a:avLst/>
          </a:prstGeom>
          <a:noFill/>
        </p:spPr>
        <p:txBody>
          <a:bodyPr wrap="square" rtlCol="0">
            <a:spAutoFit/>
          </a:bodyPr>
          <a:lstStyle/>
          <a:p>
            <a:pPr algn="just"/>
            <a:r>
              <a:rPr lang="en-US" sz="1600">
                <a:latin typeface="Segoe UI Light" panose="020B0502040204020203" pitchFamily="34" charset="0"/>
                <a:cs typeface="Segoe UI Light" panose="020B0502040204020203" pitchFamily="34" charset="0"/>
              </a:rPr>
              <a:t>Each Contracting State shall establish a </a:t>
            </a:r>
            <a:r>
              <a:rPr lang="en-US" sz="1600" b="1">
                <a:latin typeface="Segoe UI Light" panose="020B0502040204020203" pitchFamily="34" charset="0"/>
                <a:cs typeface="Segoe UI Light" panose="020B0502040204020203" pitchFamily="34" charset="0"/>
              </a:rPr>
              <a:t>national air transport facilitation </a:t>
            </a:r>
            <a:r>
              <a:rPr lang="en-US" sz="1600" b="1" err="1">
                <a:latin typeface="Segoe UI Light" panose="020B0502040204020203" pitchFamily="34" charset="0"/>
                <a:cs typeface="Segoe UI Light" panose="020B0502040204020203" pitchFamily="34" charset="0"/>
              </a:rPr>
              <a:t>programme</a:t>
            </a:r>
            <a:r>
              <a:rPr lang="en-US" sz="1600" b="1">
                <a:latin typeface="Segoe UI Light" panose="020B0502040204020203" pitchFamily="34" charset="0"/>
                <a:cs typeface="Segoe UI Light" panose="020B0502040204020203" pitchFamily="34" charset="0"/>
              </a:rPr>
              <a:t> </a:t>
            </a:r>
            <a:r>
              <a:rPr lang="en-US" sz="1600">
                <a:latin typeface="Segoe UI Light" panose="020B0502040204020203" pitchFamily="34" charset="0"/>
                <a:cs typeface="Segoe UI Light" panose="020B0502040204020203" pitchFamily="34" charset="0"/>
              </a:rPr>
              <a:t>based on the facilitation requirements of the Convention and of Annex 9 thereto.</a:t>
            </a:r>
            <a:endParaRPr lang="ru-RU" sz="1600">
              <a:latin typeface="Segoe UI Light" panose="020B0502040204020203" pitchFamily="34" charset="0"/>
              <a:cs typeface="Segoe UI Light" panose="020B0502040204020203" pitchFamily="34" charset="0"/>
            </a:endParaRPr>
          </a:p>
        </p:txBody>
      </p:sp>
      <p:sp>
        <p:nvSpPr>
          <p:cNvPr id="31" name="TextBox 30">
            <a:extLst>
              <a:ext uri="{FF2B5EF4-FFF2-40B4-BE49-F238E27FC236}">
                <a16:creationId xmlns:a16="http://schemas.microsoft.com/office/drawing/2014/main" id="{853566E6-C4A8-4B2D-0C47-C578B6AE97F3}"/>
              </a:ext>
            </a:extLst>
          </p:cNvPr>
          <p:cNvSpPr txBox="1"/>
          <p:nvPr/>
        </p:nvSpPr>
        <p:spPr>
          <a:xfrm>
            <a:off x="1225437" y="4179549"/>
            <a:ext cx="6430654" cy="1569660"/>
          </a:xfrm>
          <a:prstGeom prst="rect">
            <a:avLst/>
          </a:prstGeom>
          <a:noFill/>
        </p:spPr>
        <p:txBody>
          <a:bodyPr wrap="square">
            <a:spAutoFit/>
          </a:bodyPr>
          <a:lstStyle/>
          <a:p>
            <a:pPr algn="just"/>
            <a:r>
              <a:rPr lang="en-US" sz="1600">
                <a:latin typeface="Segoe UI Light" panose="020B0502040204020203" pitchFamily="34" charset="0"/>
                <a:cs typeface="Segoe UI Light" panose="020B0502040204020203" pitchFamily="34" charset="0"/>
              </a:rPr>
              <a:t>Each Contracting State shall establish </a:t>
            </a:r>
            <a:r>
              <a:rPr lang="en-US" sz="1600" b="1">
                <a:latin typeface="Segoe UI Light" panose="020B0502040204020203" pitchFamily="34" charset="0"/>
                <a:cs typeface="Segoe UI Light" panose="020B0502040204020203" pitchFamily="34" charset="0"/>
              </a:rPr>
              <a:t>a National Air Transport Facilitation Committee</a:t>
            </a:r>
            <a:r>
              <a:rPr lang="en-US" sz="1600">
                <a:latin typeface="Segoe UI Light" panose="020B0502040204020203" pitchFamily="34" charset="0"/>
                <a:cs typeface="Segoe UI Light" panose="020B0502040204020203" pitchFamily="34" charset="0"/>
              </a:rPr>
              <a:t>, and Airport Facilitation Committees as required, or similar coordinating bodies, for the purpose of coordinating facilitation activities between departments, agencies, and other organizations of the State concerned with, or responsible for, various aspects of international civil aviation as well as with airport and aircraft operators.</a:t>
            </a:r>
            <a:endParaRPr lang="ru-RU" sz="1600">
              <a:latin typeface="Segoe UI Light" panose="020B0502040204020203" pitchFamily="34" charset="0"/>
              <a:cs typeface="Segoe UI Light" panose="020B0502040204020203" pitchFamily="34" charset="0"/>
            </a:endParaRPr>
          </a:p>
        </p:txBody>
      </p:sp>
      <p:cxnSp>
        <p:nvCxnSpPr>
          <p:cNvPr id="33" name="Прямая соединительная линия 32">
            <a:extLst>
              <a:ext uri="{FF2B5EF4-FFF2-40B4-BE49-F238E27FC236}">
                <a16:creationId xmlns:a16="http://schemas.microsoft.com/office/drawing/2014/main" id="{77DB97EF-3A14-0720-E489-E33437498339}"/>
              </a:ext>
            </a:extLst>
          </p:cNvPr>
          <p:cNvCxnSpPr/>
          <p:nvPr/>
        </p:nvCxnSpPr>
        <p:spPr>
          <a:xfrm>
            <a:off x="7924800" y="1854200"/>
            <a:ext cx="0" cy="4114800"/>
          </a:xfrm>
          <a:prstGeom prst="line">
            <a:avLst/>
          </a:prstGeom>
          <a:ln w="9525"/>
        </p:spPr>
        <p:style>
          <a:lnRef idx="1">
            <a:schemeClr val="accent2"/>
          </a:lnRef>
          <a:fillRef idx="0">
            <a:schemeClr val="accent2"/>
          </a:fillRef>
          <a:effectRef idx="0">
            <a:schemeClr val="accent2"/>
          </a:effectRef>
          <a:fontRef idx="minor">
            <a:schemeClr val="tx1"/>
          </a:fontRef>
        </p:style>
      </p:cxnSp>
      <p:pic>
        <p:nvPicPr>
          <p:cNvPr id="35" name="Рисунок 34" descr="Изображение выглядит как Шрифт, текст, логотип, Графика&#10;&#10;Автоматически созданное описание">
            <a:extLst>
              <a:ext uri="{FF2B5EF4-FFF2-40B4-BE49-F238E27FC236}">
                <a16:creationId xmlns:a16="http://schemas.microsoft.com/office/drawing/2014/main" id="{C7B4173F-015A-AA4A-5198-54093086E6D6}"/>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9745" t="8176" r="10505" b="26116"/>
          <a:stretch/>
        </p:blipFill>
        <p:spPr>
          <a:xfrm>
            <a:off x="187199" y="77318"/>
            <a:ext cx="1573554" cy="494546"/>
          </a:xfrm>
          <a:prstGeom prst="rect">
            <a:avLst/>
          </a:prstGeom>
        </p:spPr>
      </p:pic>
      <p:sp>
        <p:nvSpPr>
          <p:cNvPr id="2" name="Прямоугольник 1">
            <a:extLst>
              <a:ext uri="{FF2B5EF4-FFF2-40B4-BE49-F238E27FC236}">
                <a16:creationId xmlns:a16="http://schemas.microsoft.com/office/drawing/2014/main" id="{901ACCE6-2917-AEDA-B3B2-C2A98EDD28F3}"/>
              </a:ext>
            </a:extLst>
          </p:cNvPr>
          <p:cNvSpPr/>
          <p:nvPr/>
        </p:nvSpPr>
        <p:spPr>
          <a:xfrm>
            <a:off x="5181600" y="0"/>
            <a:ext cx="2005781" cy="422787"/>
          </a:xfrm>
          <a:prstGeom prst="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id="{D092BFDA-02B4-8190-9184-EE62801BEBB5}"/>
              </a:ext>
            </a:extLst>
          </p:cNvPr>
          <p:cNvSpPr/>
          <p:nvPr/>
        </p:nvSpPr>
        <p:spPr>
          <a:xfrm>
            <a:off x="5181599" y="6435213"/>
            <a:ext cx="2005781" cy="422787"/>
          </a:xfrm>
          <a:prstGeom prst="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332912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1000"/>
                                        <p:tgtEl>
                                          <p:spTgt spid="29"/>
                                        </p:tgtEl>
                                      </p:cBhvr>
                                    </p:animEffect>
                                    <p:anim calcmode="lin" valueType="num">
                                      <p:cBhvr>
                                        <p:cTn id="36" dur="1000" fill="hold"/>
                                        <p:tgtEl>
                                          <p:spTgt spid="29"/>
                                        </p:tgtEl>
                                        <p:attrNameLst>
                                          <p:attrName>ppt_x</p:attrName>
                                        </p:attrNameLst>
                                      </p:cBhvr>
                                      <p:tavLst>
                                        <p:tav tm="0">
                                          <p:val>
                                            <p:strVal val="#ppt_x"/>
                                          </p:val>
                                        </p:tav>
                                        <p:tav tm="100000">
                                          <p:val>
                                            <p:strVal val="#ppt_x"/>
                                          </p:val>
                                        </p:tav>
                                      </p:tavLst>
                                    </p:anim>
                                    <p:anim calcmode="lin" valueType="num">
                                      <p:cBhvr>
                                        <p:cTn id="3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1">
                                            <p:txEl>
                                              <p:pRg st="0" end="0"/>
                                            </p:txEl>
                                          </p:spTgt>
                                        </p:tgtEl>
                                        <p:attrNameLst>
                                          <p:attrName>style.visibility</p:attrName>
                                        </p:attrNameLst>
                                      </p:cBhvr>
                                      <p:to>
                                        <p:strVal val="visible"/>
                                      </p:to>
                                    </p:set>
                                    <p:animEffect transition="in" filter="fade">
                                      <p:cBhvr>
                                        <p:cTn id="42" dur="1000"/>
                                        <p:tgtEl>
                                          <p:spTgt spid="31">
                                            <p:txEl>
                                              <p:pRg st="0" end="0"/>
                                            </p:txEl>
                                          </p:spTgt>
                                        </p:tgtEl>
                                      </p:cBhvr>
                                    </p:animEffect>
                                    <p:anim calcmode="lin" valueType="num">
                                      <p:cBhvr>
                                        <p:cTn id="43"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8">
                                            <p:txEl>
                                              <p:pRg st="0" end="0"/>
                                            </p:txEl>
                                          </p:spTgt>
                                        </p:tgtEl>
                                        <p:attrNameLst>
                                          <p:attrName>style.visibility</p:attrName>
                                        </p:attrNameLst>
                                      </p:cBhvr>
                                      <p:to>
                                        <p:strVal val="visible"/>
                                      </p:to>
                                    </p:set>
                                    <p:animEffect transition="in" filter="fade">
                                      <p:cBhvr>
                                        <p:cTn id="49" dur="1000"/>
                                        <p:tgtEl>
                                          <p:spTgt spid="28">
                                            <p:txEl>
                                              <p:pRg st="0" end="0"/>
                                            </p:txEl>
                                          </p:spTgt>
                                        </p:tgtEl>
                                      </p:cBhvr>
                                    </p:animEffect>
                                    <p:anim calcmode="lin" valueType="num">
                                      <p:cBhvr>
                                        <p:cTn id="50"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7">
                                            <p:txEl>
                                              <p:pRg st="0" end="0"/>
                                            </p:txEl>
                                          </p:spTgt>
                                        </p:tgtEl>
                                        <p:attrNameLst>
                                          <p:attrName>style.visibility</p:attrName>
                                        </p:attrNameLst>
                                      </p:cBhvr>
                                      <p:to>
                                        <p:strVal val="visible"/>
                                      </p:to>
                                    </p:set>
                                    <p:animEffect transition="in" filter="fade">
                                      <p:cBhvr>
                                        <p:cTn id="56" dur="1000"/>
                                        <p:tgtEl>
                                          <p:spTgt spid="27">
                                            <p:txEl>
                                              <p:pRg st="0" end="0"/>
                                            </p:txEl>
                                          </p:spTgt>
                                        </p:tgtEl>
                                      </p:cBhvr>
                                    </p:animEffect>
                                    <p:anim calcmode="lin" valueType="num">
                                      <p:cBhvr>
                                        <p:cTn id="57"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4" grpId="0"/>
      <p:bldP spid="25"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Рисунок 38" descr="Изображение выглядит как Шрифт, текст, логотип, Графика&#10;&#10;Автоматически созданное описание">
            <a:extLst>
              <a:ext uri="{FF2B5EF4-FFF2-40B4-BE49-F238E27FC236}">
                <a16:creationId xmlns:a16="http://schemas.microsoft.com/office/drawing/2014/main" id="{07950B91-29C6-98B4-7CE2-24E817CAA6CE}"/>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9745" t="8176" r="10505" b="26116"/>
          <a:stretch/>
        </p:blipFill>
        <p:spPr>
          <a:xfrm>
            <a:off x="187199" y="77318"/>
            <a:ext cx="1573554" cy="494546"/>
          </a:xfrm>
          <a:prstGeom prst="rect">
            <a:avLst/>
          </a:prstGeom>
        </p:spPr>
      </p:pic>
      <p:pic>
        <p:nvPicPr>
          <p:cNvPr id="23" name="Рисунок 22">
            <a:extLst>
              <a:ext uri="{FF2B5EF4-FFF2-40B4-BE49-F238E27FC236}">
                <a16:creationId xmlns:a16="http://schemas.microsoft.com/office/drawing/2014/main" id="{F21B0482-3531-E065-0ECD-E8D9F7681A38}"/>
              </a:ext>
            </a:extLst>
          </p:cNvPr>
          <p:cNvPicPr>
            <a:picLocks noChangeAspect="1"/>
          </p:cNvPicPr>
          <p:nvPr/>
        </p:nvPicPr>
        <p:blipFill>
          <a:blip r:embed="rId3"/>
          <a:stretch>
            <a:fillRect/>
          </a:stretch>
        </p:blipFill>
        <p:spPr>
          <a:xfrm>
            <a:off x="8638500" y="1828081"/>
            <a:ext cx="2859272" cy="1908213"/>
          </a:xfrm>
          <a:prstGeom prst="rect">
            <a:avLst/>
          </a:prstGeom>
        </p:spPr>
      </p:pic>
      <p:pic>
        <p:nvPicPr>
          <p:cNvPr id="24" name="Рисунок 23">
            <a:extLst>
              <a:ext uri="{FF2B5EF4-FFF2-40B4-BE49-F238E27FC236}">
                <a16:creationId xmlns:a16="http://schemas.microsoft.com/office/drawing/2014/main" id="{98C13612-E3EB-8825-D711-4A9B25164165}"/>
              </a:ext>
            </a:extLst>
          </p:cNvPr>
          <p:cNvPicPr>
            <a:picLocks noChangeAspect="1"/>
          </p:cNvPicPr>
          <p:nvPr/>
        </p:nvPicPr>
        <p:blipFill>
          <a:blip r:embed="rId4"/>
          <a:stretch>
            <a:fillRect/>
          </a:stretch>
        </p:blipFill>
        <p:spPr>
          <a:xfrm>
            <a:off x="8638500" y="4261583"/>
            <a:ext cx="3220799" cy="1908213"/>
          </a:xfrm>
          <a:prstGeom prst="rect">
            <a:avLst/>
          </a:prstGeom>
        </p:spPr>
      </p:pic>
      <p:cxnSp>
        <p:nvCxnSpPr>
          <p:cNvPr id="26" name="Прямая соединительная линия 25">
            <a:extLst>
              <a:ext uri="{FF2B5EF4-FFF2-40B4-BE49-F238E27FC236}">
                <a16:creationId xmlns:a16="http://schemas.microsoft.com/office/drawing/2014/main" id="{58B97024-5430-1503-33EF-808A0CB64289}"/>
              </a:ext>
            </a:extLst>
          </p:cNvPr>
          <p:cNvCxnSpPr>
            <a:cxnSpLocks/>
          </p:cNvCxnSpPr>
          <p:nvPr/>
        </p:nvCxnSpPr>
        <p:spPr>
          <a:xfrm flipH="1">
            <a:off x="1435100" y="3873500"/>
            <a:ext cx="6108700"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2" name="TextBox 31">
            <a:extLst>
              <a:ext uri="{FF2B5EF4-FFF2-40B4-BE49-F238E27FC236}">
                <a16:creationId xmlns:a16="http://schemas.microsoft.com/office/drawing/2014/main" id="{F2D4E025-FBFC-5D16-7564-6200BEC99B08}"/>
              </a:ext>
            </a:extLst>
          </p:cNvPr>
          <p:cNvSpPr txBox="1"/>
          <p:nvPr/>
        </p:nvSpPr>
        <p:spPr>
          <a:xfrm>
            <a:off x="1435100" y="1828081"/>
            <a:ext cx="6108700" cy="369332"/>
          </a:xfrm>
          <a:prstGeom prst="rect">
            <a:avLst/>
          </a:prstGeom>
          <a:noFill/>
        </p:spPr>
        <p:txBody>
          <a:bodyPr wrap="square">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b="0" i="0" u="none" strike="noStrike" kern="0" cap="none" spc="-10" normalizeH="0" baseline="0" noProof="0">
                <a:ln>
                  <a:noFill/>
                </a:ln>
                <a:solidFill>
                  <a:srgbClr val="0055A4"/>
                </a:solidFill>
                <a:effectLst/>
                <a:uLnTx/>
                <a:uFillTx/>
                <a:latin typeface="Segoe UI Semibold" panose="020B0702040204020203" pitchFamily="34" charset="0"/>
                <a:cs typeface="Segoe UI Semibold" panose="020B0702040204020203" pitchFamily="34" charset="0"/>
              </a:rPr>
              <a:t>Convention on International Civil Aviation</a:t>
            </a:r>
            <a:endParaRPr kumimoji="0" lang="ru-RU" b="0" i="0" u="none" strike="noStrike" kern="0" cap="none" spc="-10" normalizeH="0" baseline="0" noProof="0">
              <a:ln>
                <a:noFill/>
              </a:ln>
              <a:solidFill>
                <a:srgbClr val="0055A4"/>
              </a:solidFill>
              <a:effectLst/>
              <a:uLnTx/>
              <a:uFillTx/>
              <a:latin typeface="Segoe UI Semibold" panose="020B0702040204020203" pitchFamily="34" charset="0"/>
              <a:cs typeface="Segoe UI Semibold" panose="020B0702040204020203" pitchFamily="34" charset="0"/>
            </a:endParaRPr>
          </a:p>
        </p:txBody>
      </p:sp>
      <p:sp>
        <p:nvSpPr>
          <p:cNvPr id="34" name="TextBox 33">
            <a:extLst>
              <a:ext uri="{FF2B5EF4-FFF2-40B4-BE49-F238E27FC236}">
                <a16:creationId xmlns:a16="http://schemas.microsoft.com/office/drawing/2014/main" id="{81B1439B-CD89-92B3-9F3A-D448B65A3196}"/>
              </a:ext>
            </a:extLst>
          </p:cNvPr>
          <p:cNvSpPr txBox="1"/>
          <p:nvPr/>
        </p:nvSpPr>
        <p:spPr>
          <a:xfrm>
            <a:off x="1422401" y="4067473"/>
            <a:ext cx="6959600" cy="646331"/>
          </a:xfrm>
          <a:prstGeom prst="rect">
            <a:avLst/>
          </a:prstGeom>
          <a:noFill/>
        </p:spPr>
        <p:txBody>
          <a:bodyPr wrap="square">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800" b="0" i="0" u="none" strike="noStrike" kern="0" cap="none" spc="0" normalizeH="0" baseline="0" noProof="0">
                <a:ln>
                  <a:noFill/>
                </a:ln>
                <a:solidFill>
                  <a:srgbClr val="0055A4"/>
                </a:solidFill>
                <a:effectLst/>
                <a:uLnTx/>
                <a:uFillTx/>
                <a:latin typeface="Segoe UI Semibold" panose="020B0702040204020203" pitchFamily="34" charset="0"/>
                <a:ea typeface="+mn-ea"/>
                <a:cs typeface="Segoe UI Semibold" panose="020B0702040204020203" pitchFamily="34" charset="0"/>
              </a:rPr>
              <a:t>Resolution of the Government of the Republic of Kazakhstan No. 243 dated 20 April 2015.</a:t>
            </a:r>
            <a:endParaRPr kumimoji="0" lang="ru-RU" sz="1800" b="0" i="0" u="none" strike="noStrike" kern="0" cap="none" spc="-10" normalizeH="0" baseline="0" noProof="0">
              <a:ln>
                <a:noFill/>
              </a:ln>
              <a:solidFill>
                <a:srgbClr val="0055A4"/>
              </a:solidFill>
              <a:effectLst/>
              <a:uLnTx/>
              <a:uFillTx/>
              <a:latin typeface="Segoe UI Semibold" panose="020B0702040204020203" pitchFamily="34" charset="0"/>
              <a:ea typeface="+mn-ea"/>
              <a:cs typeface="Segoe UI Semibold" panose="020B0702040204020203" pitchFamily="34" charset="0"/>
            </a:endParaRPr>
          </a:p>
        </p:txBody>
      </p:sp>
      <p:sp>
        <p:nvSpPr>
          <p:cNvPr id="36" name="TextBox 35">
            <a:extLst>
              <a:ext uri="{FF2B5EF4-FFF2-40B4-BE49-F238E27FC236}">
                <a16:creationId xmlns:a16="http://schemas.microsoft.com/office/drawing/2014/main" id="{316DA38B-F56B-DA69-D56C-7CFA4A25EEB1}"/>
              </a:ext>
            </a:extLst>
          </p:cNvPr>
          <p:cNvSpPr txBox="1"/>
          <p:nvPr/>
        </p:nvSpPr>
        <p:spPr>
          <a:xfrm>
            <a:off x="1435100" y="2505670"/>
            <a:ext cx="6718300" cy="923330"/>
          </a:xfrm>
          <a:prstGeom prst="rect">
            <a:avLst/>
          </a:prstGeom>
          <a:no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Segoe UI Light" panose="020B0502040204020203" pitchFamily="34" charset="0"/>
                <a:cs typeface="Segoe UI Light" panose="020B0502040204020203" pitchFamily="34" charset="0"/>
              </a:rPr>
              <a:t>Resolution of the Supreme Council of the Republic of Kazakhstan of 2 July 1992 </a:t>
            </a:r>
            <a:r>
              <a:rPr lang="en-US" b="1" kern="0">
                <a:solidFill>
                  <a:prstClr val="black"/>
                </a:solidFill>
                <a:latin typeface="Segoe UI Light" panose="020B0502040204020203" pitchFamily="34" charset="0"/>
                <a:cs typeface="Segoe UI Light" panose="020B0502040204020203" pitchFamily="34" charset="0"/>
              </a:rPr>
              <a:t>“</a:t>
            </a:r>
            <a:r>
              <a:rPr kumimoji="0" lang="en-US" sz="1800" b="1" i="0" u="none" strike="noStrike" kern="0" cap="none" spc="0" normalizeH="0" baseline="0" noProof="0">
                <a:ln>
                  <a:noFill/>
                </a:ln>
                <a:solidFill>
                  <a:prstClr val="black"/>
                </a:solidFill>
                <a:effectLst/>
                <a:uLnTx/>
                <a:uFillTx/>
                <a:latin typeface="Segoe UI Light" panose="020B0502040204020203" pitchFamily="34" charset="0"/>
                <a:cs typeface="Segoe UI Light" panose="020B0502040204020203" pitchFamily="34" charset="0"/>
              </a:rPr>
              <a:t>On ratification of the Convention on International Civil Aviation”.</a:t>
            </a:r>
            <a:endParaRPr kumimoji="0" lang="ru-RU" sz="1800" b="1" i="0" u="none" strike="noStrike" kern="0" cap="none" spc="0" normalizeH="0" baseline="0" noProof="0">
              <a:ln>
                <a:noFill/>
              </a:ln>
              <a:solidFill>
                <a:prstClr val="black"/>
              </a:solidFill>
              <a:effectLst/>
              <a:uLnTx/>
              <a:uFillTx/>
              <a:latin typeface="Segoe UI Light" panose="020B0502040204020203" pitchFamily="34" charset="0"/>
              <a:cs typeface="Segoe UI Light" panose="020B0502040204020203" pitchFamily="34" charset="0"/>
            </a:endParaRPr>
          </a:p>
        </p:txBody>
      </p:sp>
      <p:sp>
        <p:nvSpPr>
          <p:cNvPr id="37" name="TextBox 36">
            <a:extLst>
              <a:ext uri="{FF2B5EF4-FFF2-40B4-BE49-F238E27FC236}">
                <a16:creationId xmlns:a16="http://schemas.microsoft.com/office/drawing/2014/main" id="{A2A887FD-5E9D-F92A-2D31-0AC660615E2C}"/>
              </a:ext>
            </a:extLst>
          </p:cNvPr>
          <p:cNvSpPr txBox="1"/>
          <p:nvPr/>
        </p:nvSpPr>
        <p:spPr>
          <a:xfrm>
            <a:off x="1435100" y="4808809"/>
            <a:ext cx="6718300" cy="1200329"/>
          </a:xfrm>
          <a:prstGeom prst="rect">
            <a:avLst/>
          </a:prstGeom>
          <a:no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Segoe UI Light" panose="020B0502040204020203" pitchFamily="34" charset="0"/>
                <a:cs typeface="Segoe UI Light" panose="020B0502040204020203" pitchFamily="34" charset="0"/>
              </a:rPr>
              <a:t>On approval of the International Air Transport Facilitation </a:t>
            </a:r>
            <a:r>
              <a:rPr kumimoji="0" lang="en-US" sz="1800" b="0" i="0" u="none" strike="noStrike" kern="0" cap="none" spc="0" normalizeH="0" baseline="0" noProof="0" err="1">
                <a:ln>
                  <a:noFill/>
                </a:ln>
                <a:solidFill>
                  <a:prstClr val="black"/>
                </a:solidFill>
                <a:effectLst/>
                <a:uLnTx/>
                <a:uFillTx/>
                <a:latin typeface="Segoe UI Light" panose="020B0502040204020203" pitchFamily="34" charset="0"/>
                <a:cs typeface="Segoe UI Light" panose="020B0502040204020203" pitchFamily="34" charset="0"/>
              </a:rPr>
              <a:t>Programme</a:t>
            </a:r>
            <a:r>
              <a:rPr kumimoji="0" lang="en-US" sz="1800" b="0" i="0" u="none" strike="noStrike" kern="0" cap="none" spc="0" normalizeH="0" baseline="0" noProof="0">
                <a:ln>
                  <a:noFill/>
                </a:ln>
                <a:solidFill>
                  <a:prstClr val="black"/>
                </a:solidFill>
                <a:effectLst/>
                <a:uLnTx/>
                <a:uFillTx/>
                <a:latin typeface="Segoe UI Light" panose="020B0502040204020203" pitchFamily="34" charset="0"/>
                <a:cs typeface="Segoe UI Light" panose="020B0502040204020203" pitchFamily="34" charset="0"/>
              </a:rPr>
              <a:t>, which is a set of measures designed to facilitate the establishment of procedures to improve facilitation procedures in civil aviation in the Republic of Kazakhstan.</a:t>
            </a:r>
            <a:endParaRPr kumimoji="0" lang="ru-RU" sz="1800" b="0" i="0" u="none" strike="noStrike" kern="0" cap="none" spc="0" normalizeH="0" baseline="0" noProof="0">
              <a:ln>
                <a:noFill/>
              </a:ln>
              <a:solidFill>
                <a:prstClr val="black"/>
              </a:solidFill>
              <a:effectLst/>
              <a:uLnTx/>
              <a:uFillTx/>
              <a:latin typeface="Segoe UI Light" panose="020B0502040204020203" pitchFamily="34" charset="0"/>
              <a:cs typeface="Segoe UI Light" panose="020B0502040204020203" pitchFamily="34" charset="0"/>
            </a:endParaRPr>
          </a:p>
        </p:txBody>
      </p:sp>
      <p:sp>
        <p:nvSpPr>
          <p:cNvPr id="38" name="TextBox 37">
            <a:extLst>
              <a:ext uri="{FF2B5EF4-FFF2-40B4-BE49-F238E27FC236}">
                <a16:creationId xmlns:a16="http://schemas.microsoft.com/office/drawing/2014/main" id="{39534513-96E7-5F35-5D6E-C90F3285F984}"/>
              </a:ext>
            </a:extLst>
          </p:cNvPr>
          <p:cNvSpPr txBox="1"/>
          <p:nvPr/>
        </p:nvSpPr>
        <p:spPr>
          <a:xfrm>
            <a:off x="1422401" y="452735"/>
            <a:ext cx="9245600" cy="769441"/>
          </a:xfrm>
          <a:prstGeom prst="rect">
            <a:avLst/>
          </a:prstGeom>
          <a:noFill/>
        </p:spPr>
        <p:txBody>
          <a:bodyPr wrap="square">
            <a:spAutoFit/>
          </a:bodyPr>
          <a:lstStyle/>
          <a:p>
            <a:pPr marL="0" marR="0" lvl="0" indent="0" algn="just" defTabSz="914400" rtl="0" eaLnBrk="1" fontAlgn="auto" latinLnBrk="0" hangingPunct="1">
              <a:lnSpc>
                <a:spcPct val="100000"/>
              </a:lnSpc>
              <a:spcBef>
                <a:spcPts val="100"/>
              </a:spcBef>
              <a:spcAft>
                <a:spcPts val="0"/>
              </a:spcAft>
              <a:buClrTx/>
              <a:buSzTx/>
              <a:buFontTx/>
              <a:buNone/>
              <a:tabLst/>
              <a:defRPr/>
            </a:pPr>
            <a:r>
              <a:rPr kumimoji="0" lang="en-US" sz="22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mn-cs"/>
              </a:rPr>
              <a:t>Stages of development of the </a:t>
            </a:r>
            <a:r>
              <a:rPr lang="en-US" sz="2200" b="1">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Light" panose="020B0502040204020203" pitchFamily="34" charset="0"/>
              </a:rPr>
              <a:t>National Air Transport Facilitation Committee</a:t>
            </a:r>
            <a:endParaRPr kumimoji="0" lang="ru-RU" sz="22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endParaRPr>
          </a:p>
        </p:txBody>
      </p:sp>
      <p:sp>
        <p:nvSpPr>
          <p:cNvPr id="2" name="Прямоугольник 1">
            <a:extLst>
              <a:ext uri="{FF2B5EF4-FFF2-40B4-BE49-F238E27FC236}">
                <a16:creationId xmlns:a16="http://schemas.microsoft.com/office/drawing/2014/main" id="{60FE024A-CC93-0D8E-7DD1-E217B380BD90}"/>
              </a:ext>
            </a:extLst>
          </p:cNvPr>
          <p:cNvSpPr/>
          <p:nvPr/>
        </p:nvSpPr>
        <p:spPr>
          <a:xfrm>
            <a:off x="5181600" y="0"/>
            <a:ext cx="2005781" cy="422787"/>
          </a:xfrm>
          <a:prstGeom prst="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id="{43F69B27-9F08-706D-A0D5-8ABD26127855}"/>
              </a:ext>
            </a:extLst>
          </p:cNvPr>
          <p:cNvSpPr/>
          <p:nvPr/>
        </p:nvSpPr>
        <p:spPr>
          <a:xfrm>
            <a:off x="5181599" y="6435213"/>
            <a:ext cx="2005781" cy="422787"/>
          </a:xfrm>
          <a:prstGeom prst="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3456034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Рисунок 34" descr="Изображение выглядит как Шрифт, текст, логотип, Графика&#10;&#10;Автоматически созданное описание">
            <a:extLst>
              <a:ext uri="{FF2B5EF4-FFF2-40B4-BE49-F238E27FC236}">
                <a16:creationId xmlns:a16="http://schemas.microsoft.com/office/drawing/2014/main" id="{38593F41-56BE-EF15-E607-28CAC1F765DF}"/>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9745" t="8176" r="10505" b="26116"/>
          <a:stretch/>
        </p:blipFill>
        <p:spPr>
          <a:xfrm>
            <a:off x="187199" y="77318"/>
            <a:ext cx="1573554" cy="494546"/>
          </a:xfrm>
          <a:prstGeom prst="rect">
            <a:avLst/>
          </a:prstGeom>
        </p:spPr>
      </p:pic>
      <p:sp>
        <p:nvSpPr>
          <p:cNvPr id="22" name="TextBox 21">
            <a:extLst>
              <a:ext uri="{FF2B5EF4-FFF2-40B4-BE49-F238E27FC236}">
                <a16:creationId xmlns:a16="http://schemas.microsoft.com/office/drawing/2014/main" id="{63845D60-292B-6735-9781-2263D64AFAF0}"/>
              </a:ext>
            </a:extLst>
          </p:cNvPr>
          <p:cNvSpPr txBox="1"/>
          <p:nvPr/>
        </p:nvSpPr>
        <p:spPr>
          <a:xfrm>
            <a:off x="1422401" y="452735"/>
            <a:ext cx="9245600" cy="766465"/>
          </a:xfrm>
          <a:prstGeom prst="rect">
            <a:avLst/>
          </a:prstGeom>
          <a:noFill/>
        </p:spPr>
        <p:txBody>
          <a:bodyPr wrap="square">
            <a:spAutoFit/>
          </a:bodyPr>
          <a:lstStyle/>
          <a:p>
            <a:pPr marL="0" marR="0" lvl="0" indent="0" algn="just" defTabSz="914400" rtl="0" eaLnBrk="1" fontAlgn="auto" latinLnBrk="0" hangingPunct="1">
              <a:lnSpc>
                <a:spcPct val="100000"/>
              </a:lnSpc>
              <a:spcBef>
                <a:spcPts val="100"/>
              </a:spcBef>
              <a:spcAft>
                <a:spcPts val="0"/>
              </a:spcAft>
              <a:buClrTx/>
              <a:buSzTx/>
              <a:buFontTx/>
              <a:buNone/>
              <a:tabLst/>
              <a:defRPr/>
            </a:pPr>
            <a:r>
              <a:rPr kumimoji="0" lang="en-US" sz="22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mn-cs"/>
              </a:rPr>
              <a:t>Stages of development of the </a:t>
            </a:r>
            <a:r>
              <a:rPr lang="en-US" sz="2200" b="1">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Light" panose="020B0502040204020203" pitchFamily="34" charset="0"/>
              </a:rPr>
              <a:t>National Air Transport Facilitation Committee</a:t>
            </a:r>
            <a:endParaRPr kumimoji="0" lang="ru-RU" sz="22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endParaRPr>
          </a:p>
        </p:txBody>
      </p:sp>
      <p:pic>
        <p:nvPicPr>
          <p:cNvPr id="23" name="Рисунок 22" descr="Пользователи со сплошной заливкой">
            <a:extLst>
              <a:ext uri="{FF2B5EF4-FFF2-40B4-BE49-F238E27FC236}">
                <a16:creationId xmlns:a16="http://schemas.microsoft.com/office/drawing/2014/main" id="{2EF110A5-554E-5CFF-84E0-FF0E4E5C6247}"/>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1472" b="12333"/>
          <a:stretch/>
        </p:blipFill>
        <p:spPr>
          <a:xfrm>
            <a:off x="10123599" y="1471689"/>
            <a:ext cx="1533422" cy="1168401"/>
          </a:xfrm>
          <a:prstGeom prst="rect">
            <a:avLst/>
          </a:prstGeom>
        </p:spPr>
      </p:pic>
      <p:pic>
        <p:nvPicPr>
          <p:cNvPr id="24" name="Рисунок 23" descr="Ковид – 19 контур">
            <a:extLst>
              <a:ext uri="{FF2B5EF4-FFF2-40B4-BE49-F238E27FC236}">
                <a16:creationId xmlns:a16="http://schemas.microsoft.com/office/drawing/2014/main" id="{5400A31D-131E-EC77-53A1-9884217E7CA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23599" y="2942957"/>
            <a:ext cx="1533422" cy="1533422"/>
          </a:xfrm>
          <a:prstGeom prst="rect">
            <a:avLst/>
          </a:prstGeom>
        </p:spPr>
      </p:pic>
      <p:pic>
        <p:nvPicPr>
          <p:cNvPr id="25" name="Picture 2" descr="Implementation Package (iPack)">
            <a:extLst>
              <a:ext uri="{FF2B5EF4-FFF2-40B4-BE49-F238E27FC236}">
                <a16:creationId xmlns:a16="http://schemas.microsoft.com/office/drawing/2014/main" id="{5C845BCA-0F33-016F-839B-D374972360C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681" t="17238" r="73271" b="16111"/>
          <a:stretch/>
        </p:blipFill>
        <p:spPr bwMode="auto">
          <a:xfrm>
            <a:off x="10123599" y="4779247"/>
            <a:ext cx="1533422" cy="1364918"/>
          </a:xfrm>
          <a:prstGeom prst="rect">
            <a:avLst/>
          </a:prstGeom>
          <a:noFill/>
          <a:extLst>
            <a:ext uri="{909E8E84-426E-40DD-AFC4-6F175D3DCCD1}">
              <a14:hiddenFill xmlns:a14="http://schemas.microsoft.com/office/drawing/2010/main">
                <a:solidFill>
                  <a:srgbClr val="FFFFFF"/>
                </a:solidFill>
              </a14:hiddenFill>
            </a:ext>
          </a:extLst>
        </p:spPr>
      </p:pic>
      <p:sp>
        <p:nvSpPr>
          <p:cNvPr id="29" name="object 9">
            <a:extLst>
              <a:ext uri="{FF2B5EF4-FFF2-40B4-BE49-F238E27FC236}">
                <a16:creationId xmlns:a16="http://schemas.microsoft.com/office/drawing/2014/main" id="{548D77FD-20E2-B3A4-2ACE-F3A6297865BC}"/>
              </a:ext>
            </a:extLst>
          </p:cNvPr>
          <p:cNvSpPr txBox="1">
            <a:spLocks/>
          </p:cNvSpPr>
          <p:nvPr/>
        </p:nvSpPr>
        <p:spPr>
          <a:xfrm>
            <a:off x="1523999" y="1718900"/>
            <a:ext cx="7581902" cy="289823"/>
          </a:xfrm>
          <a:prstGeom prst="rect">
            <a:avLst/>
          </a:prstGeom>
          <a:noFill/>
          <a:ln w="190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vert="horz" wrap="square" lIns="0" tIns="12700" rIns="0" bIns="0" rtlCol="0">
            <a:spAutoFit/>
          </a:bodyPr>
          <a:lstStyle>
            <a:lvl1pPr>
              <a:defRPr sz="1800" b="0" i="0">
                <a:solidFill>
                  <a:srgbClr val="00ACC8"/>
                </a:solidFill>
                <a:latin typeface="Segoe UI Semilight"/>
                <a:ea typeface="+mj-ea"/>
                <a:cs typeface="Segoe UI Semilight"/>
              </a:defRPr>
            </a:lvl1pPr>
          </a:lstStyle>
          <a:p>
            <a:pPr marL="12700">
              <a:spcBef>
                <a:spcPts val="100"/>
              </a:spcBef>
            </a:pPr>
            <a:r>
              <a:rPr lang="en-US" kern="0" spc="-10">
                <a:solidFill>
                  <a:srgbClr val="0055A4"/>
                </a:solidFill>
                <a:latin typeface="Segoe UI Semibold" panose="020B0702040204020203" pitchFamily="34" charset="0"/>
                <a:cs typeface="Segoe UI Semibold" panose="020B0702040204020203" pitchFamily="34" charset="0"/>
              </a:rPr>
              <a:t>Civil Aviation Committee of the MIID RK </a:t>
            </a:r>
            <a:r>
              <a:rPr lang="en-US" kern="0" spc="-10">
                <a:solidFill>
                  <a:srgbClr val="FF0000"/>
                </a:solidFill>
                <a:latin typeface="Segoe UI Semibold" panose="020B0702040204020203" pitchFamily="34" charset="0"/>
                <a:cs typeface="Segoe UI Semibold" panose="020B0702040204020203" pitchFamily="34" charset="0"/>
              </a:rPr>
              <a:t>2015-2019</a:t>
            </a:r>
            <a:endParaRPr lang="ru-RU" b="1" kern="0" spc="-10">
              <a:solidFill>
                <a:srgbClr val="FF0000"/>
              </a:solidFill>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30" name="object 9">
            <a:extLst>
              <a:ext uri="{FF2B5EF4-FFF2-40B4-BE49-F238E27FC236}">
                <a16:creationId xmlns:a16="http://schemas.microsoft.com/office/drawing/2014/main" id="{462452D9-E42F-E606-E3DD-357E51EF7072}"/>
              </a:ext>
            </a:extLst>
          </p:cNvPr>
          <p:cNvSpPr txBox="1">
            <a:spLocks/>
          </p:cNvSpPr>
          <p:nvPr/>
        </p:nvSpPr>
        <p:spPr>
          <a:xfrm>
            <a:off x="1523999" y="3200201"/>
            <a:ext cx="7581901" cy="289823"/>
          </a:xfrm>
          <a:prstGeom prst="rect">
            <a:avLst/>
          </a:prstGeom>
          <a:noFill/>
          <a:ln w="190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vert="horz" wrap="square" lIns="0" tIns="12700" rIns="0" bIns="0" rtlCol="0">
            <a:spAutoFit/>
          </a:bodyPr>
          <a:lstStyle>
            <a:lvl1pPr>
              <a:defRPr sz="1800" b="0" i="0">
                <a:solidFill>
                  <a:srgbClr val="00ACC8"/>
                </a:solidFill>
                <a:latin typeface="Segoe UI Semilight"/>
                <a:ea typeface="+mj-ea"/>
                <a:cs typeface="Segoe UI Semilight"/>
              </a:defRPr>
            </a:lvl1pPr>
          </a:lstStyle>
          <a:p>
            <a:pPr marL="12700">
              <a:spcBef>
                <a:spcPts val="100"/>
              </a:spcBef>
            </a:pPr>
            <a:r>
              <a:rPr lang="en-US" kern="0" spc="-10">
                <a:solidFill>
                  <a:srgbClr val="0055A4"/>
                </a:solidFill>
                <a:latin typeface="Segoe UI Semibold" panose="020B0702040204020203" pitchFamily="34" charset="0"/>
                <a:cs typeface="Segoe UI Semibold" panose="020B0702040204020203" pitchFamily="34" charset="0"/>
              </a:rPr>
              <a:t>Working through the COVID-19 pandemic </a:t>
            </a:r>
            <a:r>
              <a:rPr lang="en-US" kern="0" spc="-10">
                <a:solidFill>
                  <a:srgbClr val="FF0000"/>
                </a:solidFill>
                <a:latin typeface="Segoe UI Semibold" panose="020B0702040204020203" pitchFamily="34" charset="0"/>
                <a:cs typeface="Segoe UI Semibold" panose="020B0702040204020203" pitchFamily="34" charset="0"/>
              </a:rPr>
              <a:t>2020-2022</a:t>
            </a:r>
            <a:endParaRPr lang="ru-RU" b="1" kern="0" spc="-10">
              <a:solidFill>
                <a:srgbClr val="FF0000"/>
              </a:solidFill>
              <a:latin typeface="Segoe UI Semibold" panose="020B0702040204020203" pitchFamily="34" charset="0"/>
              <a:ea typeface="Segoe UI Black" panose="020B0A02040204020203" pitchFamily="34" charset="0"/>
              <a:cs typeface="Segoe UI Semibold" panose="020B0702040204020203" pitchFamily="34" charset="0"/>
            </a:endParaRPr>
          </a:p>
        </p:txBody>
      </p:sp>
      <p:sp>
        <p:nvSpPr>
          <p:cNvPr id="31" name="object 9">
            <a:extLst>
              <a:ext uri="{FF2B5EF4-FFF2-40B4-BE49-F238E27FC236}">
                <a16:creationId xmlns:a16="http://schemas.microsoft.com/office/drawing/2014/main" id="{B39075AC-CD4E-DFC7-4CD1-3554E6C6A5C5}"/>
              </a:ext>
            </a:extLst>
          </p:cNvPr>
          <p:cNvSpPr txBox="1">
            <a:spLocks/>
          </p:cNvSpPr>
          <p:nvPr/>
        </p:nvSpPr>
        <p:spPr>
          <a:xfrm>
            <a:off x="1523999" y="4779247"/>
            <a:ext cx="7581901" cy="289823"/>
          </a:xfrm>
          <a:prstGeom prst="rect">
            <a:avLst/>
          </a:prstGeom>
          <a:noFill/>
          <a:ln w="190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vert="horz" wrap="square" lIns="0" tIns="12700" rIns="0" bIns="0" rtlCol="0">
            <a:spAutoFit/>
          </a:bodyPr>
          <a:lstStyle>
            <a:lvl1pPr>
              <a:defRPr sz="1800" b="0" i="0">
                <a:solidFill>
                  <a:srgbClr val="00ACC8"/>
                </a:solidFill>
                <a:latin typeface="Segoe UI Semilight"/>
                <a:ea typeface="+mj-ea"/>
                <a:cs typeface="Segoe UI Semilight"/>
              </a:defRPr>
            </a:lvl1pPr>
          </a:lstStyle>
          <a:p>
            <a:pPr marL="12700">
              <a:spcBef>
                <a:spcPts val="100"/>
              </a:spcBef>
            </a:pPr>
            <a:r>
              <a:rPr lang="en-US" kern="0" spc="-10">
                <a:solidFill>
                  <a:srgbClr val="0055A4"/>
                </a:solidFill>
                <a:latin typeface="Segoe UI Semibold" panose="020B0702040204020203" pitchFamily="34" charset="0"/>
                <a:cs typeface="Segoe UI Semibold" panose="020B0702040204020203" pitchFamily="34" charset="0"/>
              </a:rPr>
              <a:t>Department of Facilitation, Passenger and Cargo Services </a:t>
            </a:r>
            <a:r>
              <a:rPr lang="ru-RU" b="1" kern="0" spc="-10">
                <a:solidFill>
                  <a:srgbClr val="FF0000"/>
                </a:solidFill>
                <a:latin typeface="Segoe UI Semibold" panose="020B0702040204020203" pitchFamily="34" charset="0"/>
                <a:ea typeface="Segoe UI Black" panose="020B0A02040204020203" pitchFamily="34" charset="0"/>
                <a:cs typeface="Segoe UI Semibold" panose="020B0702040204020203" pitchFamily="34" charset="0"/>
              </a:rPr>
              <a:t>2022 -2023</a:t>
            </a:r>
          </a:p>
        </p:txBody>
      </p:sp>
      <p:sp>
        <p:nvSpPr>
          <p:cNvPr id="32" name="TextBox 31">
            <a:extLst>
              <a:ext uri="{FF2B5EF4-FFF2-40B4-BE49-F238E27FC236}">
                <a16:creationId xmlns:a16="http://schemas.microsoft.com/office/drawing/2014/main" id="{92909193-50A4-BADC-3787-0610C243999E}"/>
              </a:ext>
            </a:extLst>
          </p:cNvPr>
          <p:cNvSpPr txBox="1"/>
          <p:nvPr/>
        </p:nvSpPr>
        <p:spPr>
          <a:xfrm>
            <a:off x="1523996" y="2281296"/>
            <a:ext cx="7581901"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Segoe UI Light" panose="020B0502040204020203" pitchFamily="34" charset="0"/>
                <a:cs typeface="Segoe UI Light" panose="020B0502040204020203" pitchFamily="34" charset="0"/>
              </a:rPr>
              <a:t>CAC is a working body of the NATFC 2015-2019.</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Segoe UI Light" panose="020B0502040204020203" pitchFamily="34" charset="0"/>
                <a:cs typeface="Segoe UI Light" panose="020B0502040204020203" pitchFamily="34" charset="0"/>
              </a:rPr>
              <a:t>Joint work with the NATFC on Aviation Safety.</a:t>
            </a:r>
            <a:endParaRPr kumimoji="0" lang="ru-RU" sz="1800" b="0" i="0" u="none" strike="noStrike" kern="0" cap="none" spc="0" normalizeH="0" baseline="0" noProof="0">
              <a:ln>
                <a:noFill/>
              </a:ln>
              <a:solidFill>
                <a:prstClr val="black"/>
              </a:solidFill>
              <a:effectLst/>
              <a:uLnTx/>
              <a:uFillTx/>
              <a:latin typeface="Segoe UI Light" panose="020B0502040204020203" pitchFamily="34" charset="0"/>
              <a:cs typeface="Segoe UI Light" panose="020B0502040204020203" pitchFamily="34" charset="0"/>
            </a:endParaRPr>
          </a:p>
        </p:txBody>
      </p:sp>
      <p:sp>
        <p:nvSpPr>
          <p:cNvPr id="33" name="TextBox 32">
            <a:extLst>
              <a:ext uri="{FF2B5EF4-FFF2-40B4-BE49-F238E27FC236}">
                <a16:creationId xmlns:a16="http://schemas.microsoft.com/office/drawing/2014/main" id="{9903DC9B-986D-4679-4C3E-F2606A64E1F0}"/>
              </a:ext>
            </a:extLst>
          </p:cNvPr>
          <p:cNvSpPr txBox="1"/>
          <p:nvPr/>
        </p:nvSpPr>
        <p:spPr>
          <a:xfrm>
            <a:off x="1523997" y="3811470"/>
            <a:ext cx="7581901" cy="646331"/>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Segoe UI Light" panose="020B0502040204020203" pitchFamily="34" charset="0"/>
                <a:cs typeface="Segoe UI Light" panose="020B0502040204020203" pitchFamily="34" charset="0"/>
              </a:rPr>
              <a:t>Interdepartmental Commission on preventing the emergence and spread of coronavirus infection on the territory of the Republic of Kazakhstan.</a:t>
            </a:r>
            <a:endParaRPr kumimoji="0" lang="ru-RU" sz="1800" b="0" i="0" u="none" strike="noStrike" kern="0" cap="none" spc="0" normalizeH="0" baseline="0" noProof="0">
              <a:ln>
                <a:noFill/>
              </a:ln>
              <a:solidFill>
                <a:prstClr val="black"/>
              </a:solidFill>
              <a:effectLst/>
              <a:uLnTx/>
              <a:uFillTx/>
              <a:latin typeface="Segoe UI Light" panose="020B0502040204020203" pitchFamily="34" charset="0"/>
              <a:cs typeface="Segoe UI Light" panose="020B0502040204020203" pitchFamily="34" charset="0"/>
            </a:endParaRPr>
          </a:p>
        </p:txBody>
      </p:sp>
      <p:sp>
        <p:nvSpPr>
          <p:cNvPr id="34" name="TextBox 33">
            <a:extLst>
              <a:ext uri="{FF2B5EF4-FFF2-40B4-BE49-F238E27FC236}">
                <a16:creationId xmlns:a16="http://schemas.microsoft.com/office/drawing/2014/main" id="{5C54C8FF-2510-9163-88CA-60484211FFF8}"/>
              </a:ext>
            </a:extLst>
          </p:cNvPr>
          <p:cNvSpPr txBox="1"/>
          <p:nvPr/>
        </p:nvSpPr>
        <p:spPr>
          <a:xfrm>
            <a:off x="1523995" y="5390516"/>
            <a:ext cx="7581901" cy="923330"/>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kern="0">
                <a:solidFill>
                  <a:prstClr val="black"/>
                </a:solidFill>
                <a:latin typeface="Segoe UI Light" panose="020B0502040204020203" pitchFamily="34" charset="0"/>
                <a:cs typeface="Segoe UI Light" panose="020B0502040204020203" pitchFamily="34" charset="0"/>
              </a:rPr>
              <a:t>AAK is a working body of the NATFC,</a:t>
            </a:r>
            <a:r>
              <a:rPr kumimoji="0" lang="ru-RU" sz="1800" b="0" i="0" u="none" strike="noStrike" kern="0" cap="none" spc="0" normalizeH="0" baseline="0" noProof="0">
                <a:ln>
                  <a:noFill/>
                </a:ln>
                <a:solidFill>
                  <a:prstClr val="black"/>
                </a:solidFill>
                <a:effectLst/>
                <a:uLnTx/>
                <a:uFillTx/>
                <a:latin typeface="Segoe UI Light" panose="020B0502040204020203" pitchFamily="34" charset="0"/>
                <a:cs typeface="Segoe UI Light" panose="020B0502040204020203" pitchFamily="34" charset="0"/>
              </a:rPr>
              <a:t> </a:t>
            </a:r>
            <a:r>
              <a:rPr kumimoji="0" lang="en-US" sz="1800" b="0" i="0" u="none" strike="noStrike" kern="0" cap="none" spc="0" normalizeH="0" baseline="0" noProof="0">
                <a:ln>
                  <a:noFill/>
                </a:ln>
                <a:solidFill>
                  <a:prstClr val="black"/>
                </a:solidFill>
                <a:effectLst/>
                <a:uLnTx/>
                <a:uFillTx/>
                <a:latin typeface="Segoe UI Light" panose="020B0502040204020203" pitchFamily="34" charset="0"/>
                <a:cs typeface="Segoe UI Light" panose="020B0502040204020203" pitchFamily="34" charset="0"/>
              </a:rPr>
              <a:t>the list of participants of the NATFC was revised</a:t>
            </a:r>
            <a:r>
              <a:rPr kumimoji="0" lang="ru-RU" sz="1800" b="0" i="0" u="none" strike="noStrike" kern="0" cap="none" spc="0" normalizeH="0" baseline="0" noProof="0">
                <a:ln>
                  <a:noFill/>
                </a:ln>
                <a:solidFill>
                  <a:prstClr val="black"/>
                </a:solidFill>
                <a:effectLst/>
                <a:uLnTx/>
                <a:uFillTx/>
                <a:latin typeface="Segoe UI Light" panose="020B0502040204020203" pitchFamily="34" charset="0"/>
                <a:cs typeface="Segoe UI Light" panose="020B0502040204020203" pitchFamily="34" charset="0"/>
              </a:rPr>
              <a:t>,  </a:t>
            </a:r>
            <a:r>
              <a:rPr kumimoji="0" lang="en-US" sz="1800" b="0" i="0" u="none" strike="noStrike" kern="0" cap="none" spc="0" normalizeH="0" baseline="0" noProof="0">
                <a:ln>
                  <a:noFill/>
                </a:ln>
                <a:solidFill>
                  <a:prstClr val="black"/>
                </a:solidFill>
                <a:effectLst/>
                <a:uLnTx/>
                <a:uFillTx/>
                <a:latin typeface="Segoe UI Light" panose="020B0502040204020203" pitchFamily="34" charset="0"/>
                <a:cs typeface="Segoe UI Light" panose="020B0502040204020203" pitchFamily="34" charset="0"/>
              </a:rPr>
              <a:t>Maintaining work of the NATFC</a:t>
            </a:r>
            <a:r>
              <a:rPr kumimoji="0" lang="ru-RU" sz="1800" b="0" i="0" u="none" strike="noStrike" kern="0" cap="none" spc="0" normalizeH="0" baseline="0" noProof="0">
                <a:ln>
                  <a:noFill/>
                </a:ln>
                <a:solidFill>
                  <a:prstClr val="black"/>
                </a:solidFill>
                <a:effectLst/>
                <a:uLnTx/>
                <a:uFillTx/>
                <a:latin typeface="Segoe UI Light" panose="020B0502040204020203" pitchFamily="34" charset="0"/>
                <a:cs typeface="Segoe UI Light" panose="020B0502040204020203" pitchFamily="34" charset="0"/>
              </a:rPr>
              <a:t>, </a:t>
            </a:r>
            <a:r>
              <a:rPr kumimoji="0" lang="en-US" sz="1800" b="0" i="0" u="none" strike="noStrike" kern="0" cap="none" spc="0" normalizeH="0" baseline="0" noProof="0">
                <a:ln>
                  <a:noFill/>
                </a:ln>
                <a:solidFill>
                  <a:prstClr val="black"/>
                </a:solidFill>
                <a:effectLst/>
                <a:uLnTx/>
                <a:uFillTx/>
                <a:latin typeface="Segoe UI Light" panose="020B0502040204020203" pitchFamily="34" charset="0"/>
                <a:cs typeface="Segoe UI Light" panose="020B0502040204020203" pitchFamily="34" charset="0"/>
              </a:rPr>
              <a:t>Receipt of </a:t>
            </a:r>
            <a:r>
              <a:rPr kumimoji="0" lang="en-US" sz="1800" b="0" i="0" u="none" strike="noStrike" kern="0" cap="none" spc="0" normalizeH="0" baseline="0" noProof="0" err="1">
                <a:ln>
                  <a:noFill/>
                </a:ln>
                <a:solidFill>
                  <a:prstClr val="black"/>
                </a:solidFill>
                <a:effectLst/>
                <a:uLnTx/>
                <a:uFillTx/>
                <a:latin typeface="Segoe UI Light" panose="020B0502040204020203" pitchFamily="34" charset="0"/>
                <a:cs typeface="Segoe UI Light" panose="020B0502040204020203" pitchFamily="34" charset="0"/>
              </a:rPr>
              <a:t>iPack</a:t>
            </a:r>
            <a:r>
              <a:rPr kumimoji="0" lang="en-US" sz="1800" b="0" i="0" u="none" strike="noStrike" kern="0" cap="none" spc="0" normalizeH="0" baseline="0" noProof="0">
                <a:ln>
                  <a:noFill/>
                </a:ln>
                <a:solidFill>
                  <a:prstClr val="black"/>
                </a:solidFill>
                <a:effectLst/>
                <a:uLnTx/>
                <a:uFillTx/>
                <a:latin typeface="Segoe UI Light" panose="020B0502040204020203" pitchFamily="34" charset="0"/>
                <a:cs typeface="Segoe UI Light" panose="020B0502040204020203" pitchFamily="34" charset="0"/>
              </a:rPr>
              <a:t> FAL by Kazakhstan</a:t>
            </a:r>
            <a:r>
              <a:rPr kumimoji="0" lang="ru-RU" sz="1800" b="0" i="0" u="none" strike="noStrike" kern="0" cap="none" spc="0" normalizeH="0" baseline="0" noProof="0">
                <a:ln>
                  <a:noFill/>
                </a:ln>
                <a:solidFill>
                  <a:prstClr val="black"/>
                </a:solidFill>
                <a:effectLst/>
                <a:uLnTx/>
                <a:uFillTx/>
                <a:latin typeface="Segoe UI Light" panose="020B0502040204020203" pitchFamily="34" charset="0"/>
                <a:cs typeface="Segoe UI Light" panose="020B0502040204020203" pitchFamily="34" charset="0"/>
              </a:rPr>
              <a:t>.</a:t>
            </a:r>
          </a:p>
        </p:txBody>
      </p:sp>
      <p:sp>
        <p:nvSpPr>
          <p:cNvPr id="2" name="Прямоугольник 1">
            <a:extLst>
              <a:ext uri="{FF2B5EF4-FFF2-40B4-BE49-F238E27FC236}">
                <a16:creationId xmlns:a16="http://schemas.microsoft.com/office/drawing/2014/main" id="{D1EB73BD-3378-878C-5977-16B5F1F2ABAF}"/>
              </a:ext>
            </a:extLst>
          </p:cNvPr>
          <p:cNvSpPr/>
          <p:nvPr/>
        </p:nvSpPr>
        <p:spPr>
          <a:xfrm>
            <a:off x="5181600" y="0"/>
            <a:ext cx="2005781" cy="422787"/>
          </a:xfrm>
          <a:prstGeom prst="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id="{0C55A717-F114-2465-0773-646DF6684820}"/>
              </a:ext>
            </a:extLst>
          </p:cNvPr>
          <p:cNvSpPr/>
          <p:nvPr/>
        </p:nvSpPr>
        <p:spPr>
          <a:xfrm>
            <a:off x="5181599" y="6435213"/>
            <a:ext cx="2005781" cy="422787"/>
          </a:xfrm>
          <a:prstGeom prst="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2984489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Рисунок 37" descr="Изображение выглядит как Шрифт, текст, логотип, Графика&#10;&#10;Автоматически созданное описание">
            <a:extLst>
              <a:ext uri="{FF2B5EF4-FFF2-40B4-BE49-F238E27FC236}">
                <a16:creationId xmlns:a16="http://schemas.microsoft.com/office/drawing/2014/main" id="{5FB8F061-1D46-C629-71F7-73BC357CBBF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9745" t="8176" r="10505" b="26116"/>
          <a:stretch/>
        </p:blipFill>
        <p:spPr>
          <a:xfrm>
            <a:off x="187199" y="77318"/>
            <a:ext cx="1573554" cy="494546"/>
          </a:xfrm>
          <a:prstGeom prst="rect">
            <a:avLst/>
          </a:prstGeom>
        </p:spPr>
      </p:pic>
      <p:sp>
        <p:nvSpPr>
          <p:cNvPr id="23" name="TextBox 22">
            <a:extLst>
              <a:ext uri="{FF2B5EF4-FFF2-40B4-BE49-F238E27FC236}">
                <a16:creationId xmlns:a16="http://schemas.microsoft.com/office/drawing/2014/main" id="{76C27336-A501-992F-175E-7AF4DCB60533}"/>
              </a:ext>
            </a:extLst>
          </p:cNvPr>
          <p:cNvSpPr txBox="1"/>
          <p:nvPr/>
        </p:nvSpPr>
        <p:spPr>
          <a:xfrm>
            <a:off x="1422401" y="452735"/>
            <a:ext cx="9245600" cy="766465"/>
          </a:xfrm>
          <a:prstGeom prst="rect">
            <a:avLst/>
          </a:prstGeom>
          <a:noFill/>
        </p:spPr>
        <p:txBody>
          <a:bodyPr wrap="square">
            <a:spAutoFit/>
          </a:bodyPr>
          <a:lstStyle/>
          <a:p>
            <a:pPr marL="0" marR="0" lvl="0" indent="0" algn="just" defTabSz="914400" rtl="0" eaLnBrk="1" fontAlgn="auto" latinLnBrk="0" hangingPunct="1">
              <a:lnSpc>
                <a:spcPct val="100000"/>
              </a:lnSpc>
              <a:spcBef>
                <a:spcPts val="100"/>
              </a:spcBef>
              <a:spcAft>
                <a:spcPts val="0"/>
              </a:spcAft>
              <a:buClrTx/>
              <a:buSzTx/>
              <a:buFontTx/>
              <a:buNone/>
              <a:tabLst/>
              <a:defRPr/>
            </a:pPr>
            <a:r>
              <a:rPr kumimoji="0" lang="en-US" sz="22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mn-cs"/>
              </a:rPr>
              <a:t>Stages of development of the National Air Transport Facilitation Committee</a:t>
            </a:r>
          </a:p>
        </p:txBody>
      </p:sp>
      <p:sp>
        <p:nvSpPr>
          <p:cNvPr id="25" name="TextBox 24">
            <a:extLst>
              <a:ext uri="{FF2B5EF4-FFF2-40B4-BE49-F238E27FC236}">
                <a16:creationId xmlns:a16="http://schemas.microsoft.com/office/drawing/2014/main" id="{2B1348D8-896D-F5FB-9E9E-F2746BB39159}"/>
              </a:ext>
            </a:extLst>
          </p:cNvPr>
          <p:cNvSpPr txBox="1"/>
          <p:nvPr/>
        </p:nvSpPr>
        <p:spPr>
          <a:xfrm>
            <a:off x="1665913" y="1627066"/>
            <a:ext cx="6140328" cy="659155"/>
          </a:xfrm>
          <a:prstGeom prst="rect">
            <a:avLst/>
          </a:prstGeom>
          <a:noFill/>
          <a:ln w="1905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n-US" sz="1800" b="0" i="0" u="none" strike="noStrike" kern="0" cap="none" spc="-10" normalizeH="0" baseline="0" noProof="0">
                <a:ln>
                  <a:noFill/>
                </a:ln>
                <a:solidFill>
                  <a:prstClr val="black"/>
                </a:solidFill>
                <a:effectLst/>
                <a:uLnTx/>
                <a:uFillTx/>
                <a:latin typeface="Segoe UI Semibold" panose="020B0702040204020203" pitchFamily="34" charset="0"/>
                <a:ea typeface="+mn-ea"/>
                <a:cs typeface="Segoe UI Semibold" panose="020B0702040204020203" pitchFamily="34" charset="0"/>
              </a:rPr>
              <a:t>Key challenges for 2023-2025.</a:t>
            </a:r>
          </a:p>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n-US" sz="1800" b="0" i="0" u="none" strike="noStrike" kern="0" cap="none" spc="-10" normalizeH="0" baseline="0" noProof="0">
                <a:ln>
                  <a:noFill/>
                </a:ln>
                <a:solidFill>
                  <a:prstClr val="black"/>
                </a:solidFill>
                <a:effectLst/>
                <a:uLnTx/>
                <a:uFillTx/>
                <a:latin typeface="Segoe UI Semibold" panose="020B0702040204020203" pitchFamily="34" charset="0"/>
                <a:ea typeface="+mn-ea"/>
                <a:cs typeface="Segoe UI Semibold" panose="020B0702040204020203" pitchFamily="34" charset="0"/>
              </a:rPr>
              <a:t>According to the final </a:t>
            </a:r>
            <a:r>
              <a:rPr kumimoji="0" lang="en-US" sz="1800" b="0" i="0" u="none" strike="noStrike" kern="0" cap="none" spc="-10" normalizeH="0" baseline="0" noProof="0" err="1">
                <a:ln>
                  <a:noFill/>
                </a:ln>
                <a:solidFill>
                  <a:prstClr val="black"/>
                </a:solidFill>
                <a:effectLst/>
                <a:uLnTx/>
                <a:uFillTx/>
                <a:latin typeface="Segoe UI Semibold" panose="020B0702040204020203" pitchFamily="34" charset="0"/>
                <a:ea typeface="+mn-ea"/>
                <a:cs typeface="Segoe UI Semibold" panose="020B0702040204020203" pitchFamily="34" charset="0"/>
              </a:rPr>
              <a:t>iPack</a:t>
            </a:r>
            <a:r>
              <a:rPr kumimoji="0" lang="en-US" sz="1800" b="0" i="0" u="none" strike="noStrike" kern="0" cap="none" spc="-10" normalizeH="0" baseline="0" noProof="0">
                <a:ln>
                  <a:noFill/>
                </a:ln>
                <a:solidFill>
                  <a:prstClr val="black"/>
                </a:solidFill>
                <a:effectLst/>
                <a:uLnTx/>
                <a:uFillTx/>
                <a:latin typeface="Segoe UI Semibold" panose="020B0702040204020203" pitchFamily="34" charset="0"/>
                <a:ea typeface="+mn-ea"/>
                <a:cs typeface="Segoe UI Semibold" panose="020B0702040204020203" pitchFamily="34" charset="0"/>
              </a:rPr>
              <a:t> Facilitation report</a:t>
            </a:r>
            <a:endParaRPr kumimoji="0" lang="ru-RU" sz="1800" b="0" i="0" u="none" strike="noStrike" kern="0" cap="none" spc="-10" normalizeH="0" baseline="0" noProof="0">
              <a:ln>
                <a:noFill/>
              </a:ln>
              <a:solidFill>
                <a:prstClr val="black"/>
              </a:solidFill>
              <a:effectLst/>
              <a:uLnTx/>
              <a:uFillTx/>
              <a:latin typeface="Segoe UI Semibold" panose="020B0702040204020203" pitchFamily="34" charset="0"/>
              <a:ea typeface="+mn-ea"/>
              <a:cs typeface="Segoe UI Semibold" panose="020B0702040204020203" pitchFamily="34" charset="0"/>
            </a:endParaRPr>
          </a:p>
        </p:txBody>
      </p:sp>
      <p:grpSp>
        <p:nvGrpSpPr>
          <p:cNvPr id="28" name="Группа 27">
            <a:extLst>
              <a:ext uri="{FF2B5EF4-FFF2-40B4-BE49-F238E27FC236}">
                <a16:creationId xmlns:a16="http://schemas.microsoft.com/office/drawing/2014/main" id="{4A1E4F47-56A3-2D8D-02FA-AC72DBE60F11}"/>
              </a:ext>
            </a:extLst>
          </p:cNvPr>
          <p:cNvGrpSpPr/>
          <p:nvPr/>
        </p:nvGrpSpPr>
        <p:grpSpPr>
          <a:xfrm>
            <a:off x="8328552" y="1046946"/>
            <a:ext cx="3615798" cy="5600170"/>
            <a:chOff x="7007752" y="1897846"/>
            <a:chExt cx="3615798" cy="5600170"/>
          </a:xfrm>
        </p:grpSpPr>
        <p:sp>
          <p:nvSpPr>
            <p:cNvPr id="29" name="TextBox 28">
              <a:extLst>
                <a:ext uri="{FF2B5EF4-FFF2-40B4-BE49-F238E27FC236}">
                  <a16:creationId xmlns:a16="http://schemas.microsoft.com/office/drawing/2014/main" id="{515971C1-9412-14A5-571F-3E7DF11F4AE3}"/>
                </a:ext>
              </a:extLst>
            </p:cNvPr>
            <p:cNvSpPr txBox="1"/>
            <p:nvPr/>
          </p:nvSpPr>
          <p:spPr>
            <a:xfrm>
              <a:off x="7181850" y="1897846"/>
              <a:ext cx="3441700" cy="5462042"/>
            </a:xfrm>
            <a:prstGeom prst="rect">
              <a:avLst/>
            </a:prstGeom>
            <a:ln w="28575">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KZ" sz="1800" b="0" i="0" u="none" strike="noStrike" kern="0" cap="none" spc="0" normalizeH="0" baseline="0" noProof="0">
                <a:ln>
                  <a:noFill/>
                </a:ln>
                <a:solidFill>
                  <a:prstClr val="black"/>
                </a:solidFill>
                <a:effectLst/>
                <a:uLnTx/>
                <a:uFillTx/>
              </a:endParaRPr>
            </a:p>
          </p:txBody>
        </p:sp>
        <p:sp>
          <p:nvSpPr>
            <p:cNvPr id="30" name="TextBox 29">
              <a:extLst>
                <a:ext uri="{FF2B5EF4-FFF2-40B4-BE49-F238E27FC236}">
                  <a16:creationId xmlns:a16="http://schemas.microsoft.com/office/drawing/2014/main" id="{B8BFF787-7F03-6EAA-A7D1-43FE74D032B8}"/>
                </a:ext>
              </a:extLst>
            </p:cNvPr>
            <p:cNvSpPr txBox="1"/>
            <p:nvPr/>
          </p:nvSpPr>
          <p:spPr>
            <a:xfrm>
              <a:off x="7007752" y="2035974"/>
              <a:ext cx="3441700" cy="5462042"/>
            </a:xfrm>
            <a:prstGeom prst="rect">
              <a:avLst/>
            </a:prstGeom>
            <a:noFill/>
            <a:ln w="28575">
              <a:solidFill>
                <a:srgbClr val="0055A4"/>
              </a:solidFill>
              <a:prstDash val="dash"/>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KZ" sz="1800" b="0" i="0" u="none" strike="noStrike" kern="0" cap="none" spc="0" normalizeH="0" baseline="0" noProof="0">
                <a:ln>
                  <a:noFill/>
                </a:ln>
                <a:solidFill>
                  <a:prstClr val="black"/>
                </a:solidFill>
                <a:effectLst/>
                <a:uLnTx/>
                <a:uFillTx/>
              </a:endParaRPr>
            </a:p>
          </p:txBody>
        </p:sp>
        <p:pic>
          <p:nvPicPr>
            <p:cNvPr id="31" name="Picture 2" descr="Implementation Package (iPack)">
              <a:extLst>
                <a:ext uri="{FF2B5EF4-FFF2-40B4-BE49-F238E27FC236}">
                  <a16:creationId xmlns:a16="http://schemas.microsoft.com/office/drawing/2014/main" id="{E4FAB86B-F09A-AA2B-80BC-649A1CF46A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81" t="17238" r="73271" b="16111"/>
            <a:stretch/>
          </p:blipFill>
          <p:spPr bwMode="auto">
            <a:xfrm>
              <a:off x="8959234" y="2477966"/>
              <a:ext cx="1350570" cy="1213514"/>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32" name="Imagem 1">
              <a:extLst>
                <a:ext uri="{FF2B5EF4-FFF2-40B4-BE49-F238E27FC236}">
                  <a16:creationId xmlns:a16="http://schemas.microsoft.com/office/drawing/2014/main" id="{F77D9717-3074-84CC-5BBD-627F0444E79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95978" y="4772025"/>
              <a:ext cx="1504950" cy="19050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33" name="Imagem 4" descr="Uma imagem com texto&#10;&#10;Descrição gerada automaticamente">
              <a:extLst>
                <a:ext uri="{FF2B5EF4-FFF2-40B4-BE49-F238E27FC236}">
                  <a16:creationId xmlns:a16="http://schemas.microsoft.com/office/drawing/2014/main" id="{883B9620-217F-4EB4-5558-06622C229A3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42505" y="2531393"/>
              <a:ext cx="1504950" cy="1914525"/>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34" name="Imagem 5" descr="Uma imagem com texto&#10;&#10;Descrição gerada automaticamente">
              <a:extLst>
                <a:ext uri="{FF2B5EF4-FFF2-40B4-BE49-F238E27FC236}">
                  <a16:creationId xmlns:a16="http://schemas.microsoft.com/office/drawing/2014/main" id="{2103D037-97A5-7C74-5725-58F0CF57C6E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27900" y="5195640"/>
              <a:ext cx="1504950" cy="1914525"/>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grpSp>
      <p:sp>
        <p:nvSpPr>
          <p:cNvPr id="35" name="TextBox 34">
            <a:extLst>
              <a:ext uri="{FF2B5EF4-FFF2-40B4-BE49-F238E27FC236}">
                <a16:creationId xmlns:a16="http://schemas.microsoft.com/office/drawing/2014/main" id="{021F1304-A01F-213F-B818-1BE83A6AE4C1}"/>
              </a:ext>
            </a:extLst>
          </p:cNvPr>
          <p:cNvSpPr txBox="1"/>
          <p:nvPr/>
        </p:nvSpPr>
        <p:spPr>
          <a:xfrm>
            <a:off x="1665913" y="2637755"/>
            <a:ext cx="6140328" cy="2862322"/>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Segoe UI Light" panose="020B0502040204020203" pitchFamily="34" charset="0"/>
                <a:cs typeface="Segoe UI Light" panose="020B0502040204020203" pitchFamily="34" charset="0"/>
              </a:rPr>
              <a:t>Revision of the National Air </a:t>
            </a:r>
            <a:r>
              <a:rPr lang="en-US" kern="0">
                <a:solidFill>
                  <a:prstClr val="black"/>
                </a:solidFill>
                <a:latin typeface="Segoe UI Light" panose="020B0502040204020203" pitchFamily="34" charset="0"/>
                <a:cs typeface="Segoe UI Light" panose="020B0502040204020203" pitchFamily="34" charset="0"/>
              </a:rPr>
              <a:t>T</a:t>
            </a:r>
            <a:r>
              <a:rPr kumimoji="0" lang="en-US" sz="1800" b="0" i="0" u="none" strike="noStrike" kern="0" cap="none" spc="0" normalizeH="0" baseline="0" noProof="0" err="1">
                <a:ln>
                  <a:noFill/>
                </a:ln>
                <a:solidFill>
                  <a:prstClr val="black"/>
                </a:solidFill>
                <a:effectLst/>
                <a:uLnTx/>
                <a:uFillTx/>
                <a:latin typeface="Segoe UI Light" panose="020B0502040204020203" pitchFamily="34" charset="0"/>
                <a:cs typeface="Segoe UI Light" panose="020B0502040204020203" pitchFamily="34" charset="0"/>
              </a:rPr>
              <a:t>ransport</a:t>
            </a:r>
            <a:r>
              <a:rPr kumimoji="0" lang="en-US" sz="1800" b="0" i="0" u="none" strike="noStrike" kern="0" cap="none" spc="0" normalizeH="0" baseline="0" noProof="0">
                <a:ln>
                  <a:noFill/>
                </a:ln>
                <a:solidFill>
                  <a:prstClr val="black"/>
                </a:solidFill>
                <a:effectLst/>
                <a:uLnTx/>
                <a:uFillTx/>
                <a:latin typeface="Segoe UI Light" panose="020B0502040204020203" pitchFamily="34" charset="0"/>
                <a:cs typeface="Segoe UI Light" panose="020B0502040204020203" pitchFamily="34" charset="0"/>
              </a:rPr>
              <a:t> Facilitation </a:t>
            </a:r>
            <a:r>
              <a:rPr kumimoji="0" lang="en-US" sz="1800" b="0" i="0" u="none" strike="noStrike" kern="0" cap="none" spc="0" normalizeH="0" baseline="0" noProof="0" err="1">
                <a:ln>
                  <a:noFill/>
                </a:ln>
                <a:solidFill>
                  <a:prstClr val="black"/>
                </a:solidFill>
                <a:effectLst/>
                <a:uLnTx/>
                <a:uFillTx/>
                <a:latin typeface="Segoe UI Light" panose="020B0502040204020203" pitchFamily="34" charset="0"/>
                <a:cs typeface="Segoe UI Light" panose="020B0502040204020203" pitchFamily="34" charset="0"/>
              </a:rPr>
              <a:t>programme</a:t>
            </a:r>
            <a:r>
              <a:rPr kumimoji="0" lang="en-US" sz="1800" b="0" i="0" u="none" strike="noStrike" kern="0" cap="none" spc="0" normalizeH="0" baseline="0" noProof="0">
                <a:ln>
                  <a:noFill/>
                </a:ln>
                <a:solidFill>
                  <a:prstClr val="black"/>
                </a:solidFill>
                <a:effectLst/>
                <a:uLnTx/>
                <a:uFillTx/>
                <a:latin typeface="Segoe UI Light" panose="020B0502040204020203" pitchFamily="34" charset="0"/>
                <a:cs typeface="Segoe UI Light" panose="020B0502040204020203" pitchFamily="34" charset="0"/>
              </a:rPr>
              <a:t> based on DOC 10042.</a:t>
            </a:r>
          </a:p>
          <a:p>
            <a:pPr marL="0" marR="0" lvl="0" indent="0" algn="just" defTabSz="914400" eaLnBrk="1" fontAlgn="auto" latinLnBrk="0" hangingPunct="1">
              <a:lnSpc>
                <a:spcPct val="100000"/>
              </a:lnSpc>
              <a:spcBef>
                <a:spcPts val="0"/>
              </a:spcBef>
              <a:spcAft>
                <a:spcPts val="0"/>
              </a:spcAft>
              <a:buClrTx/>
              <a:buSzTx/>
              <a:buFontTx/>
              <a:buNone/>
              <a:tabLst/>
              <a:defRPr/>
            </a:pPr>
            <a:endParaRPr lang="en-US" kern="0">
              <a:solidFill>
                <a:prstClr val="black"/>
              </a:solidFill>
              <a:latin typeface="Segoe UI Light" panose="020B0502040204020203" pitchFamily="34" charset="0"/>
              <a:cs typeface="Segoe UI Light" panose="020B0502040204020203" pitchFamily="34" charset="0"/>
            </a:endParaRPr>
          </a:p>
          <a:p>
            <a:pPr algn="just"/>
            <a:r>
              <a:rPr kumimoji="0" lang="en-US" sz="1800" b="0" i="0" u="none" strike="noStrike" kern="0" cap="none" spc="0" normalizeH="0" baseline="0" noProof="0">
                <a:ln>
                  <a:noFill/>
                </a:ln>
                <a:solidFill>
                  <a:prstClr val="black"/>
                </a:solidFill>
                <a:effectLst/>
                <a:uLnTx/>
                <a:uFillTx/>
                <a:latin typeface="Segoe UI Light" panose="020B0502040204020203" pitchFamily="34" charset="0"/>
                <a:cs typeface="Segoe UI Light" panose="020B0502040204020203" pitchFamily="34" charset="0"/>
              </a:rPr>
              <a:t>Involve international experts from countries with similar national legislative frameworks in the implementation of the national air transport facilitation </a:t>
            </a:r>
            <a:r>
              <a:rPr kumimoji="0" lang="en-US" sz="1800" b="0" i="0" u="none" strike="noStrike" kern="0" cap="none" spc="0" normalizeH="0" baseline="0" noProof="0" err="1">
                <a:ln>
                  <a:noFill/>
                </a:ln>
                <a:solidFill>
                  <a:prstClr val="black"/>
                </a:solidFill>
                <a:effectLst/>
                <a:uLnTx/>
                <a:uFillTx/>
                <a:latin typeface="Segoe UI Light" panose="020B0502040204020203" pitchFamily="34" charset="0"/>
                <a:cs typeface="Segoe UI Light" panose="020B0502040204020203" pitchFamily="34" charset="0"/>
              </a:rPr>
              <a:t>programme</a:t>
            </a:r>
            <a:r>
              <a:rPr kumimoji="0" lang="en-US" sz="1800" b="0" i="0" u="none" strike="noStrike" kern="0" cap="none" spc="0" normalizeH="0" baseline="0" noProof="0">
                <a:ln>
                  <a:noFill/>
                </a:ln>
                <a:solidFill>
                  <a:prstClr val="black"/>
                </a:solidFill>
                <a:effectLst/>
                <a:uLnTx/>
                <a:uFillTx/>
                <a:latin typeface="Segoe UI Light" panose="020B0502040204020203" pitchFamily="34" charset="0"/>
                <a:cs typeface="Segoe UI Light" panose="020B0502040204020203" pitchFamily="34" charset="0"/>
              </a:rPr>
              <a:t> to share best practices and learn from their experiences.</a:t>
            </a:r>
          </a:p>
          <a:p>
            <a:pPr algn="just"/>
            <a:endParaRPr kumimoji="0" lang="ru-RU" sz="1800" b="0" i="0" u="none" strike="noStrike" kern="0" cap="none" spc="0" normalizeH="0" baseline="0" noProof="0">
              <a:ln>
                <a:noFill/>
              </a:ln>
              <a:solidFill>
                <a:prstClr val="black"/>
              </a:solidFill>
              <a:effectLst/>
              <a:uLnTx/>
              <a:uFillTx/>
              <a:latin typeface="Segoe UI Light" panose="020B0502040204020203" pitchFamily="34" charset="0"/>
              <a:cs typeface="Segoe UI Light" panose="020B0502040204020203" pitchFamily="34" charset="0"/>
            </a:endParaRPr>
          </a:p>
          <a:p>
            <a:pPr algn="just"/>
            <a:r>
              <a:rPr kumimoji="0" lang="en-US" sz="1800" b="0" i="0" u="none" strike="noStrike" kern="0" cap="none" spc="0" normalizeH="0" baseline="0" noProof="0">
                <a:ln>
                  <a:noFill/>
                </a:ln>
                <a:solidFill>
                  <a:prstClr val="black"/>
                </a:solidFill>
                <a:effectLst/>
                <a:uLnTx/>
                <a:uFillTx/>
                <a:latin typeface="Segoe UI Light" panose="020B0502040204020203" pitchFamily="34" charset="0"/>
                <a:cs typeface="Segoe UI Light" panose="020B0502040204020203" pitchFamily="34" charset="0"/>
              </a:rPr>
              <a:t>Encourage airport facilitation </a:t>
            </a:r>
            <a:r>
              <a:rPr kumimoji="0" lang="en-US" sz="1800" b="0" i="0" u="none" strike="noStrike" kern="0" cap="none" spc="0" normalizeH="0" baseline="0" noProof="0" err="1">
                <a:ln>
                  <a:noFill/>
                </a:ln>
                <a:solidFill>
                  <a:prstClr val="black"/>
                </a:solidFill>
                <a:effectLst/>
                <a:uLnTx/>
                <a:uFillTx/>
                <a:latin typeface="Segoe UI Light" panose="020B0502040204020203" pitchFamily="34" charset="0"/>
                <a:cs typeface="Segoe UI Light" panose="020B0502040204020203" pitchFamily="34" charset="0"/>
              </a:rPr>
              <a:t>programmes</a:t>
            </a:r>
            <a:r>
              <a:rPr kumimoji="0" lang="en-US" sz="1800" b="0" i="0" u="none" strike="noStrike" kern="0" cap="none" spc="0" normalizeH="0" baseline="0" noProof="0">
                <a:ln>
                  <a:noFill/>
                </a:ln>
                <a:solidFill>
                  <a:prstClr val="black"/>
                </a:solidFill>
                <a:effectLst/>
                <a:uLnTx/>
                <a:uFillTx/>
                <a:latin typeface="Segoe UI Light" panose="020B0502040204020203" pitchFamily="34" charset="0"/>
                <a:cs typeface="Segoe UI Light" panose="020B0502040204020203" pitchFamily="34" charset="0"/>
              </a:rPr>
              <a:t> at all airports in Kazakhstan.</a:t>
            </a:r>
            <a:endParaRPr kumimoji="0" lang="ru-RU" sz="1800" b="0" i="0" u="none" strike="noStrike" kern="0" cap="none" spc="0" normalizeH="0" baseline="0" noProof="0">
              <a:ln>
                <a:noFill/>
              </a:ln>
              <a:solidFill>
                <a:prstClr val="black"/>
              </a:solidFill>
              <a:effectLst/>
              <a:uLnTx/>
              <a:uFillTx/>
              <a:latin typeface="Segoe UI Light" panose="020B0502040204020203" pitchFamily="34" charset="0"/>
              <a:cs typeface="Segoe UI Light" panose="020B0502040204020203" pitchFamily="34" charset="0"/>
            </a:endParaRPr>
          </a:p>
        </p:txBody>
      </p:sp>
      <p:sp>
        <p:nvSpPr>
          <p:cNvPr id="2" name="Прямоугольник 1">
            <a:extLst>
              <a:ext uri="{FF2B5EF4-FFF2-40B4-BE49-F238E27FC236}">
                <a16:creationId xmlns:a16="http://schemas.microsoft.com/office/drawing/2014/main" id="{1E952E7B-6CCA-B0C3-3B61-B1C3DDAE71DE}"/>
              </a:ext>
            </a:extLst>
          </p:cNvPr>
          <p:cNvSpPr/>
          <p:nvPr/>
        </p:nvSpPr>
        <p:spPr>
          <a:xfrm>
            <a:off x="5181600" y="0"/>
            <a:ext cx="2005781" cy="422787"/>
          </a:xfrm>
          <a:prstGeom prst="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id="{A396E121-EF9C-1E25-04FB-48A4554D8C5E}"/>
              </a:ext>
            </a:extLst>
          </p:cNvPr>
          <p:cNvSpPr/>
          <p:nvPr/>
        </p:nvSpPr>
        <p:spPr>
          <a:xfrm>
            <a:off x="5181599" y="6435213"/>
            <a:ext cx="2005781" cy="422787"/>
          </a:xfrm>
          <a:prstGeom prst="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267581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Рисунок 20" descr="Изображение выглядит как Шрифт, текст, логотип, Графика&#10;&#10;Автоматически созданное описание">
            <a:extLst>
              <a:ext uri="{FF2B5EF4-FFF2-40B4-BE49-F238E27FC236}">
                <a16:creationId xmlns:a16="http://schemas.microsoft.com/office/drawing/2014/main" id="{BCD13B27-85C9-2559-EE46-21BE21476292}"/>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9745" t="8176" r="10505" b="26116"/>
          <a:stretch/>
        </p:blipFill>
        <p:spPr>
          <a:xfrm>
            <a:off x="187199" y="77318"/>
            <a:ext cx="1573554" cy="494546"/>
          </a:xfrm>
          <a:prstGeom prst="rect">
            <a:avLst/>
          </a:prstGeom>
        </p:spPr>
      </p:pic>
      <p:sp>
        <p:nvSpPr>
          <p:cNvPr id="23" name="TextBox 22">
            <a:extLst>
              <a:ext uri="{FF2B5EF4-FFF2-40B4-BE49-F238E27FC236}">
                <a16:creationId xmlns:a16="http://schemas.microsoft.com/office/drawing/2014/main" id="{5D5BB583-1407-BE51-4627-B3A6B24C59EA}"/>
              </a:ext>
            </a:extLst>
          </p:cNvPr>
          <p:cNvSpPr txBox="1"/>
          <p:nvPr/>
        </p:nvSpPr>
        <p:spPr>
          <a:xfrm>
            <a:off x="1546225" y="624861"/>
            <a:ext cx="9099550" cy="769441"/>
          </a:xfrm>
          <a:prstGeom prst="rect">
            <a:avLst/>
          </a:prstGeom>
          <a:noFill/>
        </p:spPr>
        <p:txBody>
          <a:bodyPr wrap="square" lIns="91440" tIns="45720" rIns="91440" bIns="45720" anchor="t">
            <a:spAutoFit/>
          </a:bodyPr>
          <a:lstStyle/>
          <a:p>
            <a:pPr algn="just">
              <a:spcBef>
                <a:spcPts val="100"/>
              </a:spcBef>
              <a:defRPr/>
            </a:pPr>
            <a:r>
              <a:rPr lang="en-US" sz="2200">
                <a:solidFill>
                  <a:prstClr val="black"/>
                </a:solidFill>
                <a:effectLst>
                  <a:outerShdw blurRad="38100" dist="38100" dir="2700000" algn="tl">
                    <a:srgbClr val="000000">
                      <a:alpha val="43137"/>
                    </a:srgbClr>
                  </a:outerShdw>
                </a:effectLst>
                <a:latin typeface="Segoe UI Black"/>
                <a:ea typeface="Segoe UI Black"/>
              </a:rPr>
              <a:t>Resumption of the work of the </a:t>
            </a:r>
            <a:r>
              <a:rPr lang="en-US" sz="2200" b="1">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Light" panose="020B0502040204020203" pitchFamily="34" charset="0"/>
              </a:rPr>
              <a:t>National Air Transport Facilitation Committee</a:t>
            </a:r>
            <a:r>
              <a:rPr lang="en-US" sz="2200">
                <a:solidFill>
                  <a:prstClr val="black"/>
                </a:solidFill>
                <a:effectLst>
                  <a:outerShdw blurRad="38100" dist="38100" dir="2700000" algn="tl">
                    <a:srgbClr val="000000">
                      <a:alpha val="43137"/>
                    </a:srgbClr>
                  </a:outerShdw>
                </a:effectLst>
                <a:latin typeface="Segoe UI Black"/>
                <a:ea typeface="Segoe UI Black"/>
              </a:rPr>
              <a:t> of the Republic of Kazakhstan </a:t>
            </a:r>
            <a:endParaRPr lang="en-US" sz="22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Segoe UI Black"/>
              <a:ea typeface="Segoe UI Black"/>
            </a:endParaRPr>
          </a:p>
        </p:txBody>
      </p:sp>
      <p:grpSp>
        <p:nvGrpSpPr>
          <p:cNvPr id="26" name="Группа 25">
            <a:extLst>
              <a:ext uri="{FF2B5EF4-FFF2-40B4-BE49-F238E27FC236}">
                <a16:creationId xmlns:a16="http://schemas.microsoft.com/office/drawing/2014/main" id="{00913012-514D-B9A9-5283-3CD7099B9D7E}"/>
              </a:ext>
            </a:extLst>
          </p:cNvPr>
          <p:cNvGrpSpPr/>
          <p:nvPr/>
        </p:nvGrpSpPr>
        <p:grpSpPr>
          <a:xfrm>
            <a:off x="8887197" y="2482921"/>
            <a:ext cx="3139703" cy="4241800"/>
            <a:chOff x="6982197" y="2695204"/>
            <a:chExt cx="3306813" cy="4664684"/>
          </a:xfrm>
        </p:grpSpPr>
        <p:pic>
          <p:nvPicPr>
            <p:cNvPr id="27" name="Picture 2" descr="new_page_news1">
              <a:extLst>
                <a:ext uri="{FF2B5EF4-FFF2-40B4-BE49-F238E27FC236}">
                  <a16:creationId xmlns:a16="http://schemas.microsoft.com/office/drawing/2014/main" id="{FC0ED6E0-EE85-9C59-5931-F3EA5A1273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3177" y="3169018"/>
              <a:ext cx="2751735" cy="3674975"/>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0619F50E-9607-7C23-B58C-5B42280A40B3}"/>
                </a:ext>
              </a:extLst>
            </p:cNvPr>
            <p:cNvSpPr txBox="1"/>
            <p:nvPr/>
          </p:nvSpPr>
          <p:spPr>
            <a:xfrm>
              <a:off x="7181850" y="2695204"/>
              <a:ext cx="3107160" cy="4664684"/>
            </a:xfrm>
            <a:prstGeom prst="rect">
              <a:avLst/>
            </a:prstGeom>
            <a:noFill/>
            <a:ln w="28575">
              <a:solidFill>
                <a:srgbClr val="F6E500"/>
              </a:solidFill>
              <a:prstDash val="sysDash"/>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KZ" sz="1800" b="0" i="0" u="none" strike="noStrike" kern="0" cap="none" spc="0" normalizeH="0" baseline="0" noProof="0">
                <a:ln>
                  <a:noFill/>
                </a:ln>
                <a:solidFill>
                  <a:prstClr val="black"/>
                </a:solidFill>
                <a:effectLst/>
                <a:uLnTx/>
                <a:uFillTx/>
              </a:endParaRPr>
            </a:p>
          </p:txBody>
        </p:sp>
        <p:sp>
          <p:nvSpPr>
            <p:cNvPr id="29" name="TextBox 28">
              <a:extLst>
                <a:ext uri="{FF2B5EF4-FFF2-40B4-BE49-F238E27FC236}">
                  <a16:creationId xmlns:a16="http://schemas.microsoft.com/office/drawing/2014/main" id="{D9C214D0-83C3-084E-DEA2-9B36C92792BF}"/>
                </a:ext>
              </a:extLst>
            </p:cNvPr>
            <p:cNvSpPr txBox="1"/>
            <p:nvPr/>
          </p:nvSpPr>
          <p:spPr>
            <a:xfrm>
              <a:off x="6982197" y="2899665"/>
              <a:ext cx="3241303" cy="4327702"/>
            </a:xfrm>
            <a:prstGeom prst="rect">
              <a:avLst/>
            </a:prstGeom>
            <a:noFill/>
            <a:ln w="28575">
              <a:solidFill>
                <a:srgbClr val="00AEC7"/>
              </a:solidFill>
              <a:prstDash val="sysDash"/>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ru-KZ" sz="1800" b="0" i="0" u="none" strike="noStrike" kern="0" cap="none" spc="0" normalizeH="0" baseline="0" noProof="0">
                <a:ln>
                  <a:noFill/>
                </a:ln>
                <a:solidFill>
                  <a:prstClr val="black"/>
                </a:solidFill>
                <a:effectLst/>
                <a:uLnTx/>
                <a:uFillTx/>
              </a:endParaRPr>
            </a:p>
          </p:txBody>
        </p:sp>
      </p:grpSp>
      <p:sp>
        <p:nvSpPr>
          <p:cNvPr id="30" name="object 9">
            <a:extLst>
              <a:ext uri="{FF2B5EF4-FFF2-40B4-BE49-F238E27FC236}">
                <a16:creationId xmlns:a16="http://schemas.microsoft.com/office/drawing/2014/main" id="{9037FCA0-8D45-69AF-249A-D22C5815710A}"/>
              </a:ext>
            </a:extLst>
          </p:cNvPr>
          <p:cNvSpPr txBox="1">
            <a:spLocks/>
          </p:cNvSpPr>
          <p:nvPr/>
        </p:nvSpPr>
        <p:spPr>
          <a:xfrm>
            <a:off x="1805841" y="1584588"/>
            <a:ext cx="5782402" cy="289823"/>
          </a:xfrm>
          <a:prstGeom prst="rect">
            <a:avLst/>
          </a:prstGeom>
        </p:spPr>
        <p:txBody>
          <a:bodyPr vert="horz" wrap="square" lIns="0" tIns="12700" rIns="0" bIns="0" rtlCol="0" anchor="t">
            <a:spAutoFit/>
          </a:bodyPr>
          <a:lstStyle>
            <a:lvl1pPr>
              <a:defRPr sz="1800" b="0" i="0">
                <a:solidFill>
                  <a:srgbClr val="00ACC8"/>
                </a:solidFill>
                <a:latin typeface="Segoe UI Semilight"/>
                <a:ea typeface="+mj-ea"/>
                <a:cs typeface="Segoe UI Semilight"/>
              </a:defRPr>
            </a:lvl1pPr>
          </a:lstStyle>
          <a:p>
            <a:pPr marL="12700">
              <a:spcBef>
                <a:spcPts val="100"/>
              </a:spcBef>
            </a:pPr>
            <a:r>
              <a:rPr lang="en-US" kern="0" spc="-10">
                <a:solidFill>
                  <a:srgbClr val="0055A4"/>
                </a:solidFill>
                <a:latin typeface="Segoe UI Semibold"/>
                <a:cs typeface="Segoe UI Semibold"/>
              </a:rPr>
              <a:t>NATFC structure</a:t>
            </a:r>
            <a:endParaRPr lang="en-US" kern="0" spc="-10">
              <a:solidFill>
                <a:srgbClr val="0055A4"/>
              </a:solidFill>
              <a:latin typeface="Segoe UI Semibold" panose="020B0702040204020203" pitchFamily="34" charset="0"/>
              <a:cs typeface="Segoe UI Semibold" panose="020B0702040204020203" pitchFamily="34" charset="0"/>
            </a:endParaRPr>
          </a:p>
        </p:txBody>
      </p:sp>
      <p:pic>
        <p:nvPicPr>
          <p:cNvPr id="31" name="Рисунок 30" descr="Документ со сплошной заливкой">
            <a:extLst>
              <a:ext uri="{FF2B5EF4-FFF2-40B4-BE49-F238E27FC236}">
                <a16:creationId xmlns:a16="http://schemas.microsoft.com/office/drawing/2014/main" id="{6855207F-422E-670C-5945-F3C94BC59C9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6514" y="1869387"/>
            <a:ext cx="976375" cy="976375"/>
          </a:xfrm>
          <a:prstGeom prst="rect">
            <a:avLst/>
          </a:prstGeom>
        </p:spPr>
      </p:pic>
      <p:sp>
        <p:nvSpPr>
          <p:cNvPr id="32" name="TextBox 31">
            <a:extLst>
              <a:ext uri="{FF2B5EF4-FFF2-40B4-BE49-F238E27FC236}">
                <a16:creationId xmlns:a16="http://schemas.microsoft.com/office/drawing/2014/main" id="{F821485F-D751-5F58-067F-7EF4F96B62E4}"/>
              </a:ext>
            </a:extLst>
          </p:cNvPr>
          <p:cNvSpPr txBox="1"/>
          <p:nvPr/>
        </p:nvSpPr>
        <p:spPr>
          <a:xfrm>
            <a:off x="1760752" y="1874411"/>
            <a:ext cx="6032429" cy="2400657"/>
          </a:xfrm>
          <a:prstGeom prst="rect">
            <a:avLst/>
          </a:prstGeom>
          <a:noFill/>
        </p:spPr>
        <p:txBody>
          <a:bodyPr wrap="square" lIns="91440" tIns="45720" rIns="91440" bIns="45720" rtlCol="0" anchor="t">
            <a:spAutoFit/>
          </a:bodyPr>
          <a:lstStyle/>
          <a:p>
            <a:pPr algn="just"/>
            <a:r>
              <a:rPr lang="en-US" sz="1500">
                <a:latin typeface="Segoe UI Light" panose="020B0502040204020203" pitchFamily="34" charset="0"/>
                <a:cs typeface="Segoe UI Light" panose="020B0502040204020203" pitchFamily="34" charset="0"/>
              </a:rPr>
              <a:t>Ministry of Industry and Infrastructural Development of the Republic of Kazakhstan;</a:t>
            </a:r>
          </a:p>
          <a:p>
            <a:pPr algn="just"/>
            <a:r>
              <a:rPr lang="en-US" sz="1500">
                <a:latin typeface="Segoe UI Light" panose="020B0502040204020203" pitchFamily="34" charset="0"/>
                <a:cs typeface="Segoe UI Light" panose="020B0502040204020203" pitchFamily="34" charset="0"/>
              </a:rPr>
              <a:t>National Security Committee;</a:t>
            </a:r>
          </a:p>
          <a:p>
            <a:pPr algn="just"/>
            <a:r>
              <a:rPr lang="en-US" sz="1500">
                <a:latin typeface="Segoe UI Light" panose="020B0502040204020203" pitchFamily="34" charset="0"/>
                <a:cs typeface="Segoe UI Light" panose="020B0502040204020203" pitchFamily="34" charset="0"/>
              </a:rPr>
              <a:t>Ministry of Finance;</a:t>
            </a:r>
          </a:p>
          <a:p>
            <a:pPr algn="just"/>
            <a:r>
              <a:rPr lang="en-US" sz="1500">
                <a:latin typeface="Segoe UI Light" panose="020B0502040204020203" pitchFamily="34" charset="0"/>
                <a:cs typeface="Segoe UI Light" panose="020B0502040204020203" pitchFamily="34" charset="0"/>
              </a:rPr>
              <a:t>Ministry of Health;</a:t>
            </a:r>
          </a:p>
          <a:p>
            <a:pPr algn="just"/>
            <a:r>
              <a:rPr lang="en-US" sz="1500">
                <a:latin typeface="Segoe UI Light" panose="020B0502040204020203" pitchFamily="34" charset="0"/>
                <a:cs typeface="Segoe UI Light" panose="020B0502040204020203" pitchFamily="34" charset="0"/>
              </a:rPr>
              <a:t>Ministry of Foreign Affairs;</a:t>
            </a:r>
          </a:p>
          <a:p>
            <a:pPr algn="just"/>
            <a:r>
              <a:rPr lang="en-US" sz="1500">
                <a:latin typeface="Segoe UI Light" panose="020B0502040204020203" pitchFamily="34" charset="0"/>
                <a:cs typeface="Segoe UI Light" panose="020B0502040204020203" pitchFamily="34" charset="0"/>
              </a:rPr>
              <a:t>Ministry of Internal Affairs;</a:t>
            </a:r>
          </a:p>
          <a:p>
            <a:pPr algn="just"/>
            <a:r>
              <a:rPr lang="en-US" sz="1500">
                <a:latin typeface="Segoe UI Light" panose="020B0502040204020203" pitchFamily="34" charset="0"/>
                <a:cs typeface="Segoe UI Light" panose="020B0502040204020203" pitchFamily="34" charset="0"/>
              </a:rPr>
              <a:t>Ministry of Agriculture;</a:t>
            </a:r>
          </a:p>
          <a:p>
            <a:pPr algn="just"/>
            <a:r>
              <a:rPr lang="en-US" sz="1500">
                <a:latin typeface="Segoe UI Light"/>
                <a:cs typeface="Segoe UI Light"/>
              </a:rPr>
              <a:t>IOM;</a:t>
            </a:r>
          </a:p>
          <a:p>
            <a:pPr algn="just"/>
            <a:r>
              <a:rPr lang="en-US" sz="1500">
                <a:latin typeface="Segoe UI Light"/>
                <a:cs typeface="Segoe UI Light"/>
              </a:rPr>
              <a:t>IATA Regional Office.</a:t>
            </a:r>
            <a:endParaRPr lang="en-US" sz="1500">
              <a:latin typeface="Segoe UI Light" panose="020B0502040204020203" pitchFamily="34" charset="0"/>
              <a:cs typeface="Segoe UI Light" panose="020B0502040204020203" pitchFamily="34" charset="0"/>
            </a:endParaRPr>
          </a:p>
        </p:txBody>
      </p:sp>
      <p:sp>
        <p:nvSpPr>
          <p:cNvPr id="33" name="object 9">
            <a:extLst>
              <a:ext uri="{FF2B5EF4-FFF2-40B4-BE49-F238E27FC236}">
                <a16:creationId xmlns:a16="http://schemas.microsoft.com/office/drawing/2014/main" id="{7BECF791-CF01-ABE7-A1A0-B6CF57508AEA}"/>
              </a:ext>
            </a:extLst>
          </p:cNvPr>
          <p:cNvSpPr txBox="1">
            <a:spLocks/>
          </p:cNvSpPr>
          <p:nvPr/>
        </p:nvSpPr>
        <p:spPr>
          <a:xfrm>
            <a:off x="1800963" y="4387846"/>
            <a:ext cx="7213599" cy="289823"/>
          </a:xfrm>
          <a:prstGeom prst="rect">
            <a:avLst/>
          </a:prstGeom>
        </p:spPr>
        <p:txBody>
          <a:bodyPr vert="horz" wrap="square" lIns="0" tIns="12700" rIns="0" bIns="0" rtlCol="0">
            <a:spAutoFit/>
          </a:bodyPr>
          <a:lstStyle>
            <a:lvl1pPr>
              <a:defRPr sz="1800" b="0" i="0">
                <a:solidFill>
                  <a:srgbClr val="00ACC8"/>
                </a:solidFill>
                <a:latin typeface="Segoe UI Semilight"/>
                <a:ea typeface="+mj-ea"/>
                <a:cs typeface="Segoe UI Semilight"/>
              </a:defRPr>
            </a:lvl1pPr>
          </a:lstStyle>
          <a:p>
            <a:pPr marL="12700">
              <a:spcBef>
                <a:spcPts val="100"/>
              </a:spcBef>
            </a:pPr>
            <a:r>
              <a:rPr lang="en-US" kern="0" spc="-10">
                <a:solidFill>
                  <a:srgbClr val="0055A4"/>
                </a:solidFill>
                <a:latin typeface="Segoe UI Semibold" panose="020B0702040204020203" pitchFamily="34" charset="0"/>
                <a:cs typeface="Segoe UI Semibold" panose="020B0702040204020203" pitchFamily="34" charset="0"/>
              </a:rPr>
              <a:t>Airport Commissions</a:t>
            </a:r>
            <a:endParaRPr lang="ru-RU" kern="0" spc="-10">
              <a:solidFill>
                <a:srgbClr val="0055A4"/>
              </a:solidFill>
              <a:latin typeface="Segoe UI Semibold" panose="020B0702040204020203" pitchFamily="34" charset="0"/>
              <a:cs typeface="Segoe UI Semibold" panose="020B0702040204020203" pitchFamily="34" charset="0"/>
            </a:endParaRPr>
          </a:p>
        </p:txBody>
      </p:sp>
      <p:pic>
        <p:nvPicPr>
          <p:cNvPr id="34" name="Рисунок 33" descr="Контрольный список со сплошной заливкой">
            <a:extLst>
              <a:ext uri="{FF2B5EF4-FFF2-40B4-BE49-F238E27FC236}">
                <a16:creationId xmlns:a16="http://schemas.microsoft.com/office/drawing/2014/main" id="{D93A56DF-B881-7B27-CAA6-9502503E0D0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5760" y="4700357"/>
            <a:ext cx="967599" cy="920674"/>
          </a:xfrm>
          <a:prstGeom prst="rect">
            <a:avLst/>
          </a:prstGeom>
        </p:spPr>
      </p:pic>
      <p:sp>
        <p:nvSpPr>
          <p:cNvPr id="36" name="TextBox 35">
            <a:extLst>
              <a:ext uri="{FF2B5EF4-FFF2-40B4-BE49-F238E27FC236}">
                <a16:creationId xmlns:a16="http://schemas.microsoft.com/office/drawing/2014/main" id="{A4AF430A-0636-F906-6DF4-D72E8F23979C}"/>
              </a:ext>
            </a:extLst>
          </p:cNvPr>
          <p:cNvSpPr txBox="1"/>
          <p:nvPr/>
        </p:nvSpPr>
        <p:spPr>
          <a:xfrm>
            <a:off x="1765580" y="4700357"/>
            <a:ext cx="6875247" cy="17081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solidFill>
                <a:effectLst/>
                <a:uLnTx/>
                <a:uFillTx/>
                <a:latin typeface="Segoe UI Light" panose="020B0502040204020203" pitchFamily="34" charset="0"/>
                <a:cs typeface="Segoe UI Light" panose="020B0502040204020203" pitchFamily="34" charset="0"/>
              </a:rPr>
              <a:t>Border Control of the National Security Committee RK;</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solidFill>
                <a:effectLst/>
                <a:uLnTx/>
                <a:uFillTx/>
                <a:latin typeface="Segoe UI Light" panose="020B0502040204020203" pitchFamily="34" charset="0"/>
                <a:cs typeface="Segoe UI Light" panose="020B0502040204020203" pitchFamily="34" charset="0"/>
              </a:rPr>
              <a:t>Customs Control of the State Revenue Committee of the Ministry of Finance RK;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500">
                <a:solidFill>
                  <a:prstClr val="black"/>
                </a:solidFill>
                <a:latin typeface="Segoe UI Light" panose="020B0502040204020203" pitchFamily="34" charset="0"/>
                <a:cs typeface="Segoe UI Light" panose="020B0502040204020203" pitchFamily="34" charset="0"/>
              </a:rPr>
              <a:t>Committee </a:t>
            </a:r>
            <a:r>
              <a:rPr kumimoji="0" lang="en-US" sz="1500" b="0" i="0" u="none" strike="noStrike" kern="1200" cap="none" spc="0" normalizeH="0" baseline="0" noProof="0">
                <a:ln>
                  <a:noFill/>
                </a:ln>
                <a:solidFill>
                  <a:prstClr val="black"/>
                </a:solidFill>
                <a:effectLst/>
                <a:uLnTx/>
                <a:uFillTx/>
                <a:latin typeface="Segoe UI Light" panose="020B0502040204020203" pitchFamily="34" charset="0"/>
                <a:cs typeface="Segoe UI Light" panose="020B0502040204020203" pitchFamily="34" charset="0"/>
              </a:rPr>
              <a:t>of Sanitary and Epidemiological Control of the Ministry of Health RK;</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solidFill>
                <a:effectLst/>
                <a:uLnTx/>
                <a:uFillTx/>
                <a:latin typeface="Segoe UI Light" panose="020B0502040204020203" pitchFamily="34" charset="0"/>
                <a:cs typeface="Segoe UI Light" panose="020B0502040204020203" pitchFamily="34" charset="0"/>
              </a:rPr>
              <a:t>Department of Consular Service of the Ministry of Foreign Affairs RK;</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solidFill>
                <a:effectLst/>
                <a:uLnTx/>
                <a:uFillTx/>
                <a:latin typeface="Segoe UI Light" panose="020B0502040204020203" pitchFamily="34" charset="0"/>
                <a:cs typeface="Segoe UI Light" panose="020B0502040204020203" pitchFamily="34" charset="0"/>
              </a:rPr>
              <a:t>Committee for Veterinary Control and Supervision of the Ministry of Agriculture RK;</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solidFill>
                <a:effectLst/>
                <a:uLnTx/>
                <a:uFillTx/>
                <a:latin typeface="Segoe UI Light" panose="020B0502040204020203" pitchFamily="34" charset="0"/>
                <a:cs typeface="Segoe UI Light" panose="020B0502040204020203" pitchFamily="34" charset="0"/>
              </a:rPr>
              <a:t>Airlines;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solidFill>
                <a:effectLst/>
                <a:uLnTx/>
                <a:uFillTx/>
                <a:latin typeface="Segoe UI Light" panose="020B0502040204020203" pitchFamily="34" charset="0"/>
                <a:cs typeface="Segoe UI Light" panose="020B0502040204020203" pitchFamily="34" charset="0"/>
              </a:rPr>
              <a:t>Ground service providers.</a:t>
            </a:r>
            <a:endParaRPr lang="ru-RU" sz="1500">
              <a:latin typeface="Segoe UI Light" panose="020B0502040204020203" pitchFamily="34" charset="0"/>
              <a:cs typeface="Segoe UI Light" panose="020B0502040204020203" pitchFamily="34" charset="0"/>
            </a:endParaRPr>
          </a:p>
        </p:txBody>
      </p:sp>
      <p:sp>
        <p:nvSpPr>
          <p:cNvPr id="2" name="Прямоугольник 1">
            <a:extLst>
              <a:ext uri="{FF2B5EF4-FFF2-40B4-BE49-F238E27FC236}">
                <a16:creationId xmlns:a16="http://schemas.microsoft.com/office/drawing/2014/main" id="{486A8A11-1E80-9D67-EF50-3D2056B5C627}"/>
              </a:ext>
            </a:extLst>
          </p:cNvPr>
          <p:cNvSpPr/>
          <p:nvPr/>
        </p:nvSpPr>
        <p:spPr>
          <a:xfrm>
            <a:off x="5181600" y="0"/>
            <a:ext cx="2005781" cy="422787"/>
          </a:xfrm>
          <a:prstGeom prst="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id="{18EB713D-2739-4DE9-7D14-D0660F5850AC}"/>
              </a:ext>
            </a:extLst>
          </p:cNvPr>
          <p:cNvSpPr/>
          <p:nvPr/>
        </p:nvSpPr>
        <p:spPr>
          <a:xfrm>
            <a:off x="5181599" y="6435213"/>
            <a:ext cx="2005781" cy="422787"/>
          </a:xfrm>
          <a:prstGeom prst="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3099975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E578C2DE-736D-4249-00F4-0EA0DCCD90C7}"/>
              </a:ext>
            </a:extLst>
          </p:cNvPr>
          <p:cNvSpPr/>
          <p:nvPr/>
        </p:nvSpPr>
        <p:spPr>
          <a:xfrm>
            <a:off x="5181599" y="6435213"/>
            <a:ext cx="2005781" cy="422787"/>
          </a:xfrm>
          <a:prstGeom prst="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pic>
        <p:nvPicPr>
          <p:cNvPr id="21" name="Рисунок 20" descr="Изображение выглядит как Шрифт, текст, логотип, Графика&#10;&#10;Автоматически созданное описание">
            <a:extLst>
              <a:ext uri="{FF2B5EF4-FFF2-40B4-BE49-F238E27FC236}">
                <a16:creationId xmlns:a16="http://schemas.microsoft.com/office/drawing/2014/main" id="{934036AB-3477-56A9-E400-CA4393DC2C9B}"/>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9745" t="8176" r="10505" b="26116"/>
          <a:stretch/>
        </p:blipFill>
        <p:spPr>
          <a:xfrm>
            <a:off x="187199" y="77318"/>
            <a:ext cx="1573554" cy="494546"/>
          </a:xfrm>
          <a:prstGeom prst="rect">
            <a:avLst/>
          </a:prstGeom>
        </p:spPr>
      </p:pic>
      <p:sp>
        <p:nvSpPr>
          <p:cNvPr id="24" name="TextBox 23">
            <a:extLst>
              <a:ext uri="{FF2B5EF4-FFF2-40B4-BE49-F238E27FC236}">
                <a16:creationId xmlns:a16="http://schemas.microsoft.com/office/drawing/2014/main" id="{46C86494-3F34-5B48-6CEB-F1F018B1427F}"/>
              </a:ext>
            </a:extLst>
          </p:cNvPr>
          <p:cNvSpPr txBox="1"/>
          <p:nvPr/>
        </p:nvSpPr>
        <p:spPr>
          <a:xfrm>
            <a:off x="1422401" y="452735"/>
            <a:ext cx="9245600" cy="766465"/>
          </a:xfrm>
          <a:prstGeom prst="rect">
            <a:avLst/>
          </a:prstGeom>
          <a:noFill/>
        </p:spPr>
        <p:txBody>
          <a:bodyPr wrap="square">
            <a:spAutoFit/>
          </a:bodyPr>
          <a:lstStyle/>
          <a:p>
            <a:pPr marL="0" marR="0" lvl="0" indent="0" algn="just" defTabSz="914400" rtl="0" eaLnBrk="1" fontAlgn="auto" latinLnBrk="0" hangingPunct="1">
              <a:lnSpc>
                <a:spcPct val="100000"/>
              </a:lnSpc>
              <a:spcBef>
                <a:spcPts val="100"/>
              </a:spcBef>
              <a:spcAft>
                <a:spcPts val="0"/>
              </a:spcAft>
              <a:buClrTx/>
              <a:buSzTx/>
              <a:buFontTx/>
              <a:buNone/>
              <a:tabLst/>
              <a:defRPr/>
            </a:pPr>
            <a:r>
              <a:rPr kumimoji="0" lang="en-US" sz="22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cs typeface="+mn-cs"/>
              </a:rPr>
              <a:t>Stages of development of the </a:t>
            </a:r>
            <a:r>
              <a:rPr lang="en-US" sz="2200" b="1">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Light" panose="020B0502040204020203" pitchFamily="34" charset="0"/>
              </a:rPr>
              <a:t>National Air Transport Facilitation Committee</a:t>
            </a:r>
            <a:endParaRPr kumimoji="0" lang="ru-RU" sz="22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Segoe UI Black" panose="020B0A02040204020203" pitchFamily="34" charset="0"/>
              <a:ea typeface="Segoe UI Black" panose="020B0A02040204020203" pitchFamily="34" charset="0"/>
            </a:endParaRPr>
          </a:p>
        </p:txBody>
      </p:sp>
      <p:pic>
        <p:nvPicPr>
          <p:cNvPr id="26" name="Рисунок 25" descr="Изображение выглядит как в помещении, Офисное здание, стена, письменный стол&#10;&#10;Автоматически созданное описание">
            <a:extLst>
              <a:ext uri="{FF2B5EF4-FFF2-40B4-BE49-F238E27FC236}">
                <a16:creationId xmlns:a16="http://schemas.microsoft.com/office/drawing/2014/main" id="{B1D9EC39-7811-3865-6991-04BD9AB8CC4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97" t="3523" r="3572" b="7694"/>
          <a:stretch/>
        </p:blipFill>
        <p:spPr>
          <a:xfrm>
            <a:off x="8180172" y="2922371"/>
            <a:ext cx="3459894" cy="2027282"/>
          </a:xfrm>
          <a:prstGeom prst="rect">
            <a:avLst/>
          </a:prstGeom>
          <a:ln>
            <a:noFill/>
          </a:ln>
          <a:effectLst>
            <a:outerShdw blurRad="292100" dist="139700" dir="2700000" algn="tl" rotWithShape="0">
              <a:srgbClr val="333333">
                <a:alpha val="65000"/>
              </a:srgbClr>
            </a:outerShdw>
          </a:effectLst>
        </p:spPr>
      </p:pic>
      <p:sp>
        <p:nvSpPr>
          <p:cNvPr id="27" name="Прямоугольник 26">
            <a:extLst>
              <a:ext uri="{FF2B5EF4-FFF2-40B4-BE49-F238E27FC236}">
                <a16:creationId xmlns:a16="http://schemas.microsoft.com/office/drawing/2014/main" id="{6942AF91-C7E2-3A60-013C-A896F4993838}"/>
              </a:ext>
            </a:extLst>
          </p:cNvPr>
          <p:cNvSpPr/>
          <p:nvPr/>
        </p:nvSpPr>
        <p:spPr>
          <a:xfrm>
            <a:off x="7858897" y="2631989"/>
            <a:ext cx="3904735" cy="2533135"/>
          </a:xfrm>
          <a:prstGeom prst="rect">
            <a:avLst/>
          </a:prstGeom>
          <a:noFill/>
          <a:ln w="2857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ru-RU"/>
          </a:p>
        </p:txBody>
      </p:sp>
      <p:sp>
        <p:nvSpPr>
          <p:cNvPr id="28" name="Прямоугольник 27">
            <a:extLst>
              <a:ext uri="{FF2B5EF4-FFF2-40B4-BE49-F238E27FC236}">
                <a16:creationId xmlns:a16="http://schemas.microsoft.com/office/drawing/2014/main" id="{FBA4EE65-48B7-F313-8D52-4332021866F3}"/>
              </a:ext>
            </a:extLst>
          </p:cNvPr>
          <p:cNvSpPr/>
          <p:nvPr/>
        </p:nvSpPr>
        <p:spPr>
          <a:xfrm>
            <a:off x="8011297" y="2784389"/>
            <a:ext cx="3904735" cy="2533135"/>
          </a:xfrm>
          <a:prstGeom prst="rect">
            <a:avLst/>
          </a:prstGeom>
          <a:noFill/>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ru-RU"/>
          </a:p>
        </p:txBody>
      </p:sp>
      <p:sp>
        <p:nvSpPr>
          <p:cNvPr id="30" name="TextBox 29">
            <a:extLst>
              <a:ext uri="{FF2B5EF4-FFF2-40B4-BE49-F238E27FC236}">
                <a16:creationId xmlns:a16="http://schemas.microsoft.com/office/drawing/2014/main" id="{7216A8B6-4B18-0057-39F7-F7D3E8FEBB3C}"/>
              </a:ext>
            </a:extLst>
          </p:cNvPr>
          <p:cNvSpPr txBox="1"/>
          <p:nvPr/>
        </p:nvSpPr>
        <p:spPr>
          <a:xfrm>
            <a:off x="1655805" y="1602429"/>
            <a:ext cx="5869460" cy="646331"/>
          </a:xfrm>
          <a:prstGeom prst="rect">
            <a:avLst/>
          </a:prstGeom>
          <a:noFill/>
          <a:ln w="1905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wrap="square" rtlCol="0">
            <a:spAutoFit/>
          </a:bodyPr>
          <a:lstStyle/>
          <a:p>
            <a:pPr algn="ctr"/>
            <a:r>
              <a:rPr lang="en-US" b="1">
                <a:solidFill>
                  <a:schemeClr val="tx1"/>
                </a:solidFill>
                <a:latin typeface="Segoe UI Light" panose="020B0502040204020203" pitchFamily="34" charset="0"/>
                <a:cs typeface="Segoe UI Light" panose="020B0502040204020203" pitchFamily="34" charset="0"/>
              </a:rPr>
              <a:t>2023 - 3 meetings</a:t>
            </a:r>
          </a:p>
          <a:p>
            <a:pPr algn="ctr"/>
            <a:r>
              <a:rPr lang="en-US">
                <a:solidFill>
                  <a:schemeClr val="tx1"/>
                </a:solidFill>
                <a:latin typeface="Segoe UI Light" panose="020B0502040204020203" pitchFamily="34" charset="0"/>
                <a:cs typeface="Segoe UI Light" panose="020B0502040204020203" pitchFamily="34" charset="0"/>
              </a:rPr>
              <a:t>of the National Air Transport Facilitation Committee</a:t>
            </a:r>
            <a:endParaRPr lang="ru-RU">
              <a:solidFill>
                <a:schemeClr val="tx1"/>
              </a:solidFill>
              <a:latin typeface="Segoe UI Light" panose="020B0502040204020203" pitchFamily="34" charset="0"/>
              <a:cs typeface="Segoe UI Light" panose="020B0502040204020203" pitchFamily="34" charset="0"/>
            </a:endParaRPr>
          </a:p>
        </p:txBody>
      </p:sp>
      <p:sp>
        <p:nvSpPr>
          <p:cNvPr id="31" name="Прямоугольник 30">
            <a:extLst>
              <a:ext uri="{FF2B5EF4-FFF2-40B4-BE49-F238E27FC236}">
                <a16:creationId xmlns:a16="http://schemas.microsoft.com/office/drawing/2014/main" id="{E1D96294-3F70-D0E0-BA01-F7F96EFC8CAC}"/>
              </a:ext>
            </a:extLst>
          </p:cNvPr>
          <p:cNvSpPr/>
          <p:nvPr/>
        </p:nvSpPr>
        <p:spPr>
          <a:xfrm>
            <a:off x="1285392" y="3095303"/>
            <a:ext cx="2981837" cy="1237120"/>
          </a:xfrm>
          <a:prstGeom prst="rect">
            <a:avLst/>
          </a:prstGeom>
          <a:ln w="19050"/>
        </p:spPr>
        <p:style>
          <a:lnRef idx="2">
            <a:schemeClr val="accent3"/>
          </a:lnRef>
          <a:fillRef idx="1">
            <a:schemeClr val="lt1"/>
          </a:fillRef>
          <a:effectRef idx="0">
            <a:schemeClr val="accent3"/>
          </a:effectRef>
          <a:fontRef idx="minor">
            <a:schemeClr val="dk1"/>
          </a:fontRef>
        </p:style>
        <p:txBody>
          <a:bodyPr lIns="91440" tIns="45720" rIns="91440" bIns="45720" rtlCol="0" anchor="ctr"/>
          <a:lstStyle/>
          <a:p>
            <a:pPr algn="ctr"/>
            <a:r>
              <a:rPr lang="en-US">
                <a:cs typeface="Calibri"/>
              </a:rPr>
              <a:t>   Discussion of the latest amendments - </a:t>
            </a:r>
            <a:r>
              <a:rPr lang="ru-RU">
                <a:cs typeface="Calibri"/>
              </a:rPr>
              <a:t>27, 28, 29</a:t>
            </a:r>
            <a:r>
              <a:rPr lang="en-US">
                <a:cs typeface="Calibri"/>
              </a:rPr>
              <a:t>.</a:t>
            </a:r>
            <a:r>
              <a:rPr lang="ru-RU">
                <a:cs typeface="Calibri"/>
              </a:rPr>
              <a:t> </a:t>
            </a:r>
            <a:endParaRPr lang="ru-RU"/>
          </a:p>
        </p:txBody>
      </p:sp>
      <p:sp>
        <p:nvSpPr>
          <p:cNvPr id="32" name="Прямоугольник 31">
            <a:extLst>
              <a:ext uri="{FF2B5EF4-FFF2-40B4-BE49-F238E27FC236}">
                <a16:creationId xmlns:a16="http://schemas.microsoft.com/office/drawing/2014/main" id="{0EDF8F7C-D2B6-7BBB-B88A-BFC7E2EF4D2D}"/>
              </a:ext>
            </a:extLst>
          </p:cNvPr>
          <p:cNvSpPr/>
          <p:nvPr/>
        </p:nvSpPr>
        <p:spPr>
          <a:xfrm>
            <a:off x="4804561" y="3092056"/>
            <a:ext cx="2773485" cy="1227450"/>
          </a:xfrm>
          <a:prstGeom prst="rect">
            <a:avLst/>
          </a:prstGeom>
          <a:ln w="19050"/>
        </p:spPr>
        <p:style>
          <a:lnRef idx="2">
            <a:schemeClr val="accent4"/>
          </a:lnRef>
          <a:fillRef idx="1">
            <a:schemeClr val="lt1"/>
          </a:fillRef>
          <a:effectRef idx="0">
            <a:schemeClr val="accent4"/>
          </a:effectRef>
          <a:fontRef idx="minor">
            <a:schemeClr val="dk1"/>
          </a:fontRef>
        </p:style>
        <p:txBody>
          <a:bodyPr lIns="91440" tIns="45720" rIns="91440" bIns="45720" rtlCol="0" anchor="ctr"/>
          <a:lstStyle/>
          <a:p>
            <a:pPr algn="ctr"/>
            <a:r>
              <a:rPr lang="en-US">
                <a:cs typeface="Calibri"/>
              </a:rPr>
              <a:t>         Announcement of TRIP in the RK.</a:t>
            </a:r>
            <a:endParaRPr lang="ru-RU"/>
          </a:p>
        </p:txBody>
      </p:sp>
      <p:sp>
        <p:nvSpPr>
          <p:cNvPr id="33" name="Прямоугольник 32">
            <a:extLst>
              <a:ext uri="{FF2B5EF4-FFF2-40B4-BE49-F238E27FC236}">
                <a16:creationId xmlns:a16="http://schemas.microsoft.com/office/drawing/2014/main" id="{FEF01619-92D2-7659-0D0D-1FCBEA0F9399}"/>
              </a:ext>
            </a:extLst>
          </p:cNvPr>
          <p:cNvSpPr/>
          <p:nvPr/>
        </p:nvSpPr>
        <p:spPr>
          <a:xfrm>
            <a:off x="2349666" y="4689763"/>
            <a:ext cx="4520483" cy="1947976"/>
          </a:xfrm>
          <a:prstGeom prst="rect">
            <a:avLst/>
          </a:prstGeom>
          <a:ln w="19050"/>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US">
                <a:cs typeface="Calibri"/>
              </a:rPr>
              <a:t>Goals for 2024:</a:t>
            </a:r>
          </a:p>
          <a:p>
            <a:pPr algn="ctr"/>
            <a:endParaRPr lang="en-US">
              <a:cs typeface="Calibri"/>
            </a:endParaRPr>
          </a:p>
          <a:p>
            <a:pPr marL="342900" indent="-342900" algn="just">
              <a:buFont typeface="Wingdings"/>
              <a:buChar char="ü"/>
            </a:pPr>
            <a:r>
              <a:rPr lang="en-US">
                <a:cs typeface="Calibri"/>
              </a:rPr>
              <a:t>Bringing the national legislation in higher compliance with the SARPs Annex </a:t>
            </a:r>
            <a:r>
              <a:rPr lang="ru-RU">
                <a:cs typeface="Calibri"/>
              </a:rPr>
              <a:t>9;</a:t>
            </a:r>
          </a:p>
          <a:p>
            <a:pPr marL="342900" indent="-342900" algn="just">
              <a:buFont typeface="Wingdings"/>
              <a:buChar char="ü"/>
            </a:pPr>
            <a:r>
              <a:rPr lang="en-US">
                <a:cs typeface="Calibri"/>
              </a:rPr>
              <a:t>Implementation of Biometric project at NQZ airport.</a:t>
            </a:r>
            <a:endParaRPr lang="ru-RU">
              <a:cs typeface="Calibri"/>
            </a:endParaRPr>
          </a:p>
        </p:txBody>
      </p:sp>
      <p:cxnSp>
        <p:nvCxnSpPr>
          <p:cNvPr id="35" name="Прямая со стрелкой 34">
            <a:extLst>
              <a:ext uri="{FF2B5EF4-FFF2-40B4-BE49-F238E27FC236}">
                <a16:creationId xmlns:a16="http://schemas.microsoft.com/office/drawing/2014/main" id="{0548EA46-5309-9237-D4A9-EB76EEE13D88}"/>
              </a:ext>
            </a:extLst>
          </p:cNvPr>
          <p:cNvCxnSpPr>
            <a:cxnSpLocks/>
            <a:stCxn id="30" idx="2"/>
            <a:endCxn id="31" idx="0"/>
          </p:cNvCxnSpPr>
          <p:nvPr/>
        </p:nvCxnSpPr>
        <p:spPr>
          <a:xfrm flipH="1">
            <a:off x="2776311" y="2248760"/>
            <a:ext cx="1814224" cy="846543"/>
          </a:xfrm>
          <a:prstGeom prst="straightConnector1">
            <a:avLst/>
          </a:prstGeom>
          <a:ln w="19050">
            <a:tailEnd type="triangle"/>
          </a:ln>
        </p:spPr>
        <p:style>
          <a:lnRef idx="2">
            <a:schemeClr val="accent5"/>
          </a:lnRef>
          <a:fillRef idx="0">
            <a:schemeClr val="accent5"/>
          </a:fillRef>
          <a:effectRef idx="1">
            <a:schemeClr val="accent5"/>
          </a:effectRef>
          <a:fontRef idx="minor">
            <a:schemeClr val="tx1"/>
          </a:fontRef>
        </p:style>
      </p:cxnSp>
      <p:cxnSp>
        <p:nvCxnSpPr>
          <p:cNvPr id="37" name="Прямая со стрелкой 36">
            <a:extLst>
              <a:ext uri="{FF2B5EF4-FFF2-40B4-BE49-F238E27FC236}">
                <a16:creationId xmlns:a16="http://schemas.microsoft.com/office/drawing/2014/main" id="{CD514AA0-D0F9-3869-75D5-4685C367185A}"/>
              </a:ext>
            </a:extLst>
          </p:cNvPr>
          <p:cNvCxnSpPr>
            <a:cxnSpLocks/>
            <a:stCxn id="30" idx="2"/>
            <a:endCxn id="32" idx="0"/>
          </p:cNvCxnSpPr>
          <p:nvPr/>
        </p:nvCxnSpPr>
        <p:spPr>
          <a:xfrm>
            <a:off x="4590535" y="2248760"/>
            <a:ext cx="1600769" cy="843296"/>
          </a:xfrm>
          <a:prstGeom prst="straightConnector1">
            <a:avLst/>
          </a:prstGeom>
          <a:ln w="19050">
            <a:tailEnd type="triangle"/>
          </a:ln>
        </p:spPr>
        <p:style>
          <a:lnRef idx="2">
            <a:schemeClr val="accent5"/>
          </a:lnRef>
          <a:fillRef idx="0">
            <a:schemeClr val="accent5"/>
          </a:fillRef>
          <a:effectRef idx="1">
            <a:schemeClr val="accent5"/>
          </a:effectRef>
          <a:fontRef idx="minor">
            <a:schemeClr val="tx1"/>
          </a:fontRef>
        </p:style>
      </p:cxnSp>
      <p:cxnSp>
        <p:nvCxnSpPr>
          <p:cNvPr id="39" name="Прямая со стрелкой 38">
            <a:extLst>
              <a:ext uri="{FF2B5EF4-FFF2-40B4-BE49-F238E27FC236}">
                <a16:creationId xmlns:a16="http://schemas.microsoft.com/office/drawing/2014/main" id="{A9FD5720-6E95-033A-10DA-6E3772E3726A}"/>
              </a:ext>
            </a:extLst>
          </p:cNvPr>
          <p:cNvCxnSpPr>
            <a:cxnSpLocks/>
            <a:stCxn id="30" idx="2"/>
            <a:endCxn id="33" idx="0"/>
          </p:cNvCxnSpPr>
          <p:nvPr/>
        </p:nvCxnSpPr>
        <p:spPr>
          <a:xfrm>
            <a:off x="4590535" y="2248760"/>
            <a:ext cx="19373" cy="2441003"/>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pic>
        <p:nvPicPr>
          <p:cNvPr id="2" name="Рисунок 1" descr="Значок 1 со сплошной заливкой">
            <a:extLst>
              <a:ext uri="{FF2B5EF4-FFF2-40B4-BE49-F238E27FC236}">
                <a16:creationId xmlns:a16="http://schemas.microsoft.com/office/drawing/2014/main" id="{55ADC2FE-48F1-668E-8D19-CE53B5E7166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12190" y="3372174"/>
            <a:ext cx="462367" cy="410706"/>
          </a:xfrm>
          <a:prstGeom prst="rect">
            <a:avLst/>
          </a:prstGeom>
        </p:spPr>
      </p:pic>
      <p:pic>
        <p:nvPicPr>
          <p:cNvPr id="3" name="Рисунок 2" descr="Значок со сплошной заливкой">
            <a:extLst>
              <a:ext uri="{FF2B5EF4-FFF2-40B4-BE49-F238E27FC236}">
                <a16:creationId xmlns:a16="http://schemas.microsoft.com/office/drawing/2014/main" id="{313CA8AC-4FE4-AD41-2EA1-3881FD6B32E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96360" y="3372172"/>
            <a:ext cx="423621" cy="410706"/>
          </a:xfrm>
          <a:prstGeom prst="rect">
            <a:avLst/>
          </a:prstGeom>
        </p:spPr>
      </p:pic>
      <p:pic>
        <p:nvPicPr>
          <p:cNvPr id="4" name="Рисунок 3" descr="Значок 3 со сплошной заливкой">
            <a:extLst>
              <a:ext uri="{FF2B5EF4-FFF2-40B4-BE49-F238E27FC236}">
                <a16:creationId xmlns:a16="http://schemas.microsoft.com/office/drawing/2014/main" id="{DCB1AA1D-F29B-430B-58D7-FF44E4D8E5D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471612" y="4772199"/>
            <a:ext cx="423621" cy="410706"/>
          </a:xfrm>
          <a:prstGeom prst="rect">
            <a:avLst/>
          </a:prstGeom>
        </p:spPr>
      </p:pic>
      <p:sp>
        <p:nvSpPr>
          <p:cNvPr id="5" name="Прямоугольник 4">
            <a:extLst>
              <a:ext uri="{FF2B5EF4-FFF2-40B4-BE49-F238E27FC236}">
                <a16:creationId xmlns:a16="http://schemas.microsoft.com/office/drawing/2014/main" id="{49640201-D1FC-3AD4-2196-35EC90D16CC5}"/>
              </a:ext>
            </a:extLst>
          </p:cNvPr>
          <p:cNvSpPr/>
          <p:nvPr/>
        </p:nvSpPr>
        <p:spPr>
          <a:xfrm>
            <a:off x="5181600" y="0"/>
            <a:ext cx="2005781" cy="422787"/>
          </a:xfrm>
          <a:prstGeom prst="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2203175666"/>
      </p:ext>
    </p:extLst>
  </p:cSld>
  <p:clrMapOvr>
    <a:masterClrMapping/>
  </p:clrMapOvr>
</p:sld>
</file>

<file path=ppt/theme/theme1.xml><?xml version="1.0" encoding="utf-8"?>
<a:theme xmlns:a="http://schemas.openxmlformats.org/drawingml/2006/main" name="Office Theme">
  <a:themeElements>
    <a:clrScheme name="Personnalisé 1">
      <a:dk1>
        <a:srgbClr val="000000"/>
      </a:dk1>
      <a:lt1>
        <a:srgbClr val="FFFFFF"/>
      </a:lt1>
      <a:dk2>
        <a:srgbClr val="0054A3"/>
      </a:dk2>
      <a:lt2>
        <a:srgbClr val="8C99A1"/>
      </a:lt2>
      <a:accent1>
        <a:srgbClr val="0054A3"/>
      </a:accent1>
      <a:accent2>
        <a:srgbClr val="FF8C22"/>
      </a:accent2>
      <a:accent3>
        <a:srgbClr val="A74233"/>
      </a:accent3>
      <a:accent4>
        <a:srgbClr val="FF7823"/>
      </a:accent4>
      <a:accent5>
        <a:srgbClr val="008739"/>
      </a:accent5>
      <a:accent6>
        <a:srgbClr val="91E022"/>
      </a:accent6>
      <a:hlink>
        <a:srgbClr val="A00064"/>
      </a:hlink>
      <a:folHlink>
        <a:srgbClr val="E6A7C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192065FC69E843B6C9C483EEB54F8F" ma:contentTypeVersion="1" ma:contentTypeDescription="Create a new document." ma:contentTypeScope="" ma:versionID="a181599885ec306477fb62deedd48703">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8452E08-547D-4FE6-9436-5B1BFCA82765}"/>
</file>

<file path=customXml/itemProps2.xml><?xml version="1.0" encoding="utf-8"?>
<ds:datastoreItem xmlns:ds="http://schemas.openxmlformats.org/officeDocument/2006/customXml" ds:itemID="{4BE2C75D-67FE-4F83-A73F-90D2CBF8E463}">
  <ds:schemaRefs>
    <ds:schemaRef ds:uri="http://schemas.microsoft.com/sharepoint/v3/contenttype/forms"/>
  </ds:schemaRefs>
</ds:datastoreItem>
</file>

<file path=customXml/itemProps3.xml><?xml version="1.0" encoding="utf-8"?>
<ds:datastoreItem xmlns:ds="http://schemas.openxmlformats.org/officeDocument/2006/customXml" ds:itemID="{FAA3B7BE-1799-443D-B718-94557BC5C485}">
  <ds:schemaRefs>
    <ds:schemaRef ds:uri="c3cc2d82-f0c3-4d5b-a16c-3560b407a16d"/>
    <ds:schemaRef ds:uri="fe8c6f1a-3696-4962-b127-1397f6407d7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858</Words>
  <Application>Microsoft Office PowerPoint</Application>
  <PresentationFormat>Широкоэкранный</PresentationFormat>
  <Paragraphs>92</Paragraphs>
  <Slides>13</Slides>
  <Notes>3</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13</vt:i4>
      </vt:variant>
    </vt:vector>
  </HeadingPairs>
  <TitlesOfParts>
    <vt:vector size="22" baseType="lpstr">
      <vt:lpstr>Arial</vt:lpstr>
      <vt:lpstr>Calibri</vt:lpstr>
      <vt:lpstr>Calibri Light</vt:lpstr>
      <vt:lpstr>Segoe UI</vt:lpstr>
      <vt:lpstr>Segoe UI Black</vt:lpstr>
      <vt:lpstr>Segoe UI Light</vt:lpstr>
      <vt:lpstr>Segoe UI Semibold</vt:lpstr>
      <vt:lpstr>Wingdings</vt:lpstr>
      <vt:lpstr>Office Theme</vt:lpstr>
      <vt:lpstr>Презентация PowerPoint</vt:lpstr>
      <vt:lpstr>Nurzhan Malayev</vt:lpstr>
      <vt:lpstr>About Aviation Administration of Kazakhstan JSC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Atallah, Cynthia</dc:creator>
  <cp:lastModifiedBy>Kuanysh  Dautova</cp:lastModifiedBy>
  <cp:revision>24</cp:revision>
  <dcterms:created xsi:type="dcterms:W3CDTF">2020-01-08T15:21:02Z</dcterms:created>
  <dcterms:modified xsi:type="dcterms:W3CDTF">2023-12-05T19:35:06Z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0x0101001C192065FC69E843B6C9C483EEB54F8F</vt:lpwstr>
  </property>
  <property fmtid="{D5CDD505-2E9C-101B-9397-08002B2CF9AE}" pid="4" name="MSIP_Label_9f23f329-cef6-4347-85bf-6f631330e4b8_Enabled">
    <vt:lpwstr>true</vt:lpwstr>
  </property>
  <property fmtid="{D5CDD505-2E9C-101B-9397-08002B2CF9AE}" pid="5" name="MSIP_Label_9f23f329-cef6-4347-85bf-6f631330e4b8_SetDate">
    <vt:lpwstr>2023-12-05T19:33:03Z</vt:lpwstr>
  </property>
  <property fmtid="{D5CDD505-2E9C-101B-9397-08002B2CF9AE}" pid="6" name="MSIP_Label_9f23f329-cef6-4347-85bf-6f631330e4b8_Method">
    <vt:lpwstr>Privileged</vt:lpwstr>
  </property>
  <property fmtid="{D5CDD505-2E9C-101B-9397-08002B2CF9AE}" pid="7" name="MSIP_Label_9f23f329-cef6-4347-85bf-6f631330e4b8_Name">
    <vt:lpwstr>COMPANY CONFIDENTIAL</vt:lpwstr>
  </property>
  <property fmtid="{D5CDD505-2E9C-101B-9397-08002B2CF9AE}" pid="8" name="MSIP_Label_9f23f329-cef6-4347-85bf-6f631330e4b8_SiteId">
    <vt:lpwstr>a7f27273-e51a-49e7-b6dd-1837ef25fcc0</vt:lpwstr>
  </property>
  <property fmtid="{D5CDD505-2E9C-101B-9397-08002B2CF9AE}" pid="9" name="MSIP_Label_9f23f329-cef6-4347-85bf-6f631330e4b8_ActionId">
    <vt:lpwstr>71a64529-57c6-4338-8180-5bafd181766a</vt:lpwstr>
  </property>
  <property fmtid="{D5CDD505-2E9C-101B-9397-08002B2CF9AE}" pid="10" name="MSIP_Label_9f23f329-cef6-4347-85bf-6f631330e4b8_ContentBits">
    <vt:lpwstr>3</vt:lpwstr>
  </property>
  <property fmtid="{D5CDD505-2E9C-101B-9397-08002B2CF9AE}" pid="11" name="ClassificationContentMarkingFooterLocations">
    <vt:lpwstr>Office Theme:5</vt:lpwstr>
  </property>
  <property fmtid="{D5CDD505-2E9C-101B-9397-08002B2CF9AE}" pid="12" name="ClassificationContentMarkingFooterText">
    <vt:lpwstr>COMPANY CONFIDENTIAL</vt:lpwstr>
  </property>
  <property fmtid="{D5CDD505-2E9C-101B-9397-08002B2CF9AE}" pid="13" name="ClassificationContentMarkingHeaderLocations">
    <vt:lpwstr>Office Theme:4</vt:lpwstr>
  </property>
  <property fmtid="{D5CDD505-2E9C-101B-9397-08002B2CF9AE}" pid="14" name="ClassificationContentMarkingHeaderText">
    <vt:lpwstr>COMPANY CONFIDENTIAL</vt:lpwstr>
  </property>
</Properties>
</file>