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sldIdLst>
    <p:sldId id="267" r:id="rId6"/>
    <p:sldId id="278" r:id="rId7"/>
    <p:sldId id="268" r:id="rId8"/>
    <p:sldId id="269" r:id="rId9"/>
    <p:sldId id="270" r:id="rId10"/>
    <p:sldId id="271" r:id="rId11"/>
    <p:sldId id="273" r:id="rId12"/>
    <p:sldId id="277" r:id="rId13"/>
    <p:sldId id="276" r:id="rId14"/>
    <p:sldId id="289" r:id="rId15"/>
    <p:sldId id="279" r:id="rId16"/>
    <p:sldId id="281" r:id="rId17"/>
    <p:sldId id="282" r:id="rId18"/>
    <p:sldId id="262"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EB7"/>
    <a:srgbClr val="F37021"/>
    <a:srgbClr val="A74233"/>
    <a:srgbClr val="5A6870"/>
    <a:srgbClr val="C40075"/>
    <a:srgbClr val="7B0052"/>
    <a:srgbClr val="279DD9"/>
    <a:srgbClr val="A2CFEF"/>
    <a:srgbClr val="8C9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378"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viewProps" Target="viewProps.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41DA86-E00D-4278-B828-AF30BBB1121D}" type="doc">
      <dgm:prSet loTypeId="urn:microsoft.com/office/officeart/2005/8/layout/radial6" loCatId="relationship" qsTypeId="urn:microsoft.com/office/officeart/2005/8/quickstyle/simple2" qsCatId="simple" csTypeId="urn:microsoft.com/office/officeart/2005/8/colors/accent6_1" csCatId="accent6" phldr="1"/>
      <dgm:spPr/>
      <dgm:t>
        <a:bodyPr/>
        <a:lstStyle/>
        <a:p>
          <a:endParaRPr lang="en-US"/>
        </a:p>
      </dgm:t>
    </dgm:pt>
    <dgm:pt modelId="{5E350C48-8445-4861-8453-0F872B4160F6}">
      <dgm:prSet phldrT="[Text]"/>
      <dgm:spPr>
        <a:xfrm>
          <a:off x="3329210" y="1477392"/>
          <a:ext cx="1571178" cy="1571178"/>
        </a:xfrm>
        <a:solidFill>
          <a:srgbClr val="00437A">
            <a:hueOff val="0"/>
            <a:satOff val="0"/>
            <a:lumOff val="0"/>
            <a:alphaOff val="0"/>
          </a:srgbClr>
        </a:solidFill>
        <a:ln w="381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a:solidFill>
                <a:srgbClr val="FFFFFF">
                  <a:hueOff val="0"/>
                  <a:satOff val="0"/>
                  <a:lumOff val="0"/>
                  <a:alphaOff val="0"/>
                </a:srgbClr>
              </a:solidFill>
              <a:latin typeface="Calibri"/>
              <a:ea typeface="+mn-ea"/>
              <a:cs typeface="+mn-cs"/>
            </a:rPr>
            <a:t>First Line Checks</a:t>
          </a:r>
        </a:p>
      </dgm:t>
    </dgm:pt>
    <dgm:pt modelId="{000871D8-F81F-42C9-A008-07B88E1BEA48}" type="parTrans" cxnId="{48AC264E-6BA9-4B63-BDCF-986DB8F0AFE7}">
      <dgm:prSet/>
      <dgm:spPr/>
      <dgm:t>
        <a:bodyPr/>
        <a:lstStyle/>
        <a:p>
          <a:endParaRPr lang="en-US"/>
        </a:p>
      </dgm:t>
    </dgm:pt>
    <dgm:pt modelId="{E71EF9DB-E54D-4DF4-8E46-CFEDAA32004B}" type="sibTrans" cxnId="{48AC264E-6BA9-4B63-BDCF-986DB8F0AFE7}">
      <dgm:prSet/>
      <dgm:spPr/>
      <dgm:t>
        <a:bodyPr/>
        <a:lstStyle/>
        <a:p>
          <a:endParaRPr lang="en-US"/>
        </a:p>
      </dgm:t>
    </dgm:pt>
    <dgm:pt modelId="{1DCBF282-3375-4414-8BC6-D96CBD769744}">
      <dgm:prSet phldrT="[Text]"/>
      <dgm:spPr>
        <a:xfrm>
          <a:off x="3564887" y="628"/>
          <a:ext cx="1099824" cy="1099824"/>
        </a:xfrm>
        <a:solidFill>
          <a:srgbClr val="00437A">
            <a:hueOff val="0"/>
            <a:satOff val="0"/>
            <a:lumOff val="0"/>
            <a:alphaOff val="0"/>
          </a:srgbClr>
        </a:solidFill>
        <a:ln w="381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b="1">
              <a:solidFill>
                <a:srgbClr val="FFFFFF">
                  <a:hueOff val="0"/>
                  <a:satOff val="0"/>
                  <a:lumOff val="0"/>
                  <a:alphaOff val="0"/>
                </a:srgbClr>
              </a:solidFill>
              <a:latin typeface="Calibri"/>
              <a:ea typeface="+mn-ea"/>
              <a:cs typeface="+mn-cs"/>
            </a:rPr>
            <a:t>Stolen and Lost Travel Documents</a:t>
          </a:r>
        </a:p>
      </dgm:t>
    </dgm:pt>
    <dgm:pt modelId="{ED27BA73-C517-4FB6-89AF-5A8879DB9CBE}" type="parTrans" cxnId="{FD289E3C-4CDD-449F-8E76-828BAE8795D7}">
      <dgm:prSet/>
      <dgm:spPr/>
      <dgm:t>
        <a:bodyPr/>
        <a:lstStyle/>
        <a:p>
          <a:endParaRPr lang="en-US"/>
        </a:p>
      </dgm:t>
    </dgm:pt>
    <dgm:pt modelId="{35D4CAAA-48D9-48FB-9C98-7D83183BDEBC}" type="sibTrans" cxnId="{FD289E3C-4CDD-449F-8E76-828BAE8795D7}">
      <dgm:prSet/>
      <dgm:spPr>
        <a:xfrm>
          <a:off x="2362765" y="510947"/>
          <a:ext cx="3504068" cy="3504068"/>
        </a:xfrm>
        <a:solidFill>
          <a:srgbClr val="F79646">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p>
      </dgm:t>
    </dgm:pt>
    <dgm:pt modelId="{26388A4B-1461-42F2-887A-D874789653ED}">
      <dgm:prSet phldrT="[Text]"/>
      <dgm:spPr>
        <a:xfrm>
          <a:off x="5047904" y="856848"/>
          <a:ext cx="1099824" cy="1099824"/>
        </a:xfrm>
        <a:solidFill>
          <a:srgbClr val="00437A">
            <a:hueOff val="0"/>
            <a:satOff val="0"/>
            <a:lumOff val="0"/>
            <a:alphaOff val="0"/>
          </a:srgbClr>
        </a:solidFill>
        <a:ln w="381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b="1">
              <a:solidFill>
                <a:srgbClr val="FFFFFF">
                  <a:hueOff val="0"/>
                  <a:satOff val="0"/>
                  <a:lumOff val="0"/>
                  <a:alphaOff val="0"/>
                </a:srgbClr>
              </a:solidFill>
              <a:latin typeface="Calibri"/>
              <a:ea typeface="+mn-ea"/>
              <a:cs typeface="+mn-cs"/>
            </a:rPr>
            <a:t>Nominal</a:t>
          </a:r>
          <a:r>
            <a:rPr lang="en-US">
              <a:solidFill>
                <a:srgbClr val="FFFFFF">
                  <a:hueOff val="0"/>
                  <a:satOff val="0"/>
                  <a:lumOff val="0"/>
                  <a:alphaOff val="0"/>
                </a:srgbClr>
              </a:solidFill>
              <a:latin typeface="Calibri"/>
              <a:ea typeface="+mn-ea"/>
              <a:cs typeface="+mn-cs"/>
            </a:rPr>
            <a:t> Databases</a:t>
          </a:r>
        </a:p>
      </dgm:t>
    </dgm:pt>
    <dgm:pt modelId="{0A9FCC85-0C9B-4B1B-9BBD-E6DDD99C35B4}" type="parTrans" cxnId="{33E9DE82-AD68-497F-A326-E1B7FF69647E}">
      <dgm:prSet/>
      <dgm:spPr/>
      <dgm:t>
        <a:bodyPr/>
        <a:lstStyle/>
        <a:p>
          <a:endParaRPr lang="en-US"/>
        </a:p>
      </dgm:t>
    </dgm:pt>
    <dgm:pt modelId="{E957977A-55DC-47B8-B50A-6E5ADE1CEED1}" type="sibTrans" cxnId="{33E9DE82-AD68-497F-A326-E1B7FF69647E}">
      <dgm:prSet/>
      <dgm:spPr>
        <a:xfrm>
          <a:off x="2362765" y="510947"/>
          <a:ext cx="3504068" cy="3504068"/>
        </a:xfrm>
        <a:solidFill>
          <a:srgbClr val="F79646">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p>
      </dgm:t>
    </dgm:pt>
    <dgm:pt modelId="{8A9427BC-35EC-4605-9519-EE46E264DA10}">
      <dgm:prSet phldrT="[Text]"/>
      <dgm:spPr>
        <a:xfrm>
          <a:off x="5047904" y="2569289"/>
          <a:ext cx="1099824" cy="1099824"/>
        </a:xfrm>
        <a:solidFill>
          <a:srgbClr val="00437A">
            <a:hueOff val="0"/>
            <a:satOff val="0"/>
            <a:lumOff val="0"/>
            <a:alphaOff val="0"/>
          </a:srgbClr>
        </a:solidFill>
        <a:ln w="381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a:solidFill>
                <a:srgbClr val="FFFFFF">
                  <a:hueOff val="0"/>
                  <a:satOff val="0"/>
                  <a:lumOff val="0"/>
                  <a:alphaOff val="0"/>
                </a:srgbClr>
              </a:solidFill>
              <a:latin typeface="Calibri"/>
              <a:ea typeface="+mn-ea"/>
              <a:cs typeface="+mn-cs"/>
            </a:rPr>
            <a:t>Travel Documents Associated with </a:t>
          </a:r>
          <a:r>
            <a:rPr lang="en-US" b="1">
              <a:solidFill>
                <a:srgbClr val="FFFFFF">
                  <a:hueOff val="0"/>
                  <a:satOff val="0"/>
                  <a:lumOff val="0"/>
                  <a:alphaOff val="0"/>
                </a:srgbClr>
              </a:solidFill>
              <a:latin typeface="Calibri"/>
              <a:ea typeface="+mn-ea"/>
              <a:cs typeface="+mn-cs"/>
            </a:rPr>
            <a:t>Notices</a:t>
          </a:r>
        </a:p>
      </dgm:t>
    </dgm:pt>
    <dgm:pt modelId="{8FB7A306-A212-4132-A002-01F8CCCAAA07}" type="parTrans" cxnId="{5BCA871A-B117-4328-85D3-3BBEED5FE6CC}">
      <dgm:prSet/>
      <dgm:spPr/>
      <dgm:t>
        <a:bodyPr/>
        <a:lstStyle/>
        <a:p>
          <a:endParaRPr lang="en-US"/>
        </a:p>
      </dgm:t>
    </dgm:pt>
    <dgm:pt modelId="{7F14685B-5936-47BC-AB6A-EF8AF7A6CADE}" type="sibTrans" cxnId="{5BCA871A-B117-4328-85D3-3BBEED5FE6CC}">
      <dgm:prSet/>
      <dgm:spPr>
        <a:xfrm>
          <a:off x="2362765" y="510947"/>
          <a:ext cx="3504068" cy="3504068"/>
        </a:xfrm>
        <a:solidFill>
          <a:srgbClr val="F79646">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p>
      </dgm:t>
    </dgm:pt>
    <dgm:pt modelId="{52EA08EB-F682-4EA9-B84B-2490262E848B}">
      <dgm:prSet phldrT="[Text]"/>
      <dgm:spPr>
        <a:xfrm>
          <a:off x="3564887" y="3425509"/>
          <a:ext cx="1099824" cy="1099824"/>
        </a:xfrm>
        <a:solidFill>
          <a:srgbClr val="00437A">
            <a:hueOff val="0"/>
            <a:satOff val="0"/>
            <a:lumOff val="0"/>
            <a:alphaOff val="0"/>
          </a:srgbClr>
        </a:solidFill>
        <a:ln w="381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b="1">
              <a:solidFill>
                <a:srgbClr val="FFFFFF">
                  <a:hueOff val="0"/>
                  <a:satOff val="0"/>
                  <a:lumOff val="0"/>
                  <a:alphaOff val="0"/>
                </a:srgbClr>
              </a:solidFill>
              <a:latin typeface="Calibri"/>
              <a:ea typeface="+mn-ea"/>
              <a:cs typeface="+mn-cs"/>
            </a:rPr>
            <a:t>Stolen Motor Vehicles</a:t>
          </a:r>
        </a:p>
      </dgm:t>
    </dgm:pt>
    <dgm:pt modelId="{D502F5A5-8EDF-4CDD-8E35-B5DE2A879EAE}" type="parTrans" cxnId="{BD91A26E-53C1-4B69-AF74-89BF08E08A0C}">
      <dgm:prSet/>
      <dgm:spPr/>
      <dgm:t>
        <a:bodyPr/>
        <a:lstStyle/>
        <a:p>
          <a:endParaRPr lang="en-US"/>
        </a:p>
      </dgm:t>
    </dgm:pt>
    <dgm:pt modelId="{A1042486-A055-4B0D-BAE0-13001CB579D5}" type="sibTrans" cxnId="{BD91A26E-53C1-4B69-AF74-89BF08E08A0C}">
      <dgm:prSet/>
      <dgm:spPr>
        <a:xfrm>
          <a:off x="2362765" y="510947"/>
          <a:ext cx="3504068" cy="3504068"/>
        </a:xfrm>
        <a:solidFill>
          <a:srgbClr val="F79646">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p>
      </dgm:t>
    </dgm:pt>
    <dgm:pt modelId="{138ACD8F-896A-4EB3-9CD8-E6C242C823C1}">
      <dgm:prSet phldrT="[Text]"/>
      <dgm:spPr>
        <a:xfrm>
          <a:off x="2081870" y="2569289"/>
          <a:ext cx="1099824" cy="1099824"/>
        </a:xfrm>
        <a:solidFill>
          <a:srgbClr val="00437A">
            <a:hueOff val="0"/>
            <a:satOff val="0"/>
            <a:lumOff val="0"/>
            <a:alphaOff val="0"/>
          </a:srgbClr>
        </a:solidFill>
        <a:ln w="381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b="1">
              <a:solidFill>
                <a:srgbClr val="FFFFFF">
                  <a:hueOff val="0"/>
                  <a:satOff val="0"/>
                  <a:lumOff val="0"/>
                  <a:alphaOff val="0"/>
                </a:srgbClr>
              </a:solidFill>
              <a:latin typeface="Calibri"/>
              <a:ea typeface="+mn-ea"/>
              <a:cs typeface="+mn-cs"/>
            </a:rPr>
            <a:t>Stolen Vessels</a:t>
          </a:r>
        </a:p>
      </dgm:t>
    </dgm:pt>
    <dgm:pt modelId="{84F075B6-A20B-4911-8F8E-60ED6DEEFA01}" type="parTrans" cxnId="{E5013D62-B01A-49AB-AE2A-7704D764FC0C}">
      <dgm:prSet/>
      <dgm:spPr/>
      <dgm:t>
        <a:bodyPr/>
        <a:lstStyle/>
        <a:p>
          <a:endParaRPr lang="en-US"/>
        </a:p>
      </dgm:t>
    </dgm:pt>
    <dgm:pt modelId="{C8DDE8E5-93B8-4CC8-B0C5-96A423E8765D}" type="sibTrans" cxnId="{E5013D62-B01A-49AB-AE2A-7704D764FC0C}">
      <dgm:prSet/>
      <dgm:spPr>
        <a:xfrm>
          <a:off x="2362765" y="510947"/>
          <a:ext cx="3504068" cy="3504068"/>
        </a:xfrm>
        <a:solidFill>
          <a:srgbClr val="F79646">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p>
      </dgm:t>
    </dgm:pt>
    <dgm:pt modelId="{6609B116-668C-4B9C-BCE9-C25010939DE7}">
      <dgm:prSet phldrT="[Text]"/>
      <dgm:spPr>
        <a:xfrm>
          <a:off x="2081870" y="856848"/>
          <a:ext cx="1099824" cy="1099824"/>
        </a:xfrm>
        <a:solidFill>
          <a:srgbClr val="00437A">
            <a:hueOff val="0"/>
            <a:satOff val="0"/>
            <a:lumOff val="0"/>
            <a:alphaOff val="0"/>
          </a:srgbClr>
        </a:solidFill>
        <a:ln w="381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b="1" dirty="0">
              <a:solidFill>
                <a:srgbClr val="FFFFFF">
                  <a:hueOff val="0"/>
                  <a:satOff val="0"/>
                  <a:lumOff val="0"/>
                  <a:alphaOff val="0"/>
                </a:srgbClr>
              </a:solidFill>
              <a:latin typeface="Calibri"/>
              <a:ea typeface="+mn-ea"/>
              <a:cs typeface="+mn-cs"/>
            </a:rPr>
            <a:t>Illicit Arms </a:t>
          </a:r>
          <a:r>
            <a:rPr lang="en-US" dirty="0">
              <a:solidFill>
                <a:srgbClr val="FFFFFF">
                  <a:hueOff val="0"/>
                  <a:satOff val="0"/>
                  <a:lumOff val="0"/>
                  <a:alphaOff val="0"/>
                </a:srgbClr>
              </a:solidFill>
              <a:latin typeface="Calibri"/>
              <a:ea typeface="+mn-ea"/>
              <a:cs typeface="+mn-cs"/>
            </a:rPr>
            <a:t>Records and Tracing Management System</a:t>
          </a:r>
        </a:p>
      </dgm:t>
    </dgm:pt>
    <dgm:pt modelId="{63487FBB-71F1-45F9-8343-A44FBC8F43E3}" type="parTrans" cxnId="{A56624EB-E1C7-4F81-A7C7-518D3627556E}">
      <dgm:prSet/>
      <dgm:spPr/>
      <dgm:t>
        <a:bodyPr/>
        <a:lstStyle/>
        <a:p>
          <a:endParaRPr lang="en-US"/>
        </a:p>
      </dgm:t>
    </dgm:pt>
    <dgm:pt modelId="{A3ABC0FB-85B8-40F7-B8F3-393B3B87CF9F}" type="sibTrans" cxnId="{A56624EB-E1C7-4F81-A7C7-518D3627556E}">
      <dgm:prSet/>
      <dgm:spPr>
        <a:xfrm>
          <a:off x="2362765" y="510947"/>
          <a:ext cx="3504068" cy="3504068"/>
        </a:xfrm>
        <a:solidFill>
          <a:srgbClr val="F79646">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p>
      </dgm:t>
    </dgm:pt>
    <dgm:pt modelId="{7307D75E-D17F-4F2E-8F07-76141C46C990}" type="pres">
      <dgm:prSet presAssocID="{AE41DA86-E00D-4278-B828-AF30BBB1121D}" presName="Name0" presStyleCnt="0">
        <dgm:presLayoutVars>
          <dgm:chMax val="1"/>
          <dgm:dir/>
          <dgm:animLvl val="ctr"/>
          <dgm:resizeHandles val="exact"/>
        </dgm:presLayoutVars>
      </dgm:prSet>
      <dgm:spPr/>
      <dgm:t>
        <a:bodyPr/>
        <a:lstStyle/>
        <a:p>
          <a:endParaRPr lang="en-US"/>
        </a:p>
      </dgm:t>
    </dgm:pt>
    <dgm:pt modelId="{8F9556BB-EB32-4C1E-98D7-E80FC60B2628}" type="pres">
      <dgm:prSet presAssocID="{5E350C48-8445-4861-8453-0F872B4160F6}" presName="centerShape" presStyleLbl="node0" presStyleIdx="0" presStyleCnt="1"/>
      <dgm:spPr>
        <a:prstGeom prst="ellipse">
          <a:avLst/>
        </a:prstGeom>
      </dgm:spPr>
      <dgm:t>
        <a:bodyPr/>
        <a:lstStyle/>
        <a:p>
          <a:endParaRPr lang="en-US"/>
        </a:p>
      </dgm:t>
    </dgm:pt>
    <dgm:pt modelId="{9F4FC58E-120E-4CAD-B74C-C2D6DC409530}" type="pres">
      <dgm:prSet presAssocID="{1DCBF282-3375-4414-8BC6-D96CBD769744}" presName="node" presStyleLbl="node1" presStyleIdx="0" presStyleCnt="6">
        <dgm:presLayoutVars>
          <dgm:bulletEnabled val="1"/>
        </dgm:presLayoutVars>
      </dgm:prSet>
      <dgm:spPr>
        <a:prstGeom prst="ellipse">
          <a:avLst/>
        </a:prstGeom>
      </dgm:spPr>
      <dgm:t>
        <a:bodyPr/>
        <a:lstStyle/>
        <a:p>
          <a:endParaRPr lang="en-US"/>
        </a:p>
      </dgm:t>
    </dgm:pt>
    <dgm:pt modelId="{B1015B0A-4EB7-4E24-BBAE-D7E9BA04510B}" type="pres">
      <dgm:prSet presAssocID="{1DCBF282-3375-4414-8BC6-D96CBD769744}" presName="dummy" presStyleCnt="0"/>
      <dgm:spPr/>
      <dgm:t>
        <a:bodyPr/>
        <a:lstStyle/>
        <a:p>
          <a:endParaRPr lang="en-US"/>
        </a:p>
      </dgm:t>
    </dgm:pt>
    <dgm:pt modelId="{5AB810D8-C845-46B0-AC3F-B38082BEF0DD}" type="pres">
      <dgm:prSet presAssocID="{35D4CAAA-48D9-48FB-9C98-7D83183BDEBC}" presName="sibTrans" presStyleLbl="sibTrans2D1" presStyleIdx="0" presStyleCnt="6"/>
      <dgm:spPr>
        <a:prstGeom prst="blockArc">
          <a:avLst>
            <a:gd name="adj1" fmla="val 16200000"/>
            <a:gd name="adj2" fmla="val 19800000"/>
            <a:gd name="adj3" fmla="val 4520"/>
          </a:avLst>
        </a:prstGeom>
      </dgm:spPr>
      <dgm:t>
        <a:bodyPr/>
        <a:lstStyle/>
        <a:p>
          <a:endParaRPr lang="en-US"/>
        </a:p>
      </dgm:t>
    </dgm:pt>
    <dgm:pt modelId="{1E8E605E-2264-4BBA-B5D9-D8DB89C9C948}" type="pres">
      <dgm:prSet presAssocID="{26388A4B-1461-42F2-887A-D874789653ED}" presName="node" presStyleLbl="node1" presStyleIdx="1" presStyleCnt="6">
        <dgm:presLayoutVars>
          <dgm:bulletEnabled val="1"/>
        </dgm:presLayoutVars>
      </dgm:prSet>
      <dgm:spPr>
        <a:prstGeom prst="ellipse">
          <a:avLst/>
        </a:prstGeom>
      </dgm:spPr>
      <dgm:t>
        <a:bodyPr/>
        <a:lstStyle/>
        <a:p>
          <a:endParaRPr lang="en-US"/>
        </a:p>
      </dgm:t>
    </dgm:pt>
    <dgm:pt modelId="{76C9BCA7-0F2D-4D60-B3B4-C024DA9BA7CC}" type="pres">
      <dgm:prSet presAssocID="{26388A4B-1461-42F2-887A-D874789653ED}" presName="dummy" presStyleCnt="0"/>
      <dgm:spPr/>
      <dgm:t>
        <a:bodyPr/>
        <a:lstStyle/>
        <a:p>
          <a:endParaRPr lang="en-US"/>
        </a:p>
      </dgm:t>
    </dgm:pt>
    <dgm:pt modelId="{8A4A97AD-7A79-4CD0-8350-4FA6F800E8F0}" type="pres">
      <dgm:prSet presAssocID="{E957977A-55DC-47B8-B50A-6E5ADE1CEED1}" presName="sibTrans" presStyleLbl="sibTrans2D1" presStyleIdx="1" presStyleCnt="6"/>
      <dgm:spPr>
        <a:prstGeom prst="blockArc">
          <a:avLst>
            <a:gd name="adj1" fmla="val 19800000"/>
            <a:gd name="adj2" fmla="val 1800000"/>
            <a:gd name="adj3" fmla="val 4520"/>
          </a:avLst>
        </a:prstGeom>
      </dgm:spPr>
      <dgm:t>
        <a:bodyPr/>
        <a:lstStyle/>
        <a:p>
          <a:endParaRPr lang="en-US"/>
        </a:p>
      </dgm:t>
    </dgm:pt>
    <dgm:pt modelId="{167EED84-D520-463D-B7FF-CD5831CF6156}" type="pres">
      <dgm:prSet presAssocID="{8A9427BC-35EC-4605-9519-EE46E264DA10}" presName="node" presStyleLbl="node1" presStyleIdx="2" presStyleCnt="6">
        <dgm:presLayoutVars>
          <dgm:bulletEnabled val="1"/>
        </dgm:presLayoutVars>
      </dgm:prSet>
      <dgm:spPr>
        <a:prstGeom prst="ellipse">
          <a:avLst/>
        </a:prstGeom>
      </dgm:spPr>
      <dgm:t>
        <a:bodyPr/>
        <a:lstStyle/>
        <a:p>
          <a:endParaRPr lang="en-US"/>
        </a:p>
      </dgm:t>
    </dgm:pt>
    <dgm:pt modelId="{B1B810F6-D6BC-4B75-8A7C-86755AD971DE}" type="pres">
      <dgm:prSet presAssocID="{8A9427BC-35EC-4605-9519-EE46E264DA10}" presName="dummy" presStyleCnt="0"/>
      <dgm:spPr/>
      <dgm:t>
        <a:bodyPr/>
        <a:lstStyle/>
        <a:p>
          <a:endParaRPr lang="en-US"/>
        </a:p>
      </dgm:t>
    </dgm:pt>
    <dgm:pt modelId="{8F8E283F-B3E0-43C6-8ECC-FDD544C392BC}" type="pres">
      <dgm:prSet presAssocID="{7F14685B-5936-47BC-AB6A-EF8AF7A6CADE}" presName="sibTrans" presStyleLbl="sibTrans2D1" presStyleIdx="2" presStyleCnt="6"/>
      <dgm:spPr>
        <a:prstGeom prst="blockArc">
          <a:avLst>
            <a:gd name="adj1" fmla="val 1800000"/>
            <a:gd name="adj2" fmla="val 5400000"/>
            <a:gd name="adj3" fmla="val 4520"/>
          </a:avLst>
        </a:prstGeom>
      </dgm:spPr>
      <dgm:t>
        <a:bodyPr/>
        <a:lstStyle/>
        <a:p>
          <a:endParaRPr lang="en-US"/>
        </a:p>
      </dgm:t>
    </dgm:pt>
    <dgm:pt modelId="{F4F75009-ED59-4EC8-9996-0F0073F41D47}" type="pres">
      <dgm:prSet presAssocID="{52EA08EB-F682-4EA9-B84B-2490262E848B}" presName="node" presStyleLbl="node1" presStyleIdx="3" presStyleCnt="6">
        <dgm:presLayoutVars>
          <dgm:bulletEnabled val="1"/>
        </dgm:presLayoutVars>
      </dgm:prSet>
      <dgm:spPr>
        <a:prstGeom prst="ellipse">
          <a:avLst/>
        </a:prstGeom>
      </dgm:spPr>
      <dgm:t>
        <a:bodyPr/>
        <a:lstStyle/>
        <a:p>
          <a:endParaRPr lang="en-US"/>
        </a:p>
      </dgm:t>
    </dgm:pt>
    <dgm:pt modelId="{8181C937-93E3-4EE3-8F42-ABA338D0E39C}" type="pres">
      <dgm:prSet presAssocID="{52EA08EB-F682-4EA9-B84B-2490262E848B}" presName="dummy" presStyleCnt="0"/>
      <dgm:spPr/>
      <dgm:t>
        <a:bodyPr/>
        <a:lstStyle/>
        <a:p>
          <a:endParaRPr lang="en-US"/>
        </a:p>
      </dgm:t>
    </dgm:pt>
    <dgm:pt modelId="{84D32296-529B-4BD6-86E4-E90600E8F227}" type="pres">
      <dgm:prSet presAssocID="{A1042486-A055-4B0D-BAE0-13001CB579D5}" presName="sibTrans" presStyleLbl="sibTrans2D1" presStyleIdx="3" presStyleCnt="6"/>
      <dgm:spPr>
        <a:prstGeom prst="blockArc">
          <a:avLst>
            <a:gd name="adj1" fmla="val 5400000"/>
            <a:gd name="adj2" fmla="val 9000000"/>
            <a:gd name="adj3" fmla="val 4520"/>
          </a:avLst>
        </a:prstGeom>
      </dgm:spPr>
      <dgm:t>
        <a:bodyPr/>
        <a:lstStyle/>
        <a:p>
          <a:endParaRPr lang="en-US"/>
        </a:p>
      </dgm:t>
    </dgm:pt>
    <dgm:pt modelId="{290EC735-FC01-4B80-8BBE-745F08D08B94}" type="pres">
      <dgm:prSet presAssocID="{138ACD8F-896A-4EB3-9CD8-E6C242C823C1}" presName="node" presStyleLbl="node1" presStyleIdx="4" presStyleCnt="6">
        <dgm:presLayoutVars>
          <dgm:bulletEnabled val="1"/>
        </dgm:presLayoutVars>
      </dgm:prSet>
      <dgm:spPr>
        <a:prstGeom prst="ellipse">
          <a:avLst/>
        </a:prstGeom>
      </dgm:spPr>
      <dgm:t>
        <a:bodyPr/>
        <a:lstStyle/>
        <a:p>
          <a:endParaRPr lang="en-US"/>
        </a:p>
      </dgm:t>
    </dgm:pt>
    <dgm:pt modelId="{7D818188-F4ED-4560-8652-602B88CC9753}" type="pres">
      <dgm:prSet presAssocID="{138ACD8F-896A-4EB3-9CD8-E6C242C823C1}" presName="dummy" presStyleCnt="0"/>
      <dgm:spPr/>
      <dgm:t>
        <a:bodyPr/>
        <a:lstStyle/>
        <a:p>
          <a:endParaRPr lang="en-US"/>
        </a:p>
      </dgm:t>
    </dgm:pt>
    <dgm:pt modelId="{4B4CDEB2-BA6C-4B48-985C-CB040D36B3F7}" type="pres">
      <dgm:prSet presAssocID="{C8DDE8E5-93B8-4CC8-B0C5-96A423E8765D}" presName="sibTrans" presStyleLbl="sibTrans2D1" presStyleIdx="4" presStyleCnt="6"/>
      <dgm:spPr>
        <a:prstGeom prst="blockArc">
          <a:avLst>
            <a:gd name="adj1" fmla="val 9000000"/>
            <a:gd name="adj2" fmla="val 12600000"/>
            <a:gd name="adj3" fmla="val 4520"/>
          </a:avLst>
        </a:prstGeom>
      </dgm:spPr>
      <dgm:t>
        <a:bodyPr/>
        <a:lstStyle/>
        <a:p>
          <a:endParaRPr lang="en-US"/>
        </a:p>
      </dgm:t>
    </dgm:pt>
    <dgm:pt modelId="{281FE659-2D84-42DE-9CD2-1C86932C7458}" type="pres">
      <dgm:prSet presAssocID="{6609B116-668C-4B9C-BCE9-C25010939DE7}" presName="node" presStyleLbl="node1" presStyleIdx="5" presStyleCnt="6">
        <dgm:presLayoutVars>
          <dgm:bulletEnabled val="1"/>
        </dgm:presLayoutVars>
      </dgm:prSet>
      <dgm:spPr>
        <a:prstGeom prst="ellipse">
          <a:avLst/>
        </a:prstGeom>
      </dgm:spPr>
      <dgm:t>
        <a:bodyPr/>
        <a:lstStyle/>
        <a:p>
          <a:endParaRPr lang="en-US"/>
        </a:p>
      </dgm:t>
    </dgm:pt>
    <dgm:pt modelId="{C8587507-75F9-48C6-8E4A-20B2C8E3B3B3}" type="pres">
      <dgm:prSet presAssocID="{6609B116-668C-4B9C-BCE9-C25010939DE7}" presName="dummy" presStyleCnt="0"/>
      <dgm:spPr/>
      <dgm:t>
        <a:bodyPr/>
        <a:lstStyle/>
        <a:p>
          <a:endParaRPr lang="en-US"/>
        </a:p>
      </dgm:t>
    </dgm:pt>
    <dgm:pt modelId="{93AFE18F-5AAA-4C86-A298-2DBE518B5456}" type="pres">
      <dgm:prSet presAssocID="{A3ABC0FB-85B8-40F7-B8F3-393B3B87CF9F}" presName="sibTrans" presStyleLbl="sibTrans2D1" presStyleIdx="5" presStyleCnt="6"/>
      <dgm:spPr>
        <a:prstGeom prst="blockArc">
          <a:avLst>
            <a:gd name="adj1" fmla="val 12600000"/>
            <a:gd name="adj2" fmla="val 16200000"/>
            <a:gd name="adj3" fmla="val 4520"/>
          </a:avLst>
        </a:prstGeom>
      </dgm:spPr>
      <dgm:t>
        <a:bodyPr/>
        <a:lstStyle/>
        <a:p>
          <a:endParaRPr lang="en-US"/>
        </a:p>
      </dgm:t>
    </dgm:pt>
  </dgm:ptLst>
  <dgm:cxnLst>
    <dgm:cxn modelId="{F81BBC3F-FCA4-4B9D-895D-F5EC95F4922D}" type="presOf" srcId="{AE41DA86-E00D-4278-B828-AF30BBB1121D}" destId="{7307D75E-D17F-4F2E-8F07-76141C46C990}" srcOrd="0" destOrd="0" presId="urn:microsoft.com/office/officeart/2005/8/layout/radial6"/>
    <dgm:cxn modelId="{C7906BF6-352A-4BD6-971B-DB3D0B3F19A1}" type="presOf" srcId="{35D4CAAA-48D9-48FB-9C98-7D83183BDEBC}" destId="{5AB810D8-C845-46B0-AC3F-B38082BEF0DD}" srcOrd="0" destOrd="0" presId="urn:microsoft.com/office/officeart/2005/8/layout/radial6"/>
    <dgm:cxn modelId="{92FA896A-F7C3-4BA4-BFB5-2B515BF3BFD2}" type="presOf" srcId="{5E350C48-8445-4861-8453-0F872B4160F6}" destId="{8F9556BB-EB32-4C1E-98D7-E80FC60B2628}" srcOrd="0" destOrd="0" presId="urn:microsoft.com/office/officeart/2005/8/layout/radial6"/>
    <dgm:cxn modelId="{5BCA871A-B117-4328-85D3-3BBEED5FE6CC}" srcId="{5E350C48-8445-4861-8453-0F872B4160F6}" destId="{8A9427BC-35EC-4605-9519-EE46E264DA10}" srcOrd="2" destOrd="0" parTransId="{8FB7A306-A212-4132-A002-01F8CCCAAA07}" sibTransId="{7F14685B-5936-47BC-AB6A-EF8AF7A6CADE}"/>
    <dgm:cxn modelId="{666B9180-3F83-4ECC-B3D4-5B0817A9700A}" type="presOf" srcId="{C8DDE8E5-93B8-4CC8-B0C5-96A423E8765D}" destId="{4B4CDEB2-BA6C-4B48-985C-CB040D36B3F7}" srcOrd="0" destOrd="0" presId="urn:microsoft.com/office/officeart/2005/8/layout/radial6"/>
    <dgm:cxn modelId="{816B4265-823D-47A9-9935-F0DB8C0AA1E3}" type="presOf" srcId="{26388A4B-1461-42F2-887A-D874789653ED}" destId="{1E8E605E-2264-4BBA-B5D9-D8DB89C9C948}" srcOrd="0" destOrd="0" presId="urn:microsoft.com/office/officeart/2005/8/layout/radial6"/>
    <dgm:cxn modelId="{BD91A26E-53C1-4B69-AF74-89BF08E08A0C}" srcId="{5E350C48-8445-4861-8453-0F872B4160F6}" destId="{52EA08EB-F682-4EA9-B84B-2490262E848B}" srcOrd="3" destOrd="0" parTransId="{D502F5A5-8EDF-4CDD-8E35-B5DE2A879EAE}" sibTransId="{A1042486-A055-4B0D-BAE0-13001CB579D5}"/>
    <dgm:cxn modelId="{AFE7B1F3-CF67-4377-B728-AEC02747A83C}" type="presOf" srcId="{1DCBF282-3375-4414-8BC6-D96CBD769744}" destId="{9F4FC58E-120E-4CAD-B74C-C2D6DC409530}" srcOrd="0" destOrd="0" presId="urn:microsoft.com/office/officeart/2005/8/layout/radial6"/>
    <dgm:cxn modelId="{37655D9B-639A-419A-830B-8DD4FAB6EE58}" type="presOf" srcId="{E957977A-55DC-47B8-B50A-6E5ADE1CEED1}" destId="{8A4A97AD-7A79-4CD0-8350-4FA6F800E8F0}" srcOrd="0" destOrd="0" presId="urn:microsoft.com/office/officeart/2005/8/layout/radial6"/>
    <dgm:cxn modelId="{EDA77C4C-1C61-48EC-8FF6-5D8874CBB1DC}" type="presOf" srcId="{A3ABC0FB-85B8-40F7-B8F3-393B3B87CF9F}" destId="{93AFE18F-5AAA-4C86-A298-2DBE518B5456}" srcOrd="0" destOrd="0" presId="urn:microsoft.com/office/officeart/2005/8/layout/radial6"/>
    <dgm:cxn modelId="{4AFA6952-977E-4224-850C-7795108E1928}" type="presOf" srcId="{6609B116-668C-4B9C-BCE9-C25010939DE7}" destId="{281FE659-2D84-42DE-9CD2-1C86932C7458}" srcOrd="0" destOrd="0" presId="urn:microsoft.com/office/officeart/2005/8/layout/radial6"/>
    <dgm:cxn modelId="{962F8561-FB6A-420E-BC98-797CD194A197}" type="presOf" srcId="{8A9427BC-35EC-4605-9519-EE46E264DA10}" destId="{167EED84-D520-463D-B7FF-CD5831CF6156}" srcOrd="0" destOrd="0" presId="urn:microsoft.com/office/officeart/2005/8/layout/radial6"/>
    <dgm:cxn modelId="{62538F74-1EE3-45A0-ADEA-55B68E6EDDBF}" type="presOf" srcId="{52EA08EB-F682-4EA9-B84B-2490262E848B}" destId="{F4F75009-ED59-4EC8-9996-0F0073F41D47}" srcOrd="0" destOrd="0" presId="urn:microsoft.com/office/officeart/2005/8/layout/radial6"/>
    <dgm:cxn modelId="{17B06F71-D80D-40CE-9EF8-8658247C51CC}" type="presOf" srcId="{7F14685B-5936-47BC-AB6A-EF8AF7A6CADE}" destId="{8F8E283F-B3E0-43C6-8ECC-FDD544C392BC}" srcOrd="0" destOrd="0" presId="urn:microsoft.com/office/officeart/2005/8/layout/radial6"/>
    <dgm:cxn modelId="{A56624EB-E1C7-4F81-A7C7-518D3627556E}" srcId="{5E350C48-8445-4861-8453-0F872B4160F6}" destId="{6609B116-668C-4B9C-BCE9-C25010939DE7}" srcOrd="5" destOrd="0" parTransId="{63487FBB-71F1-45F9-8343-A44FBC8F43E3}" sibTransId="{A3ABC0FB-85B8-40F7-B8F3-393B3B87CF9F}"/>
    <dgm:cxn modelId="{48AC264E-6BA9-4B63-BDCF-986DB8F0AFE7}" srcId="{AE41DA86-E00D-4278-B828-AF30BBB1121D}" destId="{5E350C48-8445-4861-8453-0F872B4160F6}" srcOrd="0" destOrd="0" parTransId="{000871D8-F81F-42C9-A008-07B88E1BEA48}" sibTransId="{E71EF9DB-E54D-4DF4-8E46-CFEDAA32004B}"/>
    <dgm:cxn modelId="{FD289E3C-4CDD-449F-8E76-828BAE8795D7}" srcId="{5E350C48-8445-4861-8453-0F872B4160F6}" destId="{1DCBF282-3375-4414-8BC6-D96CBD769744}" srcOrd="0" destOrd="0" parTransId="{ED27BA73-C517-4FB6-89AF-5A8879DB9CBE}" sibTransId="{35D4CAAA-48D9-48FB-9C98-7D83183BDEBC}"/>
    <dgm:cxn modelId="{8F11C4FD-DE38-40FB-BDBD-2ACDDE8753AA}" type="presOf" srcId="{138ACD8F-896A-4EB3-9CD8-E6C242C823C1}" destId="{290EC735-FC01-4B80-8BBE-745F08D08B94}" srcOrd="0" destOrd="0" presId="urn:microsoft.com/office/officeart/2005/8/layout/radial6"/>
    <dgm:cxn modelId="{33E9DE82-AD68-497F-A326-E1B7FF69647E}" srcId="{5E350C48-8445-4861-8453-0F872B4160F6}" destId="{26388A4B-1461-42F2-887A-D874789653ED}" srcOrd="1" destOrd="0" parTransId="{0A9FCC85-0C9B-4B1B-9BBD-E6DDD99C35B4}" sibTransId="{E957977A-55DC-47B8-B50A-6E5ADE1CEED1}"/>
    <dgm:cxn modelId="{BAA85273-67AF-4B6D-89EC-EA0016D4D478}" type="presOf" srcId="{A1042486-A055-4B0D-BAE0-13001CB579D5}" destId="{84D32296-529B-4BD6-86E4-E90600E8F227}" srcOrd="0" destOrd="0" presId="urn:microsoft.com/office/officeart/2005/8/layout/radial6"/>
    <dgm:cxn modelId="{E5013D62-B01A-49AB-AE2A-7704D764FC0C}" srcId="{5E350C48-8445-4861-8453-0F872B4160F6}" destId="{138ACD8F-896A-4EB3-9CD8-E6C242C823C1}" srcOrd="4" destOrd="0" parTransId="{84F075B6-A20B-4911-8F8E-60ED6DEEFA01}" sibTransId="{C8DDE8E5-93B8-4CC8-B0C5-96A423E8765D}"/>
    <dgm:cxn modelId="{07B9E84E-6FB7-4097-A026-3F9F53768F1A}" type="presParOf" srcId="{7307D75E-D17F-4F2E-8F07-76141C46C990}" destId="{8F9556BB-EB32-4C1E-98D7-E80FC60B2628}" srcOrd="0" destOrd="0" presId="urn:microsoft.com/office/officeart/2005/8/layout/radial6"/>
    <dgm:cxn modelId="{DFE54EC9-138D-41D0-B81B-B19885C1D2CC}" type="presParOf" srcId="{7307D75E-D17F-4F2E-8F07-76141C46C990}" destId="{9F4FC58E-120E-4CAD-B74C-C2D6DC409530}" srcOrd="1" destOrd="0" presId="urn:microsoft.com/office/officeart/2005/8/layout/radial6"/>
    <dgm:cxn modelId="{1F6630D2-B2EA-488B-9CAA-4E14D6EF4DA5}" type="presParOf" srcId="{7307D75E-D17F-4F2E-8F07-76141C46C990}" destId="{B1015B0A-4EB7-4E24-BBAE-D7E9BA04510B}" srcOrd="2" destOrd="0" presId="urn:microsoft.com/office/officeart/2005/8/layout/radial6"/>
    <dgm:cxn modelId="{97A4F5F9-5790-48F1-B336-8AF29F5DD3D6}" type="presParOf" srcId="{7307D75E-D17F-4F2E-8F07-76141C46C990}" destId="{5AB810D8-C845-46B0-AC3F-B38082BEF0DD}" srcOrd="3" destOrd="0" presId="urn:microsoft.com/office/officeart/2005/8/layout/radial6"/>
    <dgm:cxn modelId="{1BAB335A-2013-4066-B266-0EF1341781AC}" type="presParOf" srcId="{7307D75E-D17F-4F2E-8F07-76141C46C990}" destId="{1E8E605E-2264-4BBA-B5D9-D8DB89C9C948}" srcOrd="4" destOrd="0" presId="urn:microsoft.com/office/officeart/2005/8/layout/radial6"/>
    <dgm:cxn modelId="{A8098FE6-C51F-4A1B-8DE9-4ACDB1F46F89}" type="presParOf" srcId="{7307D75E-D17F-4F2E-8F07-76141C46C990}" destId="{76C9BCA7-0F2D-4D60-B3B4-C024DA9BA7CC}" srcOrd="5" destOrd="0" presId="urn:microsoft.com/office/officeart/2005/8/layout/radial6"/>
    <dgm:cxn modelId="{72ED9401-1EEB-4E2C-A96E-9936BDDCD8C6}" type="presParOf" srcId="{7307D75E-D17F-4F2E-8F07-76141C46C990}" destId="{8A4A97AD-7A79-4CD0-8350-4FA6F800E8F0}" srcOrd="6" destOrd="0" presId="urn:microsoft.com/office/officeart/2005/8/layout/radial6"/>
    <dgm:cxn modelId="{DC4FDBD8-F669-452A-9192-9825C81B34E0}" type="presParOf" srcId="{7307D75E-D17F-4F2E-8F07-76141C46C990}" destId="{167EED84-D520-463D-B7FF-CD5831CF6156}" srcOrd="7" destOrd="0" presId="urn:microsoft.com/office/officeart/2005/8/layout/radial6"/>
    <dgm:cxn modelId="{FC065323-FB8E-4265-9412-E35EB301E8F3}" type="presParOf" srcId="{7307D75E-D17F-4F2E-8F07-76141C46C990}" destId="{B1B810F6-D6BC-4B75-8A7C-86755AD971DE}" srcOrd="8" destOrd="0" presId="urn:microsoft.com/office/officeart/2005/8/layout/radial6"/>
    <dgm:cxn modelId="{D27F6FDB-79EF-4E60-900B-41EB48EEDC1F}" type="presParOf" srcId="{7307D75E-D17F-4F2E-8F07-76141C46C990}" destId="{8F8E283F-B3E0-43C6-8ECC-FDD544C392BC}" srcOrd="9" destOrd="0" presId="urn:microsoft.com/office/officeart/2005/8/layout/radial6"/>
    <dgm:cxn modelId="{46104B8A-2C72-4BE0-9330-FEFF492E3B28}" type="presParOf" srcId="{7307D75E-D17F-4F2E-8F07-76141C46C990}" destId="{F4F75009-ED59-4EC8-9996-0F0073F41D47}" srcOrd="10" destOrd="0" presId="urn:microsoft.com/office/officeart/2005/8/layout/radial6"/>
    <dgm:cxn modelId="{100D146F-9634-49E3-81E6-8B8F96423A80}" type="presParOf" srcId="{7307D75E-D17F-4F2E-8F07-76141C46C990}" destId="{8181C937-93E3-4EE3-8F42-ABA338D0E39C}" srcOrd="11" destOrd="0" presId="urn:microsoft.com/office/officeart/2005/8/layout/radial6"/>
    <dgm:cxn modelId="{954BB216-DD4F-4171-9F51-658FF60BE69C}" type="presParOf" srcId="{7307D75E-D17F-4F2E-8F07-76141C46C990}" destId="{84D32296-529B-4BD6-86E4-E90600E8F227}" srcOrd="12" destOrd="0" presId="urn:microsoft.com/office/officeart/2005/8/layout/radial6"/>
    <dgm:cxn modelId="{EA153F33-9719-45C8-B84F-CD4E9EF8FC4E}" type="presParOf" srcId="{7307D75E-D17F-4F2E-8F07-76141C46C990}" destId="{290EC735-FC01-4B80-8BBE-745F08D08B94}" srcOrd="13" destOrd="0" presId="urn:microsoft.com/office/officeart/2005/8/layout/radial6"/>
    <dgm:cxn modelId="{B30D2539-252E-482C-8653-F9542651B450}" type="presParOf" srcId="{7307D75E-D17F-4F2E-8F07-76141C46C990}" destId="{7D818188-F4ED-4560-8652-602B88CC9753}" srcOrd="14" destOrd="0" presId="urn:microsoft.com/office/officeart/2005/8/layout/radial6"/>
    <dgm:cxn modelId="{261D12AD-CB0A-4CE9-8D97-100161C4D208}" type="presParOf" srcId="{7307D75E-D17F-4F2E-8F07-76141C46C990}" destId="{4B4CDEB2-BA6C-4B48-985C-CB040D36B3F7}" srcOrd="15" destOrd="0" presId="urn:microsoft.com/office/officeart/2005/8/layout/radial6"/>
    <dgm:cxn modelId="{511636F5-AA12-4117-AE7E-46FD3F962720}" type="presParOf" srcId="{7307D75E-D17F-4F2E-8F07-76141C46C990}" destId="{281FE659-2D84-42DE-9CD2-1C86932C7458}" srcOrd="16" destOrd="0" presId="urn:microsoft.com/office/officeart/2005/8/layout/radial6"/>
    <dgm:cxn modelId="{5AC7BEFF-3252-4343-A651-C78A5121EE3C}" type="presParOf" srcId="{7307D75E-D17F-4F2E-8F07-76141C46C990}" destId="{C8587507-75F9-48C6-8E4A-20B2C8E3B3B3}" srcOrd="17" destOrd="0" presId="urn:microsoft.com/office/officeart/2005/8/layout/radial6"/>
    <dgm:cxn modelId="{3166B6DB-613A-4E3E-A511-CAE79BD134C4}" type="presParOf" srcId="{7307D75E-D17F-4F2E-8F07-76141C46C990}" destId="{93AFE18F-5AAA-4C86-A298-2DBE518B5456}"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549D45-C998-428D-8027-E7357C0D92F5}" type="doc">
      <dgm:prSet loTypeId="urn:microsoft.com/office/officeart/2005/8/layout/radial6" loCatId="relationship" qsTypeId="urn:microsoft.com/office/officeart/2005/8/quickstyle/simple2" qsCatId="simple" csTypeId="urn:microsoft.com/office/officeart/2005/8/colors/accent3_1" csCatId="accent3" phldr="1"/>
      <dgm:spPr/>
      <dgm:t>
        <a:bodyPr/>
        <a:lstStyle/>
        <a:p>
          <a:endParaRPr lang="en-US"/>
        </a:p>
      </dgm:t>
    </dgm:pt>
    <dgm:pt modelId="{424D1C1D-3EAF-46C4-855B-702CF5AC4A05}">
      <dgm:prSet phldrT="[Text]"/>
      <dgm:spPr>
        <a:xfrm>
          <a:off x="3256880" y="1563079"/>
          <a:ext cx="1715839" cy="1715839"/>
        </a:xfrm>
        <a:solidFill>
          <a:srgbClr val="00437A">
            <a:hueOff val="0"/>
            <a:satOff val="0"/>
            <a:lumOff val="0"/>
            <a:alphaOff val="0"/>
          </a:srgbClr>
        </a:solidFill>
        <a:ln w="38100" cap="flat" cmpd="sng" algn="ctr">
          <a:solidFill>
            <a:srgbClr val="9BBB59">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a:solidFill>
                <a:srgbClr val="FFFFFF">
                  <a:hueOff val="0"/>
                  <a:satOff val="0"/>
                  <a:lumOff val="0"/>
                  <a:alphaOff val="0"/>
                </a:srgbClr>
              </a:solidFill>
              <a:latin typeface="Calibri"/>
              <a:ea typeface="+mn-ea"/>
              <a:cs typeface="+mn-cs"/>
            </a:rPr>
            <a:t>Second and Third Line Inspections</a:t>
          </a:r>
        </a:p>
      </dgm:t>
    </dgm:pt>
    <dgm:pt modelId="{CDBA5381-5027-4C65-825C-31A240E49317}" type="parTrans" cxnId="{326B2CED-AB34-4B67-8F54-96F19A2E1B9F}">
      <dgm:prSet/>
      <dgm:spPr/>
      <dgm:t>
        <a:bodyPr/>
        <a:lstStyle/>
        <a:p>
          <a:endParaRPr lang="en-US"/>
        </a:p>
      </dgm:t>
    </dgm:pt>
    <dgm:pt modelId="{5BC6E46D-7453-47EA-AFC2-AE317B81BE05}" type="sibTrans" cxnId="{326B2CED-AB34-4B67-8F54-96F19A2E1B9F}">
      <dgm:prSet/>
      <dgm:spPr/>
      <dgm:t>
        <a:bodyPr/>
        <a:lstStyle/>
        <a:p>
          <a:endParaRPr lang="en-US"/>
        </a:p>
      </dgm:t>
    </dgm:pt>
    <dgm:pt modelId="{DF2D8512-A740-42C9-8E6A-7C17696D4728}">
      <dgm:prSet phldrT="[Text]"/>
      <dgm:spPr>
        <a:xfrm>
          <a:off x="3514256" y="761"/>
          <a:ext cx="1201087" cy="1201087"/>
        </a:xfrm>
        <a:solidFill>
          <a:srgbClr val="00437A">
            <a:hueOff val="0"/>
            <a:satOff val="0"/>
            <a:lumOff val="0"/>
            <a:alphaOff val="0"/>
          </a:srgbClr>
        </a:solidFill>
        <a:ln w="38100" cap="flat" cmpd="sng" algn="ctr">
          <a:solidFill>
            <a:srgbClr val="9BBB59">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a:solidFill>
                <a:srgbClr val="FFFFFF">
                  <a:hueOff val="0"/>
                  <a:satOff val="0"/>
                  <a:lumOff val="0"/>
                  <a:alphaOff val="0"/>
                </a:srgbClr>
              </a:solidFill>
              <a:latin typeface="Calibri"/>
              <a:ea typeface="+mn-ea"/>
              <a:cs typeface="+mn-cs"/>
            </a:rPr>
            <a:t>EdisonTD</a:t>
          </a:r>
        </a:p>
      </dgm:t>
    </dgm:pt>
    <dgm:pt modelId="{3682E7A6-C707-4471-8F32-E8184660DBC7}" type="parTrans" cxnId="{5C6A82DE-E91B-43A9-90A3-BF38BE5EF1F0}">
      <dgm:prSet/>
      <dgm:spPr/>
      <dgm:t>
        <a:bodyPr/>
        <a:lstStyle/>
        <a:p>
          <a:endParaRPr lang="en-US"/>
        </a:p>
      </dgm:t>
    </dgm:pt>
    <dgm:pt modelId="{038A3C63-BA86-4C80-927F-23D9CE1235AE}" type="sibTrans" cxnId="{5C6A82DE-E91B-43A9-90A3-BF38BE5EF1F0}">
      <dgm:prSet/>
      <dgm:spPr>
        <a:xfrm>
          <a:off x="2251866" y="558065"/>
          <a:ext cx="3725867" cy="3725867"/>
        </a:xfrm>
        <a:solidFill>
          <a:srgbClr val="9BBB59">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p>
      </dgm:t>
    </dgm:pt>
    <dgm:pt modelId="{5B514CE4-5352-485E-8764-87F9E0231C70}">
      <dgm:prSet phldrT="[Text]"/>
      <dgm:spPr>
        <a:xfrm>
          <a:off x="5244888" y="1258139"/>
          <a:ext cx="1201087" cy="1201087"/>
        </a:xfrm>
        <a:solidFill>
          <a:srgbClr val="00437A">
            <a:hueOff val="0"/>
            <a:satOff val="0"/>
            <a:lumOff val="0"/>
            <a:alphaOff val="0"/>
          </a:srgbClr>
        </a:solidFill>
        <a:ln w="38100" cap="flat" cmpd="sng" algn="ctr">
          <a:solidFill>
            <a:srgbClr val="9BBB59">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dirty="0">
              <a:solidFill>
                <a:srgbClr val="FFFFFF">
                  <a:hueOff val="0"/>
                  <a:satOff val="0"/>
                  <a:lumOff val="0"/>
                  <a:alphaOff val="0"/>
                </a:srgbClr>
              </a:solidFill>
              <a:latin typeface="Calibri"/>
              <a:ea typeface="+mn-ea"/>
              <a:cs typeface="+mn-cs"/>
            </a:rPr>
            <a:t>Digital INTERPOL Alert Library </a:t>
          </a:r>
          <a:r>
            <a:rPr lang="en-US" dirty="0" smtClean="0">
              <a:solidFill>
                <a:srgbClr val="FFFFFF">
                  <a:hueOff val="0"/>
                  <a:satOff val="0"/>
                  <a:lumOff val="0"/>
                  <a:alphaOff val="0"/>
                </a:srgbClr>
              </a:solidFill>
              <a:latin typeface="Calibri"/>
              <a:ea typeface="+mn-ea"/>
              <a:cs typeface="+mn-cs"/>
            </a:rPr>
            <a:t>- Document*</a:t>
          </a:r>
          <a:endParaRPr lang="en-US" dirty="0">
            <a:solidFill>
              <a:srgbClr val="FFFFFF">
                <a:hueOff val="0"/>
                <a:satOff val="0"/>
                <a:lumOff val="0"/>
                <a:alphaOff val="0"/>
              </a:srgbClr>
            </a:solidFill>
            <a:latin typeface="Calibri"/>
            <a:ea typeface="+mn-ea"/>
            <a:cs typeface="+mn-cs"/>
          </a:endParaRPr>
        </a:p>
      </dgm:t>
    </dgm:pt>
    <dgm:pt modelId="{7F4AA484-FBEE-47D9-9C6F-04EFDED1E5A6}" type="parTrans" cxnId="{BAA6719D-C20D-4A8E-9425-6DC2C5AF72D9}">
      <dgm:prSet/>
      <dgm:spPr/>
      <dgm:t>
        <a:bodyPr/>
        <a:lstStyle/>
        <a:p>
          <a:endParaRPr lang="en-US"/>
        </a:p>
      </dgm:t>
    </dgm:pt>
    <dgm:pt modelId="{F775AC04-9686-4742-9414-D37C1A620357}" type="sibTrans" cxnId="{BAA6719D-C20D-4A8E-9425-6DC2C5AF72D9}">
      <dgm:prSet/>
      <dgm:spPr>
        <a:xfrm>
          <a:off x="2251866" y="558065"/>
          <a:ext cx="3725867" cy="3725867"/>
        </a:xfrm>
        <a:solidFill>
          <a:srgbClr val="9BBB59">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p>
      </dgm:t>
    </dgm:pt>
    <dgm:pt modelId="{8EA9C910-4575-4BDC-B667-DCB6411D2AC4}">
      <dgm:prSet phldrT="[Text]"/>
      <dgm:spPr>
        <a:xfrm>
          <a:off x="4583845" y="3292619"/>
          <a:ext cx="1201087" cy="1201087"/>
        </a:xfrm>
        <a:solidFill>
          <a:srgbClr val="00437A">
            <a:hueOff val="0"/>
            <a:satOff val="0"/>
            <a:lumOff val="0"/>
            <a:alphaOff val="0"/>
          </a:srgbClr>
        </a:solidFill>
        <a:ln w="38100" cap="flat" cmpd="sng" algn="ctr">
          <a:solidFill>
            <a:srgbClr val="9BBB59">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a:solidFill>
                <a:srgbClr val="FFFFFF">
                  <a:hueOff val="0"/>
                  <a:satOff val="0"/>
                  <a:lumOff val="0"/>
                  <a:alphaOff val="0"/>
                </a:srgbClr>
              </a:solidFill>
              <a:latin typeface="Calibri"/>
              <a:ea typeface="+mn-ea"/>
              <a:cs typeface="+mn-cs"/>
            </a:rPr>
            <a:t>Document Information System of Civil Status</a:t>
          </a:r>
        </a:p>
      </dgm:t>
    </dgm:pt>
    <dgm:pt modelId="{170F11B6-B5EE-48B9-A0C2-0BC39C9326D2}" type="parTrans" cxnId="{55987F00-EEFB-4307-B7F1-0957DD0EFC4A}">
      <dgm:prSet/>
      <dgm:spPr/>
      <dgm:t>
        <a:bodyPr/>
        <a:lstStyle/>
        <a:p>
          <a:endParaRPr lang="en-US"/>
        </a:p>
      </dgm:t>
    </dgm:pt>
    <dgm:pt modelId="{92B6F14C-613D-4987-A7E6-643703DB3D30}" type="sibTrans" cxnId="{55987F00-EEFB-4307-B7F1-0957DD0EFC4A}">
      <dgm:prSet/>
      <dgm:spPr>
        <a:xfrm>
          <a:off x="2251866" y="558065"/>
          <a:ext cx="3725867" cy="3725867"/>
        </a:xfrm>
        <a:solidFill>
          <a:srgbClr val="9BBB59">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p>
      </dgm:t>
    </dgm:pt>
    <dgm:pt modelId="{F27A11C9-58C2-44AC-9D01-3B68688DF991}">
      <dgm:prSet phldrT="[Text]"/>
      <dgm:spPr>
        <a:xfrm>
          <a:off x="2444666" y="3292619"/>
          <a:ext cx="1201087" cy="1201087"/>
        </a:xfrm>
        <a:solidFill>
          <a:srgbClr val="00437A">
            <a:hueOff val="0"/>
            <a:satOff val="0"/>
            <a:lumOff val="0"/>
            <a:alphaOff val="0"/>
          </a:srgbClr>
        </a:solidFill>
        <a:ln w="38100" cap="flat" cmpd="sng" algn="ctr">
          <a:solidFill>
            <a:srgbClr val="9BBB59">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dirty="0">
              <a:solidFill>
                <a:srgbClr val="FFFFFF">
                  <a:hueOff val="0"/>
                  <a:satOff val="0"/>
                  <a:lumOff val="0"/>
                  <a:alphaOff val="0"/>
                </a:srgbClr>
              </a:solidFill>
              <a:latin typeface="Calibri"/>
              <a:ea typeface="+mn-ea"/>
              <a:cs typeface="+mn-cs"/>
            </a:rPr>
            <a:t>Fingerprints</a:t>
          </a:r>
        </a:p>
      </dgm:t>
    </dgm:pt>
    <dgm:pt modelId="{EA384FE7-0EC7-4D41-9E49-1904754044B4}" type="parTrans" cxnId="{1CC9DD8C-287B-48D8-9CC8-B29D0014CDA5}">
      <dgm:prSet/>
      <dgm:spPr/>
      <dgm:t>
        <a:bodyPr/>
        <a:lstStyle/>
        <a:p>
          <a:endParaRPr lang="en-US"/>
        </a:p>
      </dgm:t>
    </dgm:pt>
    <dgm:pt modelId="{AE2E0C36-12EB-449C-8F9A-F74923BFF18E}" type="sibTrans" cxnId="{1CC9DD8C-287B-48D8-9CC8-B29D0014CDA5}">
      <dgm:prSet/>
      <dgm:spPr>
        <a:xfrm>
          <a:off x="2251866" y="558065"/>
          <a:ext cx="3725867" cy="3725867"/>
        </a:xfrm>
        <a:solidFill>
          <a:srgbClr val="9BBB59">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p>
      </dgm:t>
    </dgm:pt>
    <dgm:pt modelId="{9968CFB8-2026-470F-B85E-9AB98949845D}">
      <dgm:prSet phldrT="[Text]"/>
      <dgm:spPr>
        <a:xfrm>
          <a:off x="1783623" y="1258139"/>
          <a:ext cx="1201087" cy="1201087"/>
        </a:xfrm>
        <a:solidFill>
          <a:srgbClr val="00437A">
            <a:hueOff val="0"/>
            <a:satOff val="0"/>
            <a:lumOff val="0"/>
            <a:alphaOff val="0"/>
          </a:srgbClr>
        </a:solidFill>
        <a:ln w="38100" cap="flat" cmpd="sng" algn="ctr">
          <a:solidFill>
            <a:srgbClr val="9BBB59">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dirty="0" smtClean="0">
              <a:solidFill>
                <a:srgbClr val="FFFFFF">
                  <a:hueOff val="0"/>
                  <a:satOff val="0"/>
                  <a:lumOff val="0"/>
                  <a:alphaOff val="0"/>
                </a:srgbClr>
              </a:solidFill>
              <a:latin typeface="Calibri"/>
              <a:ea typeface="+mn-ea"/>
              <a:cs typeface="+mn-cs"/>
            </a:rPr>
            <a:t>Interpol Ballistic Information Network</a:t>
          </a:r>
          <a:endParaRPr lang="en-US" dirty="0">
            <a:solidFill>
              <a:srgbClr val="FFFFFF">
                <a:hueOff val="0"/>
                <a:satOff val="0"/>
                <a:lumOff val="0"/>
                <a:alphaOff val="0"/>
              </a:srgbClr>
            </a:solidFill>
            <a:latin typeface="Calibri"/>
            <a:ea typeface="+mn-ea"/>
            <a:cs typeface="+mn-cs"/>
          </a:endParaRPr>
        </a:p>
      </dgm:t>
    </dgm:pt>
    <dgm:pt modelId="{33CAC6F5-EFDC-4AA6-BF00-58F9C70C1C1F}" type="parTrans" cxnId="{CD01E4D8-5067-4BFC-ADF9-D97EC1C0ADE0}">
      <dgm:prSet/>
      <dgm:spPr/>
      <dgm:t>
        <a:bodyPr/>
        <a:lstStyle/>
        <a:p>
          <a:endParaRPr lang="en-US"/>
        </a:p>
      </dgm:t>
    </dgm:pt>
    <dgm:pt modelId="{6A5D6B49-DBAC-4394-8E69-951C42B2C4E6}" type="sibTrans" cxnId="{CD01E4D8-5067-4BFC-ADF9-D97EC1C0ADE0}">
      <dgm:prSet/>
      <dgm:spPr>
        <a:xfrm>
          <a:off x="2251866" y="558065"/>
          <a:ext cx="3725867" cy="3725867"/>
        </a:xfrm>
        <a:solidFill>
          <a:srgbClr val="9BBB59">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p>
      </dgm:t>
    </dgm:pt>
    <dgm:pt modelId="{23E83F71-ABED-49AE-A826-AFE6C67A1EDC}">
      <dgm:prSet phldrT="[Text]"/>
      <dgm:spPr>
        <a:xfrm>
          <a:off x="1783623" y="1258139"/>
          <a:ext cx="1201087" cy="1201087"/>
        </a:xfrm>
        <a:solidFill>
          <a:srgbClr val="00437A">
            <a:hueOff val="0"/>
            <a:satOff val="0"/>
            <a:lumOff val="0"/>
            <a:alphaOff val="0"/>
          </a:srgbClr>
        </a:solidFill>
        <a:ln w="38100" cap="flat" cmpd="sng" algn="ctr">
          <a:solidFill>
            <a:srgbClr val="9BBB59">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dirty="0" smtClean="0">
              <a:solidFill>
                <a:srgbClr val="FFFFFF">
                  <a:hueOff val="0"/>
                  <a:satOff val="0"/>
                  <a:lumOff val="0"/>
                  <a:alphaOff val="0"/>
                </a:srgbClr>
              </a:solidFill>
              <a:latin typeface="Calibri"/>
              <a:ea typeface="+mn-ea"/>
              <a:cs typeface="+mn-cs"/>
            </a:rPr>
            <a:t>DNA</a:t>
          </a:r>
          <a:endParaRPr lang="en-US" dirty="0">
            <a:solidFill>
              <a:srgbClr val="FFFFFF">
                <a:hueOff val="0"/>
                <a:satOff val="0"/>
                <a:lumOff val="0"/>
                <a:alphaOff val="0"/>
              </a:srgbClr>
            </a:solidFill>
            <a:latin typeface="Calibri"/>
            <a:ea typeface="+mn-ea"/>
            <a:cs typeface="+mn-cs"/>
          </a:endParaRPr>
        </a:p>
      </dgm:t>
    </dgm:pt>
    <dgm:pt modelId="{68ADC298-8C86-4BE3-97E5-572DBF9A43D3}" type="parTrans" cxnId="{23C275AB-58EB-41D7-B730-74E9E31EAB51}">
      <dgm:prSet/>
      <dgm:spPr/>
      <dgm:t>
        <a:bodyPr/>
        <a:lstStyle/>
        <a:p>
          <a:endParaRPr lang="en-US"/>
        </a:p>
      </dgm:t>
    </dgm:pt>
    <dgm:pt modelId="{F084296C-EF4B-4656-BE26-CCE690672475}" type="sibTrans" cxnId="{23C275AB-58EB-41D7-B730-74E9E31EAB51}">
      <dgm:prSet/>
      <dgm:spPr/>
      <dgm:t>
        <a:bodyPr/>
        <a:lstStyle/>
        <a:p>
          <a:endParaRPr lang="en-US"/>
        </a:p>
      </dgm:t>
    </dgm:pt>
    <dgm:pt modelId="{79BB3654-0CD3-441C-B0EA-72956CB6BEA2}">
      <dgm:prSet phldrT="[Text]"/>
      <dgm:spPr>
        <a:xfrm>
          <a:off x="1783623" y="1258139"/>
          <a:ext cx="1201087" cy="1201087"/>
        </a:xfrm>
        <a:solidFill>
          <a:srgbClr val="00437A">
            <a:hueOff val="0"/>
            <a:satOff val="0"/>
            <a:lumOff val="0"/>
            <a:alphaOff val="0"/>
          </a:srgbClr>
        </a:solidFill>
        <a:ln w="38100" cap="flat" cmpd="sng" algn="ctr">
          <a:solidFill>
            <a:srgbClr val="9BBB59">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dirty="0" smtClean="0">
              <a:solidFill>
                <a:srgbClr val="FFFFFF">
                  <a:hueOff val="0"/>
                  <a:satOff val="0"/>
                  <a:lumOff val="0"/>
                  <a:alphaOff val="0"/>
                </a:srgbClr>
              </a:solidFill>
              <a:latin typeface="Calibri"/>
              <a:ea typeface="+mn-ea"/>
              <a:cs typeface="+mn-cs"/>
            </a:rPr>
            <a:t>Facial Recognition</a:t>
          </a:r>
          <a:endParaRPr lang="en-US" dirty="0">
            <a:solidFill>
              <a:srgbClr val="FFFFFF">
                <a:hueOff val="0"/>
                <a:satOff val="0"/>
                <a:lumOff val="0"/>
                <a:alphaOff val="0"/>
              </a:srgbClr>
            </a:solidFill>
            <a:latin typeface="Calibri"/>
            <a:ea typeface="+mn-ea"/>
            <a:cs typeface="+mn-cs"/>
          </a:endParaRPr>
        </a:p>
      </dgm:t>
    </dgm:pt>
    <dgm:pt modelId="{9A64025B-A911-40AC-919A-3D11E5DD3E1F}" type="parTrans" cxnId="{2ADE3005-9F4E-4C47-801E-ED576BF94509}">
      <dgm:prSet/>
      <dgm:spPr/>
      <dgm:t>
        <a:bodyPr/>
        <a:lstStyle/>
        <a:p>
          <a:endParaRPr lang="en-US"/>
        </a:p>
      </dgm:t>
    </dgm:pt>
    <dgm:pt modelId="{5DA1963D-5CF4-428E-99C8-1253BBA62826}" type="sibTrans" cxnId="{2ADE3005-9F4E-4C47-801E-ED576BF94509}">
      <dgm:prSet/>
      <dgm:spPr/>
      <dgm:t>
        <a:bodyPr/>
        <a:lstStyle/>
        <a:p>
          <a:endParaRPr lang="en-US"/>
        </a:p>
      </dgm:t>
    </dgm:pt>
    <dgm:pt modelId="{81E61271-B930-4367-813C-514748BE05DD}" type="pres">
      <dgm:prSet presAssocID="{50549D45-C998-428D-8027-E7357C0D92F5}" presName="Name0" presStyleCnt="0">
        <dgm:presLayoutVars>
          <dgm:chMax val="1"/>
          <dgm:dir/>
          <dgm:animLvl val="ctr"/>
          <dgm:resizeHandles val="exact"/>
        </dgm:presLayoutVars>
      </dgm:prSet>
      <dgm:spPr/>
      <dgm:t>
        <a:bodyPr/>
        <a:lstStyle/>
        <a:p>
          <a:endParaRPr lang="en-US"/>
        </a:p>
      </dgm:t>
    </dgm:pt>
    <dgm:pt modelId="{4AC67A52-66B1-46BD-8509-CABA0D311286}" type="pres">
      <dgm:prSet presAssocID="{424D1C1D-3EAF-46C4-855B-702CF5AC4A05}" presName="centerShape" presStyleLbl="node0" presStyleIdx="0" presStyleCnt="1"/>
      <dgm:spPr>
        <a:prstGeom prst="ellipse">
          <a:avLst/>
        </a:prstGeom>
      </dgm:spPr>
      <dgm:t>
        <a:bodyPr/>
        <a:lstStyle/>
        <a:p>
          <a:endParaRPr lang="en-US"/>
        </a:p>
      </dgm:t>
    </dgm:pt>
    <dgm:pt modelId="{028524D9-28C9-467C-B715-9A0A5D7A24B1}" type="pres">
      <dgm:prSet presAssocID="{DF2D8512-A740-42C9-8E6A-7C17696D4728}" presName="node" presStyleLbl="node1" presStyleIdx="0" presStyleCnt="7">
        <dgm:presLayoutVars>
          <dgm:bulletEnabled val="1"/>
        </dgm:presLayoutVars>
      </dgm:prSet>
      <dgm:spPr>
        <a:prstGeom prst="ellipse">
          <a:avLst/>
        </a:prstGeom>
      </dgm:spPr>
      <dgm:t>
        <a:bodyPr/>
        <a:lstStyle/>
        <a:p>
          <a:endParaRPr lang="en-US"/>
        </a:p>
      </dgm:t>
    </dgm:pt>
    <dgm:pt modelId="{3D450751-6869-4CA0-9B28-BA0958A48E27}" type="pres">
      <dgm:prSet presAssocID="{DF2D8512-A740-42C9-8E6A-7C17696D4728}" presName="dummy" presStyleCnt="0"/>
      <dgm:spPr/>
      <dgm:t>
        <a:bodyPr/>
        <a:lstStyle/>
        <a:p>
          <a:endParaRPr lang="en-US"/>
        </a:p>
      </dgm:t>
    </dgm:pt>
    <dgm:pt modelId="{89EAE70F-079F-4D1D-A8AB-1C82939E4EC6}" type="pres">
      <dgm:prSet presAssocID="{038A3C63-BA86-4C80-927F-23D9CE1235AE}" presName="sibTrans" presStyleLbl="sibTrans2D1" presStyleIdx="0" presStyleCnt="7"/>
      <dgm:spPr>
        <a:prstGeom prst="blockArc">
          <a:avLst>
            <a:gd name="adj1" fmla="val 16200000"/>
            <a:gd name="adj2" fmla="val 20520000"/>
            <a:gd name="adj3" fmla="val 4642"/>
          </a:avLst>
        </a:prstGeom>
      </dgm:spPr>
      <dgm:t>
        <a:bodyPr/>
        <a:lstStyle/>
        <a:p>
          <a:endParaRPr lang="en-US"/>
        </a:p>
      </dgm:t>
    </dgm:pt>
    <dgm:pt modelId="{302EB003-FAB7-4A9E-B60E-3DFD2C26243A}" type="pres">
      <dgm:prSet presAssocID="{5B514CE4-5352-485E-8764-87F9E0231C70}" presName="node" presStyleLbl="node1" presStyleIdx="1" presStyleCnt="7">
        <dgm:presLayoutVars>
          <dgm:bulletEnabled val="1"/>
        </dgm:presLayoutVars>
      </dgm:prSet>
      <dgm:spPr>
        <a:prstGeom prst="ellipse">
          <a:avLst/>
        </a:prstGeom>
      </dgm:spPr>
      <dgm:t>
        <a:bodyPr/>
        <a:lstStyle/>
        <a:p>
          <a:endParaRPr lang="en-US"/>
        </a:p>
      </dgm:t>
    </dgm:pt>
    <dgm:pt modelId="{3D62D234-8513-40D7-B405-9D66F1B17565}" type="pres">
      <dgm:prSet presAssocID="{5B514CE4-5352-485E-8764-87F9E0231C70}" presName="dummy" presStyleCnt="0"/>
      <dgm:spPr/>
      <dgm:t>
        <a:bodyPr/>
        <a:lstStyle/>
        <a:p>
          <a:endParaRPr lang="en-US"/>
        </a:p>
      </dgm:t>
    </dgm:pt>
    <dgm:pt modelId="{A40F24C0-3090-4EF4-9A1E-01F5E26B2A95}" type="pres">
      <dgm:prSet presAssocID="{F775AC04-9686-4742-9414-D37C1A620357}" presName="sibTrans" presStyleLbl="sibTrans2D1" presStyleIdx="1" presStyleCnt="7"/>
      <dgm:spPr>
        <a:prstGeom prst="blockArc">
          <a:avLst>
            <a:gd name="adj1" fmla="val 20520000"/>
            <a:gd name="adj2" fmla="val 3240000"/>
            <a:gd name="adj3" fmla="val 4642"/>
          </a:avLst>
        </a:prstGeom>
      </dgm:spPr>
      <dgm:t>
        <a:bodyPr/>
        <a:lstStyle/>
        <a:p>
          <a:endParaRPr lang="en-US"/>
        </a:p>
      </dgm:t>
    </dgm:pt>
    <dgm:pt modelId="{8C2621DF-1A0F-4E20-90DA-11D19D225720}" type="pres">
      <dgm:prSet presAssocID="{8EA9C910-4575-4BDC-B667-DCB6411D2AC4}" presName="node" presStyleLbl="node1" presStyleIdx="2" presStyleCnt="7">
        <dgm:presLayoutVars>
          <dgm:bulletEnabled val="1"/>
        </dgm:presLayoutVars>
      </dgm:prSet>
      <dgm:spPr>
        <a:prstGeom prst="ellipse">
          <a:avLst/>
        </a:prstGeom>
      </dgm:spPr>
      <dgm:t>
        <a:bodyPr/>
        <a:lstStyle/>
        <a:p>
          <a:endParaRPr lang="en-US"/>
        </a:p>
      </dgm:t>
    </dgm:pt>
    <dgm:pt modelId="{8924DD6F-9C99-43F9-826F-9FB7382422DF}" type="pres">
      <dgm:prSet presAssocID="{8EA9C910-4575-4BDC-B667-DCB6411D2AC4}" presName="dummy" presStyleCnt="0"/>
      <dgm:spPr/>
      <dgm:t>
        <a:bodyPr/>
        <a:lstStyle/>
        <a:p>
          <a:endParaRPr lang="en-US"/>
        </a:p>
      </dgm:t>
    </dgm:pt>
    <dgm:pt modelId="{B7CD3B4E-9ADB-4E8B-885B-AC0770DF688A}" type="pres">
      <dgm:prSet presAssocID="{92B6F14C-613D-4987-A7E6-643703DB3D30}" presName="sibTrans" presStyleLbl="sibTrans2D1" presStyleIdx="2" presStyleCnt="7"/>
      <dgm:spPr>
        <a:prstGeom prst="blockArc">
          <a:avLst>
            <a:gd name="adj1" fmla="val 3240000"/>
            <a:gd name="adj2" fmla="val 7560000"/>
            <a:gd name="adj3" fmla="val 4642"/>
          </a:avLst>
        </a:prstGeom>
      </dgm:spPr>
      <dgm:t>
        <a:bodyPr/>
        <a:lstStyle/>
        <a:p>
          <a:endParaRPr lang="en-US"/>
        </a:p>
      </dgm:t>
    </dgm:pt>
    <dgm:pt modelId="{618BA0D4-9CAB-4F8D-934C-9389DED5F480}" type="pres">
      <dgm:prSet presAssocID="{F27A11C9-58C2-44AC-9D01-3B68688DF991}" presName="node" presStyleLbl="node1" presStyleIdx="3" presStyleCnt="7">
        <dgm:presLayoutVars>
          <dgm:bulletEnabled val="1"/>
        </dgm:presLayoutVars>
      </dgm:prSet>
      <dgm:spPr>
        <a:prstGeom prst="ellipse">
          <a:avLst/>
        </a:prstGeom>
      </dgm:spPr>
      <dgm:t>
        <a:bodyPr/>
        <a:lstStyle/>
        <a:p>
          <a:endParaRPr lang="en-US"/>
        </a:p>
      </dgm:t>
    </dgm:pt>
    <dgm:pt modelId="{5AB53C0F-7E70-425E-9ED9-FAAAC2723ADA}" type="pres">
      <dgm:prSet presAssocID="{F27A11C9-58C2-44AC-9D01-3B68688DF991}" presName="dummy" presStyleCnt="0"/>
      <dgm:spPr/>
      <dgm:t>
        <a:bodyPr/>
        <a:lstStyle/>
        <a:p>
          <a:endParaRPr lang="en-US"/>
        </a:p>
      </dgm:t>
    </dgm:pt>
    <dgm:pt modelId="{DC900F0B-401D-4005-9D92-589EC48D14C5}" type="pres">
      <dgm:prSet presAssocID="{AE2E0C36-12EB-449C-8F9A-F74923BFF18E}" presName="sibTrans" presStyleLbl="sibTrans2D1" presStyleIdx="3" presStyleCnt="7"/>
      <dgm:spPr>
        <a:prstGeom prst="blockArc">
          <a:avLst>
            <a:gd name="adj1" fmla="val 7560000"/>
            <a:gd name="adj2" fmla="val 11880000"/>
            <a:gd name="adj3" fmla="val 4642"/>
          </a:avLst>
        </a:prstGeom>
      </dgm:spPr>
      <dgm:t>
        <a:bodyPr/>
        <a:lstStyle/>
        <a:p>
          <a:endParaRPr lang="en-US"/>
        </a:p>
      </dgm:t>
    </dgm:pt>
    <dgm:pt modelId="{B45236F6-3724-45D4-90B4-B32015E3E9C6}" type="pres">
      <dgm:prSet presAssocID="{9968CFB8-2026-470F-B85E-9AB98949845D}" presName="node" presStyleLbl="node1" presStyleIdx="4" presStyleCnt="7">
        <dgm:presLayoutVars>
          <dgm:bulletEnabled val="1"/>
        </dgm:presLayoutVars>
      </dgm:prSet>
      <dgm:spPr>
        <a:prstGeom prst="ellipse">
          <a:avLst/>
        </a:prstGeom>
      </dgm:spPr>
      <dgm:t>
        <a:bodyPr/>
        <a:lstStyle/>
        <a:p>
          <a:endParaRPr lang="en-US"/>
        </a:p>
      </dgm:t>
    </dgm:pt>
    <dgm:pt modelId="{75B15E18-71E6-4B2E-9B81-51C8354A795C}" type="pres">
      <dgm:prSet presAssocID="{9968CFB8-2026-470F-B85E-9AB98949845D}" presName="dummy" presStyleCnt="0"/>
      <dgm:spPr/>
    </dgm:pt>
    <dgm:pt modelId="{5E95E098-CF33-4FF0-8C0F-261CE082CE3F}" type="pres">
      <dgm:prSet presAssocID="{6A5D6B49-DBAC-4394-8E69-951C42B2C4E6}" presName="sibTrans" presStyleLbl="sibTrans2D1" presStyleIdx="4" presStyleCnt="7"/>
      <dgm:spPr>
        <a:prstGeom prst="blockArc">
          <a:avLst>
            <a:gd name="adj1" fmla="val 11880000"/>
            <a:gd name="adj2" fmla="val 16200000"/>
            <a:gd name="adj3" fmla="val 4642"/>
          </a:avLst>
        </a:prstGeom>
      </dgm:spPr>
      <dgm:t>
        <a:bodyPr/>
        <a:lstStyle/>
        <a:p>
          <a:endParaRPr lang="en-US"/>
        </a:p>
      </dgm:t>
    </dgm:pt>
    <dgm:pt modelId="{61FEE1E1-B383-4BB2-B4A7-A1C236C0099E}" type="pres">
      <dgm:prSet presAssocID="{23E83F71-ABED-49AE-A826-AFE6C67A1EDC}" presName="node" presStyleLbl="node1" presStyleIdx="5" presStyleCnt="7">
        <dgm:presLayoutVars>
          <dgm:bulletEnabled val="1"/>
        </dgm:presLayoutVars>
      </dgm:prSet>
      <dgm:spPr/>
      <dgm:t>
        <a:bodyPr/>
        <a:lstStyle/>
        <a:p>
          <a:endParaRPr lang="en-US"/>
        </a:p>
      </dgm:t>
    </dgm:pt>
    <dgm:pt modelId="{CF7CF288-089A-4D92-A710-76E23669781D}" type="pres">
      <dgm:prSet presAssocID="{23E83F71-ABED-49AE-A826-AFE6C67A1EDC}" presName="dummy" presStyleCnt="0"/>
      <dgm:spPr/>
    </dgm:pt>
    <dgm:pt modelId="{52B0CDA9-7494-44EF-BBE9-B008B64CF266}" type="pres">
      <dgm:prSet presAssocID="{F084296C-EF4B-4656-BE26-CCE690672475}" presName="sibTrans" presStyleLbl="sibTrans2D1" presStyleIdx="5" presStyleCnt="7"/>
      <dgm:spPr/>
      <dgm:t>
        <a:bodyPr/>
        <a:lstStyle/>
        <a:p>
          <a:endParaRPr lang="en-US"/>
        </a:p>
      </dgm:t>
    </dgm:pt>
    <dgm:pt modelId="{EB306F64-63AD-416B-BA97-8F2861A8FA40}" type="pres">
      <dgm:prSet presAssocID="{79BB3654-0CD3-441C-B0EA-72956CB6BEA2}" presName="node" presStyleLbl="node1" presStyleIdx="6" presStyleCnt="7">
        <dgm:presLayoutVars>
          <dgm:bulletEnabled val="1"/>
        </dgm:presLayoutVars>
      </dgm:prSet>
      <dgm:spPr/>
      <dgm:t>
        <a:bodyPr/>
        <a:lstStyle/>
        <a:p>
          <a:endParaRPr lang="en-US"/>
        </a:p>
      </dgm:t>
    </dgm:pt>
    <dgm:pt modelId="{7E90FC82-00AE-4285-9232-A1D73BDCC3FA}" type="pres">
      <dgm:prSet presAssocID="{79BB3654-0CD3-441C-B0EA-72956CB6BEA2}" presName="dummy" presStyleCnt="0"/>
      <dgm:spPr/>
    </dgm:pt>
    <dgm:pt modelId="{BDB0363E-70BD-4A71-BAF7-DB1EBF786C2F}" type="pres">
      <dgm:prSet presAssocID="{5DA1963D-5CF4-428E-99C8-1253BBA62826}" presName="sibTrans" presStyleLbl="sibTrans2D1" presStyleIdx="6" presStyleCnt="7"/>
      <dgm:spPr/>
      <dgm:t>
        <a:bodyPr/>
        <a:lstStyle/>
        <a:p>
          <a:endParaRPr lang="en-US"/>
        </a:p>
      </dgm:t>
    </dgm:pt>
  </dgm:ptLst>
  <dgm:cxnLst>
    <dgm:cxn modelId="{A2159598-9CA4-4094-AE39-FCCD815393A4}" type="presOf" srcId="{5DA1963D-5CF4-428E-99C8-1253BBA62826}" destId="{BDB0363E-70BD-4A71-BAF7-DB1EBF786C2F}" srcOrd="0" destOrd="0" presId="urn:microsoft.com/office/officeart/2005/8/layout/radial6"/>
    <dgm:cxn modelId="{FEDBA26C-D49F-490C-AB2E-7CDAD28B1959}" type="presOf" srcId="{92B6F14C-613D-4987-A7E6-643703DB3D30}" destId="{B7CD3B4E-9ADB-4E8B-885B-AC0770DF688A}" srcOrd="0" destOrd="0" presId="urn:microsoft.com/office/officeart/2005/8/layout/radial6"/>
    <dgm:cxn modelId="{55987F00-EEFB-4307-B7F1-0957DD0EFC4A}" srcId="{424D1C1D-3EAF-46C4-855B-702CF5AC4A05}" destId="{8EA9C910-4575-4BDC-B667-DCB6411D2AC4}" srcOrd="2" destOrd="0" parTransId="{170F11B6-B5EE-48B9-A0C2-0BC39C9326D2}" sibTransId="{92B6F14C-613D-4987-A7E6-643703DB3D30}"/>
    <dgm:cxn modelId="{32EE8033-1A40-4A76-8584-449E70AF3976}" type="presOf" srcId="{8EA9C910-4575-4BDC-B667-DCB6411D2AC4}" destId="{8C2621DF-1A0F-4E20-90DA-11D19D225720}" srcOrd="0" destOrd="0" presId="urn:microsoft.com/office/officeart/2005/8/layout/radial6"/>
    <dgm:cxn modelId="{5C6A82DE-E91B-43A9-90A3-BF38BE5EF1F0}" srcId="{424D1C1D-3EAF-46C4-855B-702CF5AC4A05}" destId="{DF2D8512-A740-42C9-8E6A-7C17696D4728}" srcOrd="0" destOrd="0" parTransId="{3682E7A6-C707-4471-8F32-E8184660DBC7}" sibTransId="{038A3C63-BA86-4C80-927F-23D9CE1235AE}"/>
    <dgm:cxn modelId="{FE292A38-AE47-491E-9262-1E63BA787D81}" type="presOf" srcId="{038A3C63-BA86-4C80-927F-23D9CE1235AE}" destId="{89EAE70F-079F-4D1D-A8AB-1C82939E4EC6}" srcOrd="0" destOrd="0" presId="urn:microsoft.com/office/officeart/2005/8/layout/radial6"/>
    <dgm:cxn modelId="{F45C9D63-A551-4A8C-9500-F02E63336811}" type="presOf" srcId="{6A5D6B49-DBAC-4394-8E69-951C42B2C4E6}" destId="{5E95E098-CF33-4FF0-8C0F-261CE082CE3F}" srcOrd="0" destOrd="0" presId="urn:microsoft.com/office/officeart/2005/8/layout/radial6"/>
    <dgm:cxn modelId="{3FCBCF9D-4F6B-45D6-BF10-197C89B43DC8}" type="presOf" srcId="{79BB3654-0CD3-441C-B0EA-72956CB6BEA2}" destId="{EB306F64-63AD-416B-BA97-8F2861A8FA40}" srcOrd="0" destOrd="0" presId="urn:microsoft.com/office/officeart/2005/8/layout/radial6"/>
    <dgm:cxn modelId="{26C0455D-E6AD-4E5B-9273-D01B8B8F30D3}" type="presOf" srcId="{424D1C1D-3EAF-46C4-855B-702CF5AC4A05}" destId="{4AC67A52-66B1-46BD-8509-CABA0D311286}" srcOrd="0" destOrd="0" presId="urn:microsoft.com/office/officeart/2005/8/layout/radial6"/>
    <dgm:cxn modelId="{7716E85E-21FE-4A8E-896E-507802677B90}" type="presOf" srcId="{F084296C-EF4B-4656-BE26-CCE690672475}" destId="{52B0CDA9-7494-44EF-BBE9-B008B64CF266}" srcOrd="0" destOrd="0" presId="urn:microsoft.com/office/officeart/2005/8/layout/radial6"/>
    <dgm:cxn modelId="{1CC9DD8C-287B-48D8-9CC8-B29D0014CDA5}" srcId="{424D1C1D-3EAF-46C4-855B-702CF5AC4A05}" destId="{F27A11C9-58C2-44AC-9D01-3B68688DF991}" srcOrd="3" destOrd="0" parTransId="{EA384FE7-0EC7-4D41-9E49-1904754044B4}" sibTransId="{AE2E0C36-12EB-449C-8F9A-F74923BFF18E}"/>
    <dgm:cxn modelId="{2AB1938A-D6D8-4DB5-A0B0-B98D50E3AB46}" type="presOf" srcId="{50549D45-C998-428D-8027-E7357C0D92F5}" destId="{81E61271-B930-4367-813C-514748BE05DD}" srcOrd="0" destOrd="0" presId="urn:microsoft.com/office/officeart/2005/8/layout/radial6"/>
    <dgm:cxn modelId="{3A360455-EEFE-4F18-AFFE-37440201B750}" type="presOf" srcId="{5B514CE4-5352-485E-8764-87F9E0231C70}" destId="{302EB003-FAB7-4A9E-B60E-3DFD2C26243A}" srcOrd="0" destOrd="0" presId="urn:microsoft.com/office/officeart/2005/8/layout/radial6"/>
    <dgm:cxn modelId="{23C275AB-58EB-41D7-B730-74E9E31EAB51}" srcId="{424D1C1D-3EAF-46C4-855B-702CF5AC4A05}" destId="{23E83F71-ABED-49AE-A826-AFE6C67A1EDC}" srcOrd="5" destOrd="0" parTransId="{68ADC298-8C86-4BE3-97E5-572DBF9A43D3}" sibTransId="{F084296C-EF4B-4656-BE26-CCE690672475}"/>
    <dgm:cxn modelId="{2ADE3005-9F4E-4C47-801E-ED576BF94509}" srcId="{424D1C1D-3EAF-46C4-855B-702CF5AC4A05}" destId="{79BB3654-0CD3-441C-B0EA-72956CB6BEA2}" srcOrd="6" destOrd="0" parTransId="{9A64025B-A911-40AC-919A-3D11E5DD3E1F}" sibTransId="{5DA1963D-5CF4-428E-99C8-1253BBA62826}"/>
    <dgm:cxn modelId="{D6051989-5683-4A5E-B892-C65EB637B8B1}" type="presOf" srcId="{AE2E0C36-12EB-449C-8F9A-F74923BFF18E}" destId="{DC900F0B-401D-4005-9D92-589EC48D14C5}" srcOrd="0" destOrd="0" presId="urn:microsoft.com/office/officeart/2005/8/layout/radial6"/>
    <dgm:cxn modelId="{326B2CED-AB34-4B67-8F54-96F19A2E1B9F}" srcId="{50549D45-C998-428D-8027-E7357C0D92F5}" destId="{424D1C1D-3EAF-46C4-855B-702CF5AC4A05}" srcOrd="0" destOrd="0" parTransId="{CDBA5381-5027-4C65-825C-31A240E49317}" sibTransId="{5BC6E46D-7453-47EA-AFC2-AE317B81BE05}"/>
    <dgm:cxn modelId="{48F4ECD4-4272-41A1-9F79-BD5F04109F7F}" type="presOf" srcId="{23E83F71-ABED-49AE-A826-AFE6C67A1EDC}" destId="{61FEE1E1-B383-4BB2-B4A7-A1C236C0099E}" srcOrd="0" destOrd="0" presId="urn:microsoft.com/office/officeart/2005/8/layout/radial6"/>
    <dgm:cxn modelId="{BAA6719D-C20D-4A8E-9425-6DC2C5AF72D9}" srcId="{424D1C1D-3EAF-46C4-855B-702CF5AC4A05}" destId="{5B514CE4-5352-485E-8764-87F9E0231C70}" srcOrd="1" destOrd="0" parTransId="{7F4AA484-FBEE-47D9-9C6F-04EFDED1E5A6}" sibTransId="{F775AC04-9686-4742-9414-D37C1A620357}"/>
    <dgm:cxn modelId="{3322F43D-FB8B-4C80-82E8-7FCAF8099370}" type="presOf" srcId="{F775AC04-9686-4742-9414-D37C1A620357}" destId="{A40F24C0-3090-4EF4-9A1E-01F5E26B2A95}" srcOrd="0" destOrd="0" presId="urn:microsoft.com/office/officeart/2005/8/layout/radial6"/>
    <dgm:cxn modelId="{CD01E4D8-5067-4BFC-ADF9-D97EC1C0ADE0}" srcId="{424D1C1D-3EAF-46C4-855B-702CF5AC4A05}" destId="{9968CFB8-2026-470F-B85E-9AB98949845D}" srcOrd="4" destOrd="0" parTransId="{33CAC6F5-EFDC-4AA6-BF00-58F9C70C1C1F}" sibTransId="{6A5D6B49-DBAC-4394-8E69-951C42B2C4E6}"/>
    <dgm:cxn modelId="{3FBD2D2B-162F-4655-84FD-9766DCCC2EFF}" type="presOf" srcId="{DF2D8512-A740-42C9-8E6A-7C17696D4728}" destId="{028524D9-28C9-467C-B715-9A0A5D7A24B1}" srcOrd="0" destOrd="0" presId="urn:microsoft.com/office/officeart/2005/8/layout/radial6"/>
    <dgm:cxn modelId="{BFC905F2-680A-42C5-BA52-D1255E704A4B}" type="presOf" srcId="{F27A11C9-58C2-44AC-9D01-3B68688DF991}" destId="{618BA0D4-9CAB-4F8D-934C-9389DED5F480}" srcOrd="0" destOrd="0" presId="urn:microsoft.com/office/officeart/2005/8/layout/radial6"/>
    <dgm:cxn modelId="{862FB1B8-9646-4360-8BCD-BB3B4FBDE677}" type="presOf" srcId="{9968CFB8-2026-470F-B85E-9AB98949845D}" destId="{B45236F6-3724-45D4-90B4-B32015E3E9C6}" srcOrd="0" destOrd="0" presId="urn:microsoft.com/office/officeart/2005/8/layout/radial6"/>
    <dgm:cxn modelId="{AE2E045B-62A2-490F-B297-F0BF0CAE5385}" type="presParOf" srcId="{81E61271-B930-4367-813C-514748BE05DD}" destId="{4AC67A52-66B1-46BD-8509-CABA0D311286}" srcOrd="0" destOrd="0" presId="urn:microsoft.com/office/officeart/2005/8/layout/radial6"/>
    <dgm:cxn modelId="{69AA9700-E30E-46FD-ABE0-5C3106731ED1}" type="presParOf" srcId="{81E61271-B930-4367-813C-514748BE05DD}" destId="{028524D9-28C9-467C-B715-9A0A5D7A24B1}" srcOrd="1" destOrd="0" presId="urn:microsoft.com/office/officeart/2005/8/layout/radial6"/>
    <dgm:cxn modelId="{7F471436-D82B-4BF9-A0DE-1DD6B7E633E3}" type="presParOf" srcId="{81E61271-B930-4367-813C-514748BE05DD}" destId="{3D450751-6869-4CA0-9B28-BA0958A48E27}" srcOrd="2" destOrd="0" presId="urn:microsoft.com/office/officeart/2005/8/layout/radial6"/>
    <dgm:cxn modelId="{74B88FA2-697E-4AAB-AABA-79F806B520E1}" type="presParOf" srcId="{81E61271-B930-4367-813C-514748BE05DD}" destId="{89EAE70F-079F-4D1D-A8AB-1C82939E4EC6}" srcOrd="3" destOrd="0" presId="urn:microsoft.com/office/officeart/2005/8/layout/radial6"/>
    <dgm:cxn modelId="{603C4E37-0985-4175-A539-161AAD3327C4}" type="presParOf" srcId="{81E61271-B930-4367-813C-514748BE05DD}" destId="{302EB003-FAB7-4A9E-B60E-3DFD2C26243A}" srcOrd="4" destOrd="0" presId="urn:microsoft.com/office/officeart/2005/8/layout/radial6"/>
    <dgm:cxn modelId="{C615FA88-06C1-4176-A68B-73F778DCD2A7}" type="presParOf" srcId="{81E61271-B930-4367-813C-514748BE05DD}" destId="{3D62D234-8513-40D7-B405-9D66F1B17565}" srcOrd="5" destOrd="0" presId="urn:microsoft.com/office/officeart/2005/8/layout/radial6"/>
    <dgm:cxn modelId="{4E7C840A-D4D3-426D-A11D-F312A25097D8}" type="presParOf" srcId="{81E61271-B930-4367-813C-514748BE05DD}" destId="{A40F24C0-3090-4EF4-9A1E-01F5E26B2A95}" srcOrd="6" destOrd="0" presId="urn:microsoft.com/office/officeart/2005/8/layout/radial6"/>
    <dgm:cxn modelId="{221AFE91-0105-4CEB-8701-DA6CA001C59F}" type="presParOf" srcId="{81E61271-B930-4367-813C-514748BE05DD}" destId="{8C2621DF-1A0F-4E20-90DA-11D19D225720}" srcOrd="7" destOrd="0" presId="urn:microsoft.com/office/officeart/2005/8/layout/radial6"/>
    <dgm:cxn modelId="{E2280268-5DAA-4418-94E0-5395B571DB54}" type="presParOf" srcId="{81E61271-B930-4367-813C-514748BE05DD}" destId="{8924DD6F-9C99-43F9-826F-9FB7382422DF}" srcOrd="8" destOrd="0" presId="urn:microsoft.com/office/officeart/2005/8/layout/radial6"/>
    <dgm:cxn modelId="{37BB8334-0CC2-494B-B0BF-AC374CE30712}" type="presParOf" srcId="{81E61271-B930-4367-813C-514748BE05DD}" destId="{B7CD3B4E-9ADB-4E8B-885B-AC0770DF688A}" srcOrd="9" destOrd="0" presId="urn:microsoft.com/office/officeart/2005/8/layout/radial6"/>
    <dgm:cxn modelId="{47F55547-8C45-439B-A65D-FC67E2317A41}" type="presParOf" srcId="{81E61271-B930-4367-813C-514748BE05DD}" destId="{618BA0D4-9CAB-4F8D-934C-9389DED5F480}" srcOrd="10" destOrd="0" presId="urn:microsoft.com/office/officeart/2005/8/layout/radial6"/>
    <dgm:cxn modelId="{F0DE1306-1EDE-49BD-9E52-4EE825192A76}" type="presParOf" srcId="{81E61271-B930-4367-813C-514748BE05DD}" destId="{5AB53C0F-7E70-425E-9ED9-FAAAC2723ADA}" srcOrd="11" destOrd="0" presId="urn:microsoft.com/office/officeart/2005/8/layout/radial6"/>
    <dgm:cxn modelId="{74DB8233-F954-4766-BEB2-DF840C0E5BFC}" type="presParOf" srcId="{81E61271-B930-4367-813C-514748BE05DD}" destId="{DC900F0B-401D-4005-9D92-589EC48D14C5}" srcOrd="12" destOrd="0" presId="urn:microsoft.com/office/officeart/2005/8/layout/radial6"/>
    <dgm:cxn modelId="{57F710D6-D193-4F33-8314-AA99072B4B61}" type="presParOf" srcId="{81E61271-B930-4367-813C-514748BE05DD}" destId="{B45236F6-3724-45D4-90B4-B32015E3E9C6}" srcOrd="13" destOrd="0" presId="urn:microsoft.com/office/officeart/2005/8/layout/radial6"/>
    <dgm:cxn modelId="{F459D4F9-AECA-40B1-A6B9-8926604844A9}" type="presParOf" srcId="{81E61271-B930-4367-813C-514748BE05DD}" destId="{75B15E18-71E6-4B2E-9B81-51C8354A795C}" srcOrd="14" destOrd="0" presId="urn:microsoft.com/office/officeart/2005/8/layout/radial6"/>
    <dgm:cxn modelId="{40189D3C-3751-496D-BEC6-8434FAF35AED}" type="presParOf" srcId="{81E61271-B930-4367-813C-514748BE05DD}" destId="{5E95E098-CF33-4FF0-8C0F-261CE082CE3F}" srcOrd="15" destOrd="0" presId="urn:microsoft.com/office/officeart/2005/8/layout/radial6"/>
    <dgm:cxn modelId="{2790E95A-1ED9-43FB-ABA5-DEF3D158EE76}" type="presParOf" srcId="{81E61271-B930-4367-813C-514748BE05DD}" destId="{61FEE1E1-B383-4BB2-B4A7-A1C236C0099E}" srcOrd="16" destOrd="0" presId="urn:microsoft.com/office/officeart/2005/8/layout/radial6"/>
    <dgm:cxn modelId="{E9496552-B3C0-4E5B-B4A9-6AF0AF4D4A43}" type="presParOf" srcId="{81E61271-B930-4367-813C-514748BE05DD}" destId="{CF7CF288-089A-4D92-A710-76E23669781D}" srcOrd="17" destOrd="0" presId="urn:microsoft.com/office/officeart/2005/8/layout/radial6"/>
    <dgm:cxn modelId="{2B1250CD-34B9-4771-B7D5-E46A9C7FF990}" type="presParOf" srcId="{81E61271-B930-4367-813C-514748BE05DD}" destId="{52B0CDA9-7494-44EF-BBE9-B008B64CF266}" srcOrd="18" destOrd="0" presId="urn:microsoft.com/office/officeart/2005/8/layout/radial6"/>
    <dgm:cxn modelId="{1DB5A72D-1674-4C15-8F92-0EFDC08E9F64}" type="presParOf" srcId="{81E61271-B930-4367-813C-514748BE05DD}" destId="{EB306F64-63AD-416B-BA97-8F2861A8FA40}" srcOrd="19" destOrd="0" presId="urn:microsoft.com/office/officeart/2005/8/layout/radial6"/>
    <dgm:cxn modelId="{07605F82-50A4-4FE4-BC73-B14585F019EE}" type="presParOf" srcId="{81E61271-B930-4367-813C-514748BE05DD}" destId="{7E90FC82-00AE-4285-9232-A1D73BDCC3FA}" srcOrd="20" destOrd="0" presId="urn:microsoft.com/office/officeart/2005/8/layout/radial6"/>
    <dgm:cxn modelId="{F6FFA5FD-E59B-4DF7-B428-08165C4A09C5}" type="presParOf" srcId="{81E61271-B930-4367-813C-514748BE05DD}" destId="{BDB0363E-70BD-4A71-BAF7-DB1EBF786C2F}" srcOrd="21"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3F9DC-D84D-47E2-AB7D-5F913A424D6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79AA8-DDC1-4155-AC73-5F53A7B4F8DC}" type="slidenum">
              <a:rPr lang="en-US" smtClean="0"/>
              <a:t>‹#›</a:t>
            </a:fld>
            <a:endParaRPr lang="en-US"/>
          </a:p>
        </p:txBody>
      </p:sp>
    </p:spTree>
    <p:extLst>
      <p:ext uri="{BB962C8B-B14F-4D97-AF65-F5344CB8AC3E}">
        <p14:creationId xmlns:p14="http://schemas.microsoft.com/office/powerpoint/2010/main" val="656647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179AA8-DDC1-4155-AC73-5F53A7B4F8DC}" type="slidenum">
              <a:rPr lang="en-US" smtClean="0"/>
              <a:t>3</a:t>
            </a:fld>
            <a:endParaRPr lang="en-US"/>
          </a:p>
        </p:txBody>
      </p:sp>
    </p:spTree>
    <p:extLst>
      <p:ext uri="{BB962C8B-B14F-4D97-AF65-F5344CB8AC3E}">
        <p14:creationId xmlns:p14="http://schemas.microsoft.com/office/powerpoint/2010/main" val="427694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179AA8-DDC1-4155-AC73-5F53A7B4F8DC}" type="slidenum">
              <a:rPr lang="en-US" smtClean="0"/>
              <a:t>8</a:t>
            </a:fld>
            <a:endParaRPr lang="en-US"/>
          </a:p>
        </p:txBody>
      </p:sp>
    </p:spTree>
    <p:extLst>
      <p:ext uri="{BB962C8B-B14F-4D97-AF65-F5344CB8AC3E}">
        <p14:creationId xmlns:p14="http://schemas.microsoft.com/office/powerpoint/2010/main" val="1666169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F1CDD34-F9B8-4A67-A2A8-C8600C491E5E}" type="slidenum">
              <a:rPr lang="fr-FR" smtClean="0"/>
              <a:t>10</a:t>
            </a:fld>
            <a:endParaRPr lang="fr-FR"/>
          </a:p>
        </p:txBody>
      </p:sp>
    </p:spTree>
    <p:extLst>
      <p:ext uri="{BB962C8B-B14F-4D97-AF65-F5344CB8AC3E}">
        <p14:creationId xmlns:p14="http://schemas.microsoft.com/office/powerpoint/2010/main" val="2203258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pPr/>
              <a:t>09/10/2018</a:t>
            </a:fld>
            <a:endParaRPr lang="en-CA" dirty="0"/>
          </a:p>
        </p:txBody>
      </p:sp>
      <p:sp>
        <p:nvSpPr>
          <p:cNvPr id="4" name="Footer Placeholder 3"/>
          <p:cNvSpPr>
            <a:spLocks noGrp="1"/>
          </p:cNvSpPr>
          <p:nvPr>
            <p:ph type="ftr" sz="quarter" idx="11"/>
          </p:nvPr>
        </p:nvSpPr>
        <p:spPr/>
        <p:txBody>
          <a:bodyPr/>
          <a:lstStyle/>
          <a:p>
            <a:r>
              <a:rPr lang="en-US" smtClean="0"/>
              <a:t>Footer</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29283"/>
            <a:ext cx="9144000" cy="4169483"/>
          </a:xfrm>
          <a:prstGeom prst="rect">
            <a:avLst/>
          </a:prstGeom>
        </p:spPr>
      </p:pic>
      <p:sp>
        <p:nvSpPr>
          <p:cNvPr id="7" name="Subtitle 1"/>
          <p:cNvSpPr>
            <a:spLocks/>
          </p:cNvSpPr>
          <p:nvPr userDrawn="1"/>
        </p:nvSpPr>
        <p:spPr bwMode="auto">
          <a:xfrm>
            <a:off x="251520" y="2571750"/>
            <a:ext cx="4103687" cy="882960"/>
          </a:xfrm>
          <a:prstGeom prst="rect">
            <a:avLst/>
          </a:prstGeom>
          <a:noFill/>
          <a:ln w="9525">
            <a:noFill/>
            <a:miter lim="800000"/>
            <a:headEnd/>
            <a:tailEnd/>
          </a:ln>
        </p:spPr>
        <p:txBody>
          <a:bodyPr/>
          <a:lstStyle/>
          <a:p>
            <a:pPr>
              <a:buFont typeface="Arial" charset="0"/>
              <a:buNone/>
            </a:pPr>
            <a:r>
              <a:rPr lang="en-GB" sz="3200" baseline="0" dirty="0">
                <a:solidFill>
                  <a:schemeClr val="accent1"/>
                </a:solidFill>
                <a:cs typeface="Arial" charset="0"/>
              </a:rPr>
              <a:t>Presenter Name</a:t>
            </a:r>
          </a:p>
          <a:p>
            <a:pPr>
              <a:buFont typeface="Arial" charset="0"/>
              <a:buNone/>
            </a:pPr>
            <a:r>
              <a:rPr lang="en-US" sz="1400" i="1" baseline="0" dirty="0">
                <a:solidFill>
                  <a:schemeClr val="accent1"/>
                </a:solidFill>
                <a:cs typeface="Arial" charset="0"/>
              </a:rPr>
              <a:t>Presenter </a:t>
            </a:r>
            <a:r>
              <a:rPr lang="en-US" sz="1400" i="1" baseline="0" dirty="0" smtClean="0">
                <a:solidFill>
                  <a:schemeClr val="accent1"/>
                </a:solidFill>
                <a:cs typeface="Arial" charset="0"/>
              </a:rPr>
              <a:t>Title</a:t>
            </a:r>
          </a:p>
        </p:txBody>
      </p:sp>
      <p:sp>
        <p:nvSpPr>
          <p:cNvPr id="8" name="Rectangle 2"/>
          <p:cNvSpPr>
            <a:spLocks noGrp="1" noChangeArrowheads="1"/>
          </p:cNvSpPr>
          <p:nvPr>
            <p:ph type="ctrTitle" idx="4294967295"/>
          </p:nvPr>
        </p:nvSpPr>
        <p:spPr>
          <a:xfrm>
            <a:off x="250825" y="1001713"/>
            <a:ext cx="5748338" cy="777950"/>
          </a:xfrm>
          <a:prstGeom prst="rect">
            <a:avLst/>
          </a:prstGeom>
        </p:spPr>
        <p:txBody>
          <a:bodyPr/>
          <a:lstStyle/>
          <a:p>
            <a:pPr algn="l" eaLnBrk="1" hangingPunct="1">
              <a:lnSpc>
                <a:spcPts val="3600"/>
              </a:lnSpc>
              <a:tabLst>
                <a:tab pos="1255713" algn="l"/>
              </a:tabLst>
              <a:defRPr/>
            </a:pPr>
            <a:r>
              <a:rPr lang="en-GB" sz="4000" spc="-20" dirty="0" smtClean="0">
                <a:solidFill>
                  <a:schemeClr val="bg1"/>
                </a:solidFill>
              </a:rPr>
              <a:t>Presentation title</a:t>
            </a:r>
            <a:endParaRPr lang="en-US" sz="4000" spc="-20" dirty="0" smtClean="0">
              <a:solidFill>
                <a:schemeClr val="bg1"/>
              </a:solidFill>
            </a:endParaRPr>
          </a:p>
        </p:txBody>
      </p:sp>
      <p:sp>
        <p:nvSpPr>
          <p:cNvPr id="9" name="Rectangle 2"/>
          <p:cNvSpPr txBox="1">
            <a:spLocks noChangeArrowheads="1"/>
          </p:cNvSpPr>
          <p:nvPr userDrawn="1"/>
        </p:nvSpPr>
        <p:spPr>
          <a:xfrm>
            <a:off x="250825" y="4371950"/>
            <a:ext cx="5748338"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600"/>
              </a:lnSpc>
              <a:tabLst>
                <a:tab pos="1255713" algn="l"/>
              </a:tabLst>
              <a:defRPr/>
            </a:pPr>
            <a:r>
              <a:rPr lang="en-GB" sz="2800" spc="-20" smtClean="0">
                <a:solidFill>
                  <a:schemeClr val="bg1"/>
                </a:solidFill>
              </a:rPr>
              <a:t>Location/date</a:t>
            </a:r>
            <a:endParaRPr lang="en-US" sz="2800" spc="-20" dirty="0" smtClean="0">
              <a:solidFill>
                <a:schemeClr val="bg1"/>
              </a:solidFill>
            </a:endParaRPr>
          </a:p>
        </p:txBody>
      </p:sp>
    </p:spTree>
    <p:extLst>
      <p:ext uri="{BB962C8B-B14F-4D97-AF65-F5344CB8AC3E}">
        <p14:creationId xmlns:p14="http://schemas.microsoft.com/office/powerpoint/2010/main" val="14969367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rgbClr val="A74233"/>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09/10/2018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pPr/>
              <a:t>09/10/2018</a:t>
            </a:fld>
            <a:endParaRPr lang="en-CA" dirty="0"/>
          </a:p>
        </p:txBody>
      </p:sp>
      <p:sp>
        <p:nvSpPr>
          <p:cNvPr id="4" name="Footer Placeholder 3"/>
          <p:cNvSpPr>
            <a:spLocks noGrp="1"/>
          </p:cNvSpPr>
          <p:nvPr>
            <p:ph type="ftr" sz="quarter" idx="11"/>
          </p:nvPr>
        </p:nvSpPr>
        <p:spPr/>
        <p:txBody>
          <a:bodyPr/>
          <a:lstStyle/>
          <a:p>
            <a:r>
              <a:rPr lang="en-US" smtClean="0"/>
              <a:t>Footer</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5832"/>
            <a:ext cx="9144000" cy="3810000"/>
          </a:xfrm>
          <a:prstGeom prst="rect">
            <a:avLst/>
          </a:prstGeom>
        </p:spPr>
      </p:pic>
    </p:spTree>
    <p:extLst>
      <p:ext uri="{BB962C8B-B14F-4D97-AF65-F5344CB8AC3E}">
        <p14:creationId xmlns:p14="http://schemas.microsoft.com/office/powerpoint/2010/main" val="3194319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00151"/>
            <a:ext cx="8229600" cy="3394472"/>
          </a:xfrm>
          <a:prstGeom prst="rect">
            <a:avLst/>
          </a:prstGeom>
        </p:spPr>
        <p:txBody>
          <a:bodyPr/>
          <a:lstStyle>
            <a:lvl1pPr rtl="0">
              <a:defRPr b="1">
                <a:solidFill>
                  <a:srgbClr val="00437A"/>
                </a:solidFill>
              </a:defRPr>
            </a:lvl1pPr>
            <a:lvl2pPr rtl="0">
              <a:defRPr>
                <a:solidFill>
                  <a:srgbClr val="00437A"/>
                </a:solidFill>
              </a:defRPr>
            </a:lvl2pPr>
            <a:lvl3pPr rtl="0">
              <a:defRPr>
                <a:solidFill>
                  <a:srgbClr val="00437A"/>
                </a:solidFill>
              </a:defRPr>
            </a:lvl3pPr>
            <a:lvl4pPr rtl="0">
              <a:defRPr>
                <a:solidFill>
                  <a:srgbClr val="00437A"/>
                </a:solidFill>
              </a:defRPr>
            </a:lvl4pPr>
            <a:lvl5pPr rtl="0">
              <a:defRPr>
                <a:solidFill>
                  <a:srgbClr val="00437A"/>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616" y="33468"/>
            <a:ext cx="3168352" cy="891099"/>
          </a:xfrm>
          <a:prstGeom prst="rect">
            <a:avLst/>
          </a:prstGeom>
        </p:spPr>
      </p:pic>
    </p:spTree>
    <p:extLst>
      <p:ext uri="{BB962C8B-B14F-4D97-AF65-F5344CB8AC3E}">
        <p14:creationId xmlns:p14="http://schemas.microsoft.com/office/powerpoint/2010/main" val="1604943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pPr/>
              <a:t>09/10/2018</a:t>
            </a:fld>
            <a:endParaRPr lang="en-CA" dirty="0"/>
          </a:p>
        </p:txBody>
      </p:sp>
      <p:sp>
        <p:nvSpPr>
          <p:cNvPr id="4" name="Footer Placeholder 3"/>
          <p:cNvSpPr>
            <a:spLocks noGrp="1"/>
          </p:cNvSpPr>
          <p:nvPr>
            <p:ph type="ftr" sz="quarter" idx="11"/>
          </p:nvPr>
        </p:nvSpPr>
        <p:spPr/>
        <p:txBody>
          <a:bodyPr/>
          <a:lstStyle/>
          <a:p>
            <a:r>
              <a:rPr lang="en-US" smtClean="0"/>
              <a:t>Footer</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29283"/>
            <a:ext cx="9180512" cy="4169482"/>
          </a:xfrm>
          <a:prstGeom prst="rect">
            <a:avLst/>
          </a:prstGeom>
        </p:spPr>
      </p:pic>
      <p:sp>
        <p:nvSpPr>
          <p:cNvPr id="7" name="Subtitle 1"/>
          <p:cNvSpPr>
            <a:spLocks/>
          </p:cNvSpPr>
          <p:nvPr userDrawn="1"/>
        </p:nvSpPr>
        <p:spPr bwMode="auto">
          <a:xfrm>
            <a:off x="251520" y="2571750"/>
            <a:ext cx="4103687" cy="882960"/>
          </a:xfrm>
          <a:prstGeom prst="rect">
            <a:avLst/>
          </a:prstGeom>
          <a:noFill/>
          <a:ln w="9525">
            <a:noFill/>
            <a:miter lim="800000"/>
            <a:headEnd/>
            <a:tailEnd/>
          </a:ln>
        </p:spPr>
        <p:txBody>
          <a:bodyPr/>
          <a:lstStyle/>
          <a:p>
            <a:pPr>
              <a:buFont typeface="Arial" charset="0"/>
              <a:buNone/>
            </a:pPr>
            <a:r>
              <a:rPr lang="en-GB" sz="3200" baseline="0" dirty="0">
                <a:solidFill>
                  <a:schemeClr val="accent1"/>
                </a:solidFill>
                <a:cs typeface="Arial" charset="0"/>
              </a:rPr>
              <a:t>Presenter Name</a:t>
            </a:r>
          </a:p>
          <a:p>
            <a:pPr>
              <a:buFont typeface="Arial" charset="0"/>
              <a:buNone/>
            </a:pPr>
            <a:r>
              <a:rPr lang="en-US" sz="1400" i="1" baseline="0" dirty="0">
                <a:solidFill>
                  <a:schemeClr val="accent1"/>
                </a:solidFill>
                <a:cs typeface="Arial" charset="0"/>
              </a:rPr>
              <a:t>Presenter </a:t>
            </a:r>
            <a:r>
              <a:rPr lang="en-US" sz="1400" i="1" baseline="0" dirty="0" smtClean="0">
                <a:solidFill>
                  <a:schemeClr val="accent1"/>
                </a:solidFill>
                <a:cs typeface="Arial" charset="0"/>
              </a:rPr>
              <a:t>Title</a:t>
            </a:r>
          </a:p>
        </p:txBody>
      </p:sp>
      <p:sp>
        <p:nvSpPr>
          <p:cNvPr id="8" name="Rectangle 2"/>
          <p:cNvSpPr>
            <a:spLocks noGrp="1" noChangeArrowheads="1"/>
          </p:cNvSpPr>
          <p:nvPr>
            <p:ph type="ctrTitle" idx="4294967295"/>
          </p:nvPr>
        </p:nvSpPr>
        <p:spPr>
          <a:xfrm>
            <a:off x="250825" y="1001713"/>
            <a:ext cx="5748338" cy="777950"/>
          </a:xfrm>
          <a:prstGeom prst="rect">
            <a:avLst/>
          </a:prstGeom>
        </p:spPr>
        <p:txBody>
          <a:bodyPr/>
          <a:lstStyle/>
          <a:p>
            <a:pPr algn="l" eaLnBrk="1" hangingPunct="1">
              <a:lnSpc>
                <a:spcPts val="3600"/>
              </a:lnSpc>
              <a:tabLst>
                <a:tab pos="1255713" algn="l"/>
              </a:tabLst>
              <a:defRPr/>
            </a:pPr>
            <a:r>
              <a:rPr lang="en-GB" sz="4000" spc="-20" dirty="0" smtClean="0">
                <a:solidFill>
                  <a:schemeClr val="bg1"/>
                </a:solidFill>
              </a:rPr>
              <a:t>Presentation title</a:t>
            </a:r>
            <a:endParaRPr lang="en-US" sz="4000" spc="-20" dirty="0" smtClean="0">
              <a:solidFill>
                <a:schemeClr val="bg1"/>
              </a:solidFill>
            </a:endParaRPr>
          </a:p>
        </p:txBody>
      </p:sp>
      <p:sp>
        <p:nvSpPr>
          <p:cNvPr id="9" name="Rectangle 2"/>
          <p:cNvSpPr txBox="1">
            <a:spLocks noChangeArrowheads="1"/>
          </p:cNvSpPr>
          <p:nvPr userDrawn="1"/>
        </p:nvSpPr>
        <p:spPr>
          <a:xfrm>
            <a:off x="250825" y="4371950"/>
            <a:ext cx="5748338"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600"/>
              </a:lnSpc>
              <a:tabLst>
                <a:tab pos="1255713" algn="l"/>
              </a:tabLst>
              <a:defRPr/>
            </a:pPr>
            <a:r>
              <a:rPr lang="en-GB" sz="2800" spc="-20" smtClean="0">
                <a:solidFill>
                  <a:schemeClr val="bg1"/>
                </a:solidFill>
              </a:rPr>
              <a:t>Location/date</a:t>
            </a:r>
            <a:endParaRPr lang="en-US" sz="2800" spc="-20" dirty="0" smtClean="0">
              <a:solidFill>
                <a:schemeClr val="bg1"/>
              </a:solidFill>
            </a:endParaRPr>
          </a:p>
        </p:txBody>
      </p:sp>
    </p:spTree>
    <p:extLst>
      <p:ext uri="{BB962C8B-B14F-4D97-AF65-F5344CB8AC3E}">
        <p14:creationId xmlns:p14="http://schemas.microsoft.com/office/powerpoint/2010/main" val="4697921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F37021"/>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60D3C204-BFC8-40DF-BCA5-4BA5280D0F4D}" type="datetimeFigureOut">
              <a:rPr lang="en-CA" smtClean="0"/>
              <a:t>09/10/2018</a:t>
            </a:fld>
            <a:endParaRPr lang="en-CA"/>
          </a:p>
        </p:txBody>
      </p:sp>
      <p:sp>
        <p:nvSpPr>
          <p:cNvPr id="5" name="Footer Placeholder 4"/>
          <p:cNvSpPr>
            <a:spLocks noGrp="1"/>
          </p:cNvSpPr>
          <p:nvPr>
            <p:ph type="ftr" sz="quarter" idx="11"/>
          </p:nvPr>
        </p:nvSpPr>
        <p:spPr>
          <a:xfrm>
            <a:off x="3124200" y="4948014"/>
            <a:ext cx="2895600" cy="273844"/>
          </a:xfrm>
        </p:spPr>
        <p:txBody>
          <a:bodyPr/>
          <a:lstStyle/>
          <a:p>
            <a:endParaRPr lang="en-CA"/>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1" y="739799"/>
            <a:ext cx="9123075" cy="4152900"/>
          </a:xfrm>
          <a:prstGeom prst="rect">
            <a:avLst/>
          </a:prstGeom>
        </p:spPr>
      </p:pic>
      <p:sp>
        <p:nvSpPr>
          <p:cNvPr id="2" name="Title 1"/>
          <p:cNvSpPr>
            <a:spLocks noGrp="1"/>
          </p:cNvSpPr>
          <p:nvPr>
            <p:ph type="title"/>
          </p:nvPr>
        </p:nvSpPr>
        <p:spPr>
          <a:xfrm>
            <a:off x="323528" y="987574"/>
            <a:ext cx="7067128" cy="857250"/>
          </a:xfrm>
          <a:prstGeom prst="rect">
            <a:avLst/>
          </a:prstGeom>
        </p:spPr>
        <p:txBody>
          <a:bodyPr/>
          <a:lstStyle>
            <a:lvl1pPr algn="l">
              <a:defRPr>
                <a:solidFill>
                  <a:srgbClr val="A74233"/>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323528" y="1905677"/>
            <a:ext cx="7067128"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60D3C204-BFC8-40DF-BCA5-4BA5280D0F4D}" type="datetimeFigureOut">
              <a:rPr lang="en-CA" smtClean="0"/>
              <a:t>09/10/2018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1" y="739799"/>
            <a:ext cx="9123075" cy="4152900"/>
          </a:xfrm>
          <a:prstGeom prst="rect">
            <a:avLst/>
          </a:prstGeom>
        </p:spPr>
      </p:pic>
      <p:sp>
        <p:nvSpPr>
          <p:cNvPr id="2" name="Title 1"/>
          <p:cNvSpPr>
            <a:spLocks noGrp="1"/>
          </p:cNvSpPr>
          <p:nvPr>
            <p:ph type="title"/>
          </p:nvPr>
        </p:nvSpPr>
        <p:spPr>
          <a:xfrm>
            <a:off x="611560" y="987574"/>
            <a:ext cx="7067128" cy="857250"/>
          </a:xfrm>
          <a:prstGeom prst="rect">
            <a:avLst/>
          </a:prstGeom>
        </p:spPr>
        <p:txBody>
          <a:bodyPr/>
          <a:lstStyle>
            <a:lvl1pPr algn="l">
              <a:defRPr>
                <a:solidFill>
                  <a:srgbClr val="A74233"/>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611560" y="1905677"/>
            <a:ext cx="7067128" cy="288696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60D3C204-BFC8-40DF-BCA5-4BA5280D0F4D}" type="datetimeFigureOut">
              <a:rPr lang="en-CA" smtClean="0"/>
              <a:t>09/10/2018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3793339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F37021"/>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t>09/10/2018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A74233"/>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0D3C204-BFC8-40DF-BCA5-4BA5280D0F4D}" type="datetimeFigureOut">
              <a:rPr lang="en-CA" smtClean="0"/>
              <a:t>09/10/2018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A74233"/>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0D3C204-BFC8-40DF-BCA5-4BA5280D0F4D}" type="datetimeFigureOut">
              <a:rPr lang="en-CA" smtClean="0"/>
              <a:t>09/10/2018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09/10/2018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
        <p:nvSpPr>
          <p:cNvPr id="6" name="Title 1"/>
          <p:cNvSpPr>
            <a:spLocks noGrp="1"/>
          </p:cNvSpPr>
          <p:nvPr>
            <p:ph type="title"/>
          </p:nvPr>
        </p:nvSpPr>
        <p:spPr>
          <a:xfrm>
            <a:off x="611560" y="987574"/>
            <a:ext cx="7067128" cy="857250"/>
          </a:xfrm>
          <a:prstGeom prst="rect">
            <a:avLst/>
          </a:prstGeom>
        </p:spPr>
        <p:txBody>
          <a:bodyPr/>
          <a:lstStyle>
            <a:lvl1pPr algn="l">
              <a:defRPr>
                <a:solidFill>
                  <a:srgbClr val="A74233"/>
                </a:solidFill>
              </a:defRPr>
            </a:lvl1pPr>
          </a:lstStyle>
          <a:p>
            <a:r>
              <a:rPr lang="en-US" dirty="0" smtClean="0"/>
              <a:t>Click to edit Master title style</a:t>
            </a:r>
            <a:endParaRPr lang="en-CA" dirty="0"/>
          </a:p>
        </p:txBody>
      </p:sp>
      <p:sp>
        <p:nvSpPr>
          <p:cNvPr id="7" name="Content Placeholder 2"/>
          <p:cNvSpPr>
            <a:spLocks noGrp="1"/>
          </p:cNvSpPr>
          <p:nvPr>
            <p:ph idx="1"/>
          </p:nvPr>
        </p:nvSpPr>
        <p:spPr>
          <a:xfrm>
            <a:off x="611560" y="1905677"/>
            <a:ext cx="7067128" cy="288696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66536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 y="-1"/>
            <a:ext cx="9143987" cy="981074"/>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pPr/>
              <a:t>09/10/2018</a:t>
            </a:fld>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t>Footer</a:t>
            </a:r>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49" r:id="rId3"/>
    <p:sldLayoutId id="2147483650" r:id="rId4"/>
    <p:sldLayoutId id="2147483663" r:id="rId5"/>
    <p:sldLayoutId id="2147483651" r:id="rId6"/>
    <p:sldLayoutId id="2147483652" r:id="rId7"/>
    <p:sldLayoutId id="2147483653" r:id="rId8"/>
    <p:sldLayoutId id="2147483654" r:id="rId9"/>
    <p:sldLayoutId id="2147483656" r:id="rId10"/>
    <p:sldLayoutId id="2147483664" r:id="rId11"/>
    <p:sldLayoutId id="2147483667"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3702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A74233"/>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5.emf"/><Relationship Id="rId13" Type="http://schemas.openxmlformats.org/officeDocument/2006/relationships/image" Target="../media/image160.jpeg"/><Relationship Id="rId18" Type="http://schemas.openxmlformats.org/officeDocument/2006/relationships/image" Target="../media/image165.png"/><Relationship Id="rId3" Type="http://schemas.openxmlformats.org/officeDocument/2006/relationships/image" Target="../media/image150.png"/><Relationship Id="rId7" Type="http://schemas.openxmlformats.org/officeDocument/2006/relationships/image" Target="../media/image154.png"/><Relationship Id="rId12" Type="http://schemas.openxmlformats.org/officeDocument/2006/relationships/image" Target="../media/image159.png"/><Relationship Id="rId17" Type="http://schemas.openxmlformats.org/officeDocument/2006/relationships/image" Target="../media/image164.emf"/><Relationship Id="rId2" Type="http://schemas.openxmlformats.org/officeDocument/2006/relationships/notesSlide" Target="../notesSlides/notesSlide3.xml"/><Relationship Id="rId16" Type="http://schemas.openxmlformats.org/officeDocument/2006/relationships/image" Target="../media/image163.emf"/><Relationship Id="rId1" Type="http://schemas.openxmlformats.org/officeDocument/2006/relationships/slideLayout" Target="../slideLayouts/slideLayout12.xml"/><Relationship Id="rId6" Type="http://schemas.openxmlformats.org/officeDocument/2006/relationships/image" Target="../media/image153.png"/><Relationship Id="rId11" Type="http://schemas.openxmlformats.org/officeDocument/2006/relationships/image" Target="../media/image158.emf"/><Relationship Id="rId5" Type="http://schemas.openxmlformats.org/officeDocument/2006/relationships/image" Target="../media/image152.png"/><Relationship Id="rId15" Type="http://schemas.openxmlformats.org/officeDocument/2006/relationships/image" Target="../media/image162.emf"/><Relationship Id="rId10" Type="http://schemas.openxmlformats.org/officeDocument/2006/relationships/image" Target="../media/image157.emf"/><Relationship Id="rId4" Type="http://schemas.openxmlformats.org/officeDocument/2006/relationships/image" Target="../media/image151.png"/><Relationship Id="rId9" Type="http://schemas.openxmlformats.org/officeDocument/2006/relationships/image" Target="../media/image156.png"/><Relationship Id="rId14" Type="http://schemas.openxmlformats.org/officeDocument/2006/relationships/image" Target="../media/image161.png"/></Relationships>
</file>

<file path=ppt/slides/_rels/slide11.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image" Target="../media/image166.jpeg"/><Relationship Id="rId1" Type="http://schemas.openxmlformats.org/officeDocument/2006/relationships/slideLayout" Target="../slideLayouts/slideLayout7.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77.emf"/><Relationship Id="rId3" Type="http://schemas.openxmlformats.org/officeDocument/2006/relationships/image" Target="../media/image172.emf"/><Relationship Id="rId7" Type="http://schemas.openxmlformats.org/officeDocument/2006/relationships/image" Target="../media/image176.emf"/><Relationship Id="rId2" Type="http://schemas.openxmlformats.org/officeDocument/2006/relationships/image" Target="../media/image171.emf"/><Relationship Id="rId1" Type="http://schemas.openxmlformats.org/officeDocument/2006/relationships/slideLayout" Target="../slideLayouts/slideLayout7.xml"/><Relationship Id="rId6" Type="http://schemas.openxmlformats.org/officeDocument/2006/relationships/image" Target="../media/image175.emf"/><Relationship Id="rId5" Type="http://schemas.openxmlformats.org/officeDocument/2006/relationships/image" Target="../media/image174.emf"/><Relationship Id="rId10" Type="http://schemas.openxmlformats.org/officeDocument/2006/relationships/image" Target="../media/image179.emf"/><Relationship Id="rId4" Type="http://schemas.openxmlformats.org/officeDocument/2006/relationships/image" Target="../media/image173.emf"/><Relationship Id="rId9" Type="http://schemas.openxmlformats.org/officeDocument/2006/relationships/image" Target="../media/image178.emf"/></Relationships>
</file>

<file path=ppt/slides/_rels/slide14.xml.rels><?xml version="1.0" encoding="UTF-8" standalone="yes"?>
<Relationships xmlns="http://schemas.openxmlformats.org/package/2006/relationships"><Relationship Id="rId2" Type="http://schemas.openxmlformats.org/officeDocument/2006/relationships/hyperlink" Target="mailto:f.dicarlo@interpol.in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6" Type="http://schemas.openxmlformats.org/officeDocument/2006/relationships/image" Target="../media/image42.emf"/><Relationship Id="rId117" Type="http://schemas.openxmlformats.org/officeDocument/2006/relationships/image" Target="../media/image133.emf"/><Relationship Id="rId21" Type="http://schemas.openxmlformats.org/officeDocument/2006/relationships/image" Target="../media/image37.emf"/><Relationship Id="rId42" Type="http://schemas.openxmlformats.org/officeDocument/2006/relationships/image" Target="../media/image58.emf"/><Relationship Id="rId47" Type="http://schemas.openxmlformats.org/officeDocument/2006/relationships/image" Target="../media/image63.emf"/><Relationship Id="rId63" Type="http://schemas.openxmlformats.org/officeDocument/2006/relationships/image" Target="../media/image79.emf"/><Relationship Id="rId68" Type="http://schemas.openxmlformats.org/officeDocument/2006/relationships/image" Target="../media/image84.emf"/><Relationship Id="rId84" Type="http://schemas.openxmlformats.org/officeDocument/2006/relationships/image" Target="../media/image100.emf"/><Relationship Id="rId89" Type="http://schemas.openxmlformats.org/officeDocument/2006/relationships/image" Target="../media/image105.emf"/><Relationship Id="rId112" Type="http://schemas.openxmlformats.org/officeDocument/2006/relationships/image" Target="../media/image128.emf"/><Relationship Id="rId133" Type="http://schemas.openxmlformats.org/officeDocument/2006/relationships/image" Target="../media/image149.emf"/><Relationship Id="rId16" Type="http://schemas.openxmlformats.org/officeDocument/2006/relationships/image" Target="../media/image32.emf"/><Relationship Id="rId107" Type="http://schemas.openxmlformats.org/officeDocument/2006/relationships/image" Target="../media/image123.emf"/><Relationship Id="rId11" Type="http://schemas.openxmlformats.org/officeDocument/2006/relationships/image" Target="../media/image27.emf"/><Relationship Id="rId32" Type="http://schemas.openxmlformats.org/officeDocument/2006/relationships/image" Target="../media/image48.emf"/><Relationship Id="rId37" Type="http://schemas.openxmlformats.org/officeDocument/2006/relationships/image" Target="../media/image53.emf"/><Relationship Id="rId53" Type="http://schemas.openxmlformats.org/officeDocument/2006/relationships/image" Target="../media/image69.png"/><Relationship Id="rId58" Type="http://schemas.openxmlformats.org/officeDocument/2006/relationships/image" Target="../media/image74.emf"/><Relationship Id="rId74" Type="http://schemas.openxmlformats.org/officeDocument/2006/relationships/image" Target="../media/image90.emf"/><Relationship Id="rId79" Type="http://schemas.openxmlformats.org/officeDocument/2006/relationships/image" Target="../media/image95.png"/><Relationship Id="rId102" Type="http://schemas.openxmlformats.org/officeDocument/2006/relationships/image" Target="../media/image118.emf"/><Relationship Id="rId123" Type="http://schemas.openxmlformats.org/officeDocument/2006/relationships/image" Target="../media/image139.emf"/><Relationship Id="rId128" Type="http://schemas.openxmlformats.org/officeDocument/2006/relationships/image" Target="../media/image144.emf"/><Relationship Id="rId5" Type="http://schemas.openxmlformats.org/officeDocument/2006/relationships/image" Target="../media/image21.emf"/><Relationship Id="rId90" Type="http://schemas.openxmlformats.org/officeDocument/2006/relationships/image" Target="../media/image106.emf"/><Relationship Id="rId95" Type="http://schemas.openxmlformats.org/officeDocument/2006/relationships/image" Target="../media/image111.emf"/><Relationship Id="rId14" Type="http://schemas.openxmlformats.org/officeDocument/2006/relationships/image" Target="../media/image30.emf"/><Relationship Id="rId22" Type="http://schemas.openxmlformats.org/officeDocument/2006/relationships/image" Target="../media/image38.emf"/><Relationship Id="rId27" Type="http://schemas.openxmlformats.org/officeDocument/2006/relationships/image" Target="../media/image43.emf"/><Relationship Id="rId30" Type="http://schemas.openxmlformats.org/officeDocument/2006/relationships/image" Target="../media/image46.emf"/><Relationship Id="rId35" Type="http://schemas.openxmlformats.org/officeDocument/2006/relationships/image" Target="../media/image51.emf"/><Relationship Id="rId43" Type="http://schemas.openxmlformats.org/officeDocument/2006/relationships/image" Target="../media/image59.png"/><Relationship Id="rId48" Type="http://schemas.openxmlformats.org/officeDocument/2006/relationships/image" Target="../media/image64.emf"/><Relationship Id="rId56" Type="http://schemas.openxmlformats.org/officeDocument/2006/relationships/image" Target="../media/image72.emf"/><Relationship Id="rId64" Type="http://schemas.openxmlformats.org/officeDocument/2006/relationships/image" Target="../media/image80.emf"/><Relationship Id="rId69" Type="http://schemas.openxmlformats.org/officeDocument/2006/relationships/image" Target="../media/image85.emf"/><Relationship Id="rId77" Type="http://schemas.openxmlformats.org/officeDocument/2006/relationships/image" Target="../media/image93.emf"/><Relationship Id="rId100" Type="http://schemas.openxmlformats.org/officeDocument/2006/relationships/image" Target="../media/image116.emf"/><Relationship Id="rId105" Type="http://schemas.openxmlformats.org/officeDocument/2006/relationships/image" Target="../media/image121.emf"/><Relationship Id="rId113" Type="http://schemas.openxmlformats.org/officeDocument/2006/relationships/image" Target="../media/image129.emf"/><Relationship Id="rId118" Type="http://schemas.openxmlformats.org/officeDocument/2006/relationships/image" Target="../media/image134.emf"/><Relationship Id="rId126" Type="http://schemas.openxmlformats.org/officeDocument/2006/relationships/image" Target="../media/image142.emf"/><Relationship Id="rId8" Type="http://schemas.openxmlformats.org/officeDocument/2006/relationships/image" Target="../media/image24.emf"/><Relationship Id="rId51" Type="http://schemas.openxmlformats.org/officeDocument/2006/relationships/image" Target="../media/image67.emf"/><Relationship Id="rId72" Type="http://schemas.openxmlformats.org/officeDocument/2006/relationships/image" Target="../media/image88.emf"/><Relationship Id="rId80" Type="http://schemas.openxmlformats.org/officeDocument/2006/relationships/image" Target="../media/image96.emf"/><Relationship Id="rId85" Type="http://schemas.openxmlformats.org/officeDocument/2006/relationships/image" Target="../media/image101.emf"/><Relationship Id="rId93" Type="http://schemas.openxmlformats.org/officeDocument/2006/relationships/image" Target="../media/image109.emf"/><Relationship Id="rId98" Type="http://schemas.openxmlformats.org/officeDocument/2006/relationships/image" Target="../media/image114.emf"/><Relationship Id="rId121" Type="http://schemas.openxmlformats.org/officeDocument/2006/relationships/image" Target="../media/image137.emf"/><Relationship Id="rId3" Type="http://schemas.openxmlformats.org/officeDocument/2006/relationships/image" Target="../media/image19.png"/><Relationship Id="rId12" Type="http://schemas.openxmlformats.org/officeDocument/2006/relationships/image" Target="../media/image28.emf"/><Relationship Id="rId17" Type="http://schemas.openxmlformats.org/officeDocument/2006/relationships/image" Target="../media/image33.emf"/><Relationship Id="rId25" Type="http://schemas.openxmlformats.org/officeDocument/2006/relationships/image" Target="../media/image41.emf"/><Relationship Id="rId33" Type="http://schemas.openxmlformats.org/officeDocument/2006/relationships/image" Target="../media/image49.emf"/><Relationship Id="rId38" Type="http://schemas.openxmlformats.org/officeDocument/2006/relationships/image" Target="../media/image54.png"/><Relationship Id="rId46" Type="http://schemas.openxmlformats.org/officeDocument/2006/relationships/image" Target="../media/image62.emf"/><Relationship Id="rId59" Type="http://schemas.openxmlformats.org/officeDocument/2006/relationships/image" Target="../media/image75.emf"/><Relationship Id="rId67" Type="http://schemas.openxmlformats.org/officeDocument/2006/relationships/image" Target="../media/image83.emf"/><Relationship Id="rId103" Type="http://schemas.openxmlformats.org/officeDocument/2006/relationships/image" Target="../media/image119.emf"/><Relationship Id="rId108" Type="http://schemas.openxmlformats.org/officeDocument/2006/relationships/image" Target="../media/image124.emf"/><Relationship Id="rId116" Type="http://schemas.openxmlformats.org/officeDocument/2006/relationships/image" Target="../media/image132.emf"/><Relationship Id="rId124" Type="http://schemas.openxmlformats.org/officeDocument/2006/relationships/image" Target="../media/image140.emf"/><Relationship Id="rId129" Type="http://schemas.openxmlformats.org/officeDocument/2006/relationships/image" Target="../media/image145.emf"/><Relationship Id="rId20" Type="http://schemas.openxmlformats.org/officeDocument/2006/relationships/image" Target="../media/image36.emf"/><Relationship Id="rId41" Type="http://schemas.openxmlformats.org/officeDocument/2006/relationships/image" Target="../media/image57.emf"/><Relationship Id="rId54" Type="http://schemas.openxmlformats.org/officeDocument/2006/relationships/image" Target="../media/image70.emf"/><Relationship Id="rId62" Type="http://schemas.openxmlformats.org/officeDocument/2006/relationships/image" Target="../media/image78.emf"/><Relationship Id="rId70" Type="http://schemas.openxmlformats.org/officeDocument/2006/relationships/image" Target="../media/image86.png"/><Relationship Id="rId75" Type="http://schemas.openxmlformats.org/officeDocument/2006/relationships/image" Target="../media/image91.emf"/><Relationship Id="rId83" Type="http://schemas.openxmlformats.org/officeDocument/2006/relationships/image" Target="../media/image99.emf"/><Relationship Id="rId88" Type="http://schemas.openxmlformats.org/officeDocument/2006/relationships/image" Target="../media/image104.emf"/><Relationship Id="rId91" Type="http://schemas.openxmlformats.org/officeDocument/2006/relationships/image" Target="../media/image107.emf"/><Relationship Id="rId96" Type="http://schemas.openxmlformats.org/officeDocument/2006/relationships/image" Target="../media/image112.emf"/><Relationship Id="rId111" Type="http://schemas.openxmlformats.org/officeDocument/2006/relationships/image" Target="../media/image127.emf"/><Relationship Id="rId132" Type="http://schemas.openxmlformats.org/officeDocument/2006/relationships/image" Target="../media/image148.emf"/><Relationship Id="rId1" Type="http://schemas.openxmlformats.org/officeDocument/2006/relationships/slideLayout" Target="../slideLayouts/slideLayout7.xml"/><Relationship Id="rId6" Type="http://schemas.openxmlformats.org/officeDocument/2006/relationships/image" Target="../media/image22.emf"/><Relationship Id="rId15" Type="http://schemas.openxmlformats.org/officeDocument/2006/relationships/image" Target="../media/image31.emf"/><Relationship Id="rId23" Type="http://schemas.openxmlformats.org/officeDocument/2006/relationships/image" Target="../media/image39.emf"/><Relationship Id="rId28" Type="http://schemas.openxmlformats.org/officeDocument/2006/relationships/image" Target="../media/image44.emf"/><Relationship Id="rId36" Type="http://schemas.openxmlformats.org/officeDocument/2006/relationships/image" Target="../media/image52.emf"/><Relationship Id="rId49" Type="http://schemas.openxmlformats.org/officeDocument/2006/relationships/image" Target="../media/image65.emf"/><Relationship Id="rId57" Type="http://schemas.openxmlformats.org/officeDocument/2006/relationships/image" Target="../media/image73.emf"/><Relationship Id="rId106" Type="http://schemas.openxmlformats.org/officeDocument/2006/relationships/image" Target="../media/image122.emf"/><Relationship Id="rId114" Type="http://schemas.openxmlformats.org/officeDocument/2006/relationships/image" Target="../media/image130.emf"/><Relationship Id="rId119" Type="http://schemas.openxmlformats.org/officeDocument/2006/relationships/image" Target="../media/image135.emf"/><Relationship Id="rId127" Type="http://schemas.openxmlformats.org/officeDocument/2006/relationships/image" Target="../media/image143.emf"/><Relationship Id="rId10" Type="http://schemas.openxmlformats.org/officeDocument/2006/relationships/image" Target="../media/image26.emf"/><Relationship Id="rId31" Type="http://schemas.openxmlformats.org/officeDocument/2006/relationships/image" Target="../media/image47.emf"/><Relationship Id="rId44" Type="http://schemas.openxmlformats.org/officeDocument/2006/relationships/image" Target="../media/image60.png"/><Relationship Id="rId52" Type="http://schemas.openxmlformats.org/officeDocument/2006/relationships/image" Target="../media/image68.emf"/><Relationship Id="rId60" Type="http://schemas.openxmlformats.org/officeDocument/2006/relationships/image" Target="../media/image76.emf"/><Relationship Id="rId65" Type="http://schemas.openxmlformats.org/officeDocument/2006/relationships/image" Target="../media/image81.emf"/><Relationship Id="rId73" Type="http://schemas.openxmlformats.org/officeDocument/2006/relationships/image" Target="../media/image89.emf"/><Relationship Id="rId78" Type="http://schemas.openxmlformats.org/officeDocument/2006/relationships/image" Target="../media/image94.emf"/><Relationship Id="rId81" Type="http://schemas.openxmlformats.org/officeDocument/2006/relationships/image" Target="../media/image97.emf"/><Relationship Id="rId86" Type="http://schemas.openxmlformats.org/officeDocument/2006/relationships/image" Target="../media/image102.png"/><Relationship Id="rId94" Type="http://schemas.openxmlformats.org/officeDocument/2006/relationships/image" Target="../media/image110.emf"/><Relationship Id="rId99" Type="http://schemas.openxmlformats.org/officeDocument/2006/relationships/image" Target="../media/image115.emf"/><Relationship Id="rId101" Type="http://schemas.openxmlformats.org/officeDocument/2006/relationships/image" Target="../media/image117.emf"/><Relationship Id="rId122" Type="http://schemas.openxmlformats.org/officeDocument/2006/relationships/image" Target="../media/image138.emf"/><Relationship Id="rId130" Type="http://schemas.openxmlformats.org/officeDocument/2006/relationships/image" Target="../media/image146.emf"/><Relationship Id="rId4" Type="http://schemas.openxmlformats.org/officeDocument/2006/relationships/image" Target="../media/image20.png"/><Relationship Id="rId9" Type="http://schemas.openxmlformats.org/officeDocument/2006/relationships/image" Target="../media/image25.emf"/><Relationship Id="rId13" Type="http://schemas.openxmlformats.org/officeDocument/2006/relationships/image" Target="../media/image29.emf"/><Relationship Id="rId18" Type="http://schemas.openxmlformats.org/officeDocument/2006/relationships/image" Target="../media/image34.emf"/><Relationship Id="rId39" Type="http://schemas.openxmlformats.org/officeDocument/2006/relationships/image" Target="../media/image55.emf"/><Relationship Id="rId109" Type="http://schemas.openxmlformats.org/officeDocument/2006/relationships/image" Target="../media/image125.emf"/><Relationship Id="rId34" Type="http://schemas.openxmlformats.org/officeDocument/2006/relationships/image" Target="../media/image50.emf"/><Relationship Id="rId50" Type="http://schemas.openxmlformats.org/officeDocument/2006/relationships/image" Target="../media/image66.emf"/><Relationship Id="rId55" Type="http://schemas.openxmlformats.org/officeDocument/2006/relationships/image" Target="../media/image71.emf"/><Relationship Id="rId76" Type="http://schemas.openxmlformats.org/officeDocument/2006/relationships/image" Target="../media/image92.emf"/><Relationship Id="rId97" Type="http://schemas.openxmlformats.org/officeDocument/2006/relationships/image" Target="../media/image113.emf"/><Relationship Id="rId104" Type="http://schemas.openxmlformats.org/officeDocument/2006/relationships/image" Target="../media/image120.emf"/><Relationship Id="rId120" Type="http://schemas.openxmlformats.org/officeDocument/2006/relationships/image" Target="../media/image136.emf"/><Relationship Id="rId125" Type="http://schemas.openxmlformats.org/officeDocument/2006/relationships/image" Target="../media/image141.emf"/><Relationship Id="rId7" Type="http://schemas.openxmlformats.org/officeDocument/2006/relationships/image" Target="../media/image23.emf"/><Relationship Id="rId71" Type="http://schemas.openxmlformats.org/officeDocument/2006/relationships/image" Target="../media/image87.emf"/><Relationship Id="rId92" Type="http://schemas.openxmlformats.org/officeDocument/2006/relationships/image" Target="../media/image108.emf"/><Relationship Id="rId2" Type="http://schemas.openxmlformats.org/officeDocument/2006/relationships/notesSlide" Target="../notesSlides/notesSlide2.xml"/><Relationship Id="rId29" Type="http://schemas.openxmlformats.org/officeDocument/2006/relationships/image" Target="../media/image45.png"/><Relationship Id="rId24" Type="http://schemas.openxmlformats.org/officeDocument/2006/relationships/image" Target="../media/image40.emf"/><Relationship Id="rId40" Type="http://schemas.openxmlformats.org/officeDocument/2006/relationships/image" Target="../media/image56.emf"/><Relationship Id="rId45" Type="http://schemas.openxmlformats.org/officeDocument/2006/relationships/image" Target="../media/image61.emf"/><Relationship Id="rId66" Type="http://schemas.openxmlformats.org/officeDocument/2006/relationships/image" Target="../media/image82.emf"/><Relationship Id="rId87" Type="http://schemas.openxmlformats.org/officeDocument/2006/relationships/image" Target="../media/image103.emf"/><Relationship Id="rId110" Type="http://schemas.openxmlformats.org/officeDocument/2006/relationships/image" Target="../media/image126.emf"/><Relationship Id="rId115" Type="http://schemas.openxmlformats.org/officeDocument/2006/relationships/image" Target="../media/image131.emf"/><Relationship Id="rId131" Type="http://schemas.openxmlformats.org/officeDocument/2006/relationships/image" Target="../media/image147.png"/><Relationship Id="rId61" Type="http://schemas.openxmlformats.org/officeDocument/2006/relationships/image" Target="../media/image77.emf"/><Relationship Id="rId82" Type="http://schemas.openxmlformats.org/officeDocument/2006/relationships/image" Target="../media/image98.emf"/><Relationship Id="rId19" Type="http://schemas.openxmlformats.org/officeDocument/2006/relationships/image" Target="../media/image3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
          <p:cNvSpPr>
            <a:spLocks/>
          </p:cNvSpPr>
          <p:nvPr/>
        </p:nvSpPr>
        <p:spPr bwMode="auto">
          <a:xfrm>
            <a:off x="467544" y="2859782"/>
            <a:ext cx="4103687" cy="882960"/>
          </a:xfrm>
          <a:prstGeom prst="rect">
            <a:avLst/>
          </a:prstGeom>
          <a:noFill/>
          <a:ln w="9525">
            <a:noFill/>
            <a:miter lim="800000"/>
            <a:headEnd/>
            <a:tailEnd/>
          </a:ln>
        </p:spPr>
        <p:txBody>
          <a:bodyPr/>
          <a:lstStyle/>
          <a:p>
            <a:pPr>
              <a:buFont typeface="Arial" charset="0"/>
              <a:buNone/>
            </a:pPr>
            <a:r>
              <a:rPr lang="en-GB" sz="3200" baseline="0" dirty="0" err="1" smtClean="0">
                <a:solidFill>
                  <a:srgbClr val="F37021"/>
                </a:solidFill>
                <a:cs typeface="Arial" charset="0"/>
              </a:rPr>
              <a:t>Fabrizio</a:t>
            </a:r>
            <a:r>
              <a:rPr lang="en-GB" sz="3200" baseline="0" dirty="0" smtClean="0">
                <a:solidFill>
                  <a:srgbClr val="F37021"/>
                </a:solidFill>
                <a:cs typeface="Arial" charset="0"/>
              </a:rPr>
              <a:t> di Carlo</a:t>
            </a:r>
            <a:endParaRPr lang="en-GB" sz="3200" baseline="0" dirty="0">
              <a:solidFill>
                <a:srgbClr val="F37021"/>
              </a:solidFill>
              <a:cs typeface="Arial" charset="0"/>
            </a:endParaRPr>
          </a:p>
          <a:p>
            <a:pPr>
              <a:buFont typeface="Arial" charset="0"/>
              <a:buNone/>
            </a:pPr>
            <a:r>
              <a:rPr lang="en-US" sz="1400" i="1" baseline="0" dirty="0" smtClean="0">
                <a:solidFill>
                  <a:srgbClr val="F37021"/>
                </a:solidFill>
                <a:cs typeface="Arial" charset="0"/>
              </a:rPr>
              <a:t>INTERPOL Specialized Officer</a:t>
            </a:r>
          </a:p>
        </p:txBody>
      </p:sp>
      <p:sp>
        <p:nvSpPr>
          <p:cNvPr id="4" name="Rectangle 2"/>
          <p:cNvSpPr txBox="1">
            <a:spLocks noChangeArrowheads="1"/>
          </p:cNvSpPr>
          <p:nvPr/>
        </p:nvSpPr>
        <p:spPr>
          <a:xfrm>
            <a:off x="223639" y="1001712"/>
            <a:ext cx="8839200" cy="1498030"/>
          </a:xfrm>
          <a:prstGeom prst="rect">
            <a:avLst/>
          </a:prstGeom>
        </p:spPr>
        <p:txBody>
          <a:bodyPr/>
          <a:lstStyle/>
          <a:p>
            <a:r>
              <a:rPr lang="en-US" sz="4000" dirty="0" smtClean="0">
                <a:solidFill>
                  <a:srgbClr val="006EB7"/>
                </a:solidFill>
              </a:rPr>
              <a:t>INTERPOL Commitment in </a:t>
            </a:r>
            <a:r>
              <a:rPr lang="en-US" sz="4000" dirty="0">
                <a:solidFill>
                  <a:srgbClr val="006EB7"/>
                </a:solidFill>
              </a:rPr>
              <a:t>Developing Interoperable Border </a:t>
            </a:r>
            <a:r>
              <a:rPr lang="en-US" sz="4000" dirty="0" smtClean="0">
                <a:solidFill>
                  <a:srgbClr val="006EB7"/>
                </a:solidFill>
              </a:rPr>
              <a:t>Solutions</a:t>
            </a:r>
            <a:endParaRPr kumimoji="0" lang="en-US" sz="4000" b="0" i="0" u="none" strike="noStrike" kern="1200" cap="none" spc="-20" normalizeH="0" baseline="0" noProof="0" dirty="0" smtClean="0">
              <a:ln>
                <a:noFill/>
              </a:ln>
              <a:solidFill>
                <a:srgbClr val="006EB7"/>
              </a:solidFill>
              <a:effectLst/>
              <a:uLnTx/>
              <a:uFillTx/>
              <a:latin typeface="+mj-lt"/>
              <a:ea typeface="+mj-ea"/>
              <a:cs typeface="+mj-cs"/>
            </a:endParaRPr>
          </a:p>
        </p:txBody>
      </p:sp>
      <p:sp>
        <p:nvSpPr>
          <p:cNvPr id="6" name="Rectangle 5"/>
          <p:cNvSpPr/>
          <p:nvPr/>
        </p:nvSpPr>
        <p:spPr>
          <a:xfrm>
            <a:off x="0" y="4119339"/>
            <a:ext cx="9144000" cy="738664"/>
          </a:xfrm>
          <a:prstGeom prst="rect">
            <a:avLst/>
          </a:prstGeom>
        </p:spPr>
        <p:txBody>
          <a:bodyPr wrap="square">
            <a:spAutoFit/>
          </a:bodyPr>
          <a:lstStyle/>
          <a:p>
            <a:r>
              <a:rPr lang="en-US" sz="2400" b="1" dirty="0">
                <a:solidFill>
                  <a:srgbClr val="006EB7"/>
                </a:solidFill>
                <a:latin typeface="Calibri" panose="020F0502020204030204" pitchFamily="34" charset="0"/>
              </a:rPr>
              <a:t>SESSION </a:t>
            </a:r>
            <a:r>
              <a:rPr lang="en-US" sz="2400" b="1" dirty="0" smtClean="0">
                <a:solidFill>
                  <a:srgbClr val="006EB7"/>
                </a:solidFill>
                <a:latin typeface="Calibri" panose="020F0502020204030204" pitchFamily="34" charset="0"/>
              </a:rPr>
              <a:t>7</a:t>
            </a:r>
          </a:p>
          <a:p>
            <a:r>
              <a:rPr lang="en-US" b="1" dirty="0" smtClean="0">
                <a:solidFill>
                  <a:srgbClr val="006EB7"/>
                </a:solidFill>
              </a:rPr>
              <a:t>BORDER </a:t>
            </a:r>
            <a:r>
              <a:rPr lang="en-US" b="1" dirty="0">
                <a:solidFill>
                  <a:srgbClr val="006EB7"/>
                </a:solidFill>
              </a:rPr>
              <a:t>CONTROL: INSPECTION SYSTEMS AND TOOLS &amp; INTEROPERABLE </a:t>
            </a:r>
            <a:r>
              <a:rPr lang="en-US" b="1" dirty="0" smtClean="0">
                <a:solidFill>
                  <a:srgbClr val="006EB7"/>
                </a:solidFill>
              </a:rPr>
              <a:t>APPLICATIONS</a:t>
            </a:r>
            <a:endParaRPr lang="en-US" dirty="0">
              <a:solidFill>
                <a:srgbClr val="006EB7"/>
              </a:solidFill>
              <a:latin typeface="Calibri" panose="020F0502020204030204" pitchFamily="34" charset="0"/>
            </a:endParaRPr>
          </a:p>
        </p:txBody>
      </p:sp>
    </p:spTree>
    <p:extLst>
      <p:ext uri="{BB962C8B-B14F-4D97-AF65-F5344CB8AC3E}">
        <p14:creationId xmlns:p14="http://schemas.microsoft.com/office/powerpoint/2010/main" val="4223607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25481" y="2876751"/>
            <a:ext cx="1843468" cy="1524814"/>
          </a:xfrm>
          <a:prstGeom prst="roundRect">
            <a:avLst/>
          </a:prstGeom>
          <a:solidFill>
            <a:srgbClr val="0070C0"/>
          </a:solidFill>
        </p:spPr>
        <p:style>
          <a:lnRef idx="0">
            <a:schemeClr val="dk1"/>
          </a:lnRef>
          <a:fillRef idx="3">
            <a:schemeClr val="dk1"/>
          </a:fillRef>
          <a:effectRef idx="3">
            <a:schemeClr val="dk1"/>
          </a:effectRef>
          <a:fontRef idx="minor">
            <a:schemeClr val="lt1"/>
          </a:fontRef>
        </p:style>
        <p:txBody>
          <a:bodyPr rtlCol="0" anchor="t" anchorCtr="0"/>
          <a:lstStyle/>
          <a:p>
            <a:pPr algn="ctr"/>
            <a:r>
              <a:rPr lang="en-SG" sz="1200" dirty="0">
                <a:solidFill>
                  <a:srgbClr val="FFFFFF"/>
                </a:solidFill>
              </a:rPr>
              <a:t>Border Control or Immigration </a:t>
            </a:r>
            <a:r>
              <a:rPr lang="en-SG" sz="1200" dirty="0" smtClean="0">
                <a:solidFill>
                  <a:srgbClr val="FFFFFF"/>
                </a:solidFill>
              </a:rPr>
              <a:t>Client</a:t>
            </a:r>
            <a:endParaRPr lang="en-SG" sz="1200" dirty="0">
              <a:solidFill>
                <a:srgbClr val="FFFFFF"/>
              </a:solidFill>
            </a:endParaRPr>
          </a:p>
        </p:txBody>
      </p:sp>
      <p:pic>
        <p:nvPicPr>
          <p:cNvPr id="9" name="Picture 8"/>
          <p:cNvPicPr>
            <a:picLocks noChangeAspect="1"/>
          </p:cNvPicPr>
          <p:nvPr/>
        </p:nvPicPr>
        <p:blipFill>
          <a:blip r:embed="rId3"/>
          <a:stretch>
            <a:fillRect/>
          </a:stretch>
        </p:blipFill>
        <p:spPr>
          <a:xfrm>
            <a:off x="1771772" y="3390722"/>
            <a:ext cx="1512168" cy="950561"/>
          </a:xfrm>
          <a:prstGeom prst="rect">
            <a:avLst/>
          </a:prstGeom>
        </p:spPr>
      </p:pic>
      <p:pic>
        <p:nvPicPr>
          <p:cNvPr id="13" name="Picture 12"/>
          <p:cNvPicPr>
            <a:picLocks noChangeAspect="1"/>
          </p:cNvPicPr>
          <p:nvPr/>
        </p:nvPicPr>
        <p:blipFill>
          <a:blip r:embed="rId4"/>
          <a:stretch>
            <a:fillRect/>
          </a:stretch>
        </p:blipFill>
        <p:spPr>
          <a:xfrm>
            <a:off x="722298" y="3188135"/>
            <a:ext cx="608690" cy="281228"/>
          </a:xfrm>
          <a:prstGeom prst="rect">
            <a:avLst/>
          </a:prstGeom>
        </p:spPr>
      </p:pic>
      <p:pic>
        <p:nvPicPr>
          <p:cNvPr id="14" name="Picture 13"/>
          <p:cNvPicPr>
            <a:picLocks noChangeAspect="1"/>
          </p:cNvPicPr>
          <p:nvPr/>
        </p:nvPicPr>
        <p:blipFill>
          <a:blip r:embed="rId5"/>
          <a:stretch>
            <a:fillRect/>
          </a:stretch>
        </p:blipFill>
        <p:spPr>
          <a:xfrm>
            <a:off x="796412" y="3900032"/>
            <a:ext cx="608690" cy="281228"/>
          </a:xfrm>
          <a:prstGeom prst="rect">
            <a:avLst/>
          </a:prstGeom>
        </p:spPr>
      </p:pic>
      <p:pic>
        <p:nvPicPr>
          <p:cNvPr id="15" name="Picture 14"/>
          <p:cNvPicPr>
            <a:picLocks noChangeAspect="1"/>
          </p:cNvPicPr>
          <p:nvPr/>
        </p:nvPicPr>
        <p:blipFill>
          <a:blip r:embed="rId6"/>
          <a:stretch>
            <a:fillRect/>
          </a:stretch>
        </p:blipFill>
        <p:spPr>
          <a:xfrm>
            <a:off x="783240" y="3504810"/>
            <a:ext cx="608690" cy="281228"/>
          </a:xfrm>
          <a:prstGeom prst="rect">
            <a:avLst/>
          </a:prstGeom>
        </p:spPr>
      </p:pic>
      <p:pic>
        <p:nvPicPr>
          <p:cNvPr id="16" name="Picture 15"/>
          <p:cNvPicPr>
            <a:picLocks noChangeAspect="1"/>
          </p:cNvPicPr>
          <p:nvPr/>
        </p:nvPicPr>
        <p:blipFill>
          <a:blip r:embed="rId7"/>
          <a:stretch>
            <a:fillRect/>
          </a:stretch>
        </p:blipFill>
        <p:spPr>
          <a:xfrm>
            <a:off x="642818" y="2887039"/>
            <a:ext cx="702092" cy="302267"/>
          </a:xfrm>
          <a:prstGeom prst="rect">
            <a:avLst/>
          </a:prstGeom>
        </p:spPr>
      </p:pic>
      <p:sp>
        <p:nvSpPr>
          <p:cNvPr id="20" name="Rounded Rectangle 19"/>
          <p:cNvSpPr/>
          <p:nvPr/>
        </p:nvSpPr>
        <p:spPr>
          <a:xfrm>
            <a:off x="1561869" y="2208013"/>
            <a:ext cx="1745546" cy="476051"/>
          </a:xfrm>
          <a:prstGeom prst="roundRect">
            <a:avLst/>
          </a:prstGeom>
          <a:solidFill>
            <a:srgbClr val="0070C0"/>
          </a:solidFill>
        </p:spPr>
        <p:style>
          <a:lnRef idx="0">
            <a:schemeClr val="dk1"/>
          </a:lnRef>
          <a:fillRef idx="3">
            <a:schemeClr val="dk1"/>
          </a:fillRef>
          <a:effectRef idx="3">
            <a:schemeClr val="dk1"/>
          </a:effectRef>
          <a:fontRef idx="minor">
            <a:schemeClr val="lt1"/>
          </a:fontRef>
        </p:style>
        <p:txBody>
          <a:bodyPr rtlCol="0" anchor="t" anchorCtr="0"/>
          <a:lstStyle/>
          <a:p>
            <a:pPr algn="ctr"/>
            <a:r>
              <a:rPr lang="en-SG" sz="1200" dirty="0">
                <a:solidFill>
                  <a:srgbClr val="FFFFFF"/>
                </a:solidFill>
              </a:rPr>
              <a:t>E-Visa, Visa or Visa Upon Arrival System</a:t>
            </a:r>
          </a:p>
        </p:txBody>
      </p:sp>
      <p:sp>
        <p:nvSpPr>
          <p:cNvPr id="21" name="Rounded Rectangle 20"/>
          <p:cNvSpPr/>
          <p:nvPr/>
        </p:nvSpPr>
        <p:spPr>
          <a:xfrm>
            <a:off x="1538394" y="1628717"/>
            <a:ext cx="1745546" cy="445691"/>
          </a:xfrm>
          <a:prstGeom prst="roundRect">
            <a:avLst/>
          </a:prstGeom>
          <a:solidFill>
            <a:srgbClr val="0070C0"/>
          </a:solidFill>
        </p:spPr>
        <p:style>
          <a:lnRef idx="0">
            <a:schemeClr val="dk1"/>
          </a:lnRef>
          <a:fillRef idx="3">
            <a:schemeClr val="dk1"/>
          </a:fillRef>
          <a:effectRef idx="3">
            <a:schemeClr val="dk1"/>
          </a:effectRef>
          <a:fontRef idx="minor">
            <a:schemeClr val="lt1"/>
          </a:fontRef>
        </p:style>
        <p:txBody>
          <a:bodyPr rtlCol="0" anchor="t" anchorCtr="0"/>
          <a:lstStyle/>
          <a:p>
            <a:pPr algn="ctr"/>
            <a:r>
              <a:rPr lang="en-SG" sz="1200" dirty="0">
                <a:solidFill>
                  <a:srgbClr val="FFFFFF"/>
                </a:solidFill>
              </a:rPr>
              <a:t>Advanced Passenger </a:t>
            </a:r>
            <a:r>
              <a:rPr lang="en-SG" sz="1200" dirty="0" smtClean="0">
                <a:solidFill>
                  <a:srgbClr val="FFFFFF"/>
                </a:solidFill>
              </a:rPr>
              <a:t>Processing </a:t>
            </a:r>
            <a:r>
              <a:rPr lang="en-SG" sz="1200" dirty="0">
                <a:solidFill>
                  <a:srgbClr val="FFFFFF"/>
                </a:solidFill>
              </a:rPr>
              <a:t>(API/PNR</a:t>
            </a:r>
            <a:r>
              <a:rPr lang="en-SG" sz="1200" dirty="0" smtClean="0">
                <a:solidFill>
                  <a:srgbClr val="FFFFFF"/>
                </a:solidFill>
              </a:rPr>
              <a:t>)</a:t>
            </a:r>
            <a:endParaRPr lang="en-SG" sz="1200" dirty="0">
              <a:solidFill>
                <a:srgbClr val="FFFFFF"/>
              </a:solidFill>
            </a:endParaRPr>
          </a:p>
        </p:txBody>
      </p:sp>
      <p:sp>
        <p:nvSpPr>
          <p:cNvPr id="25" name="Rounded Rectangle 24"/>
          <p:cNvSpPr/>
          <p:nvPr/>
        </p:nvSpPr>
        <p:spPr>
          <a:xfrm>
            <a:off x="4731248" y="1324962"/>
            <a:ext cx="3078342" cy="2261918"/>
          </a:xfrm>
          <a:prstGeom prst="roundRect">
            <a:avLst/>
          </a:prstGeom>
          <a:solidFill>
            <a:srgbClr val="0070C0"/>
          </a:solidFill>
        </p:spPr>
        <p:style>
          <a:lnRef idx="0">
            <a:schemeClr val="dk1"/>
          </a:lnRef>
          <a:fillRef idx="3">
            <a:schemeClr val="dk1"/>
          </a:fillRef>
          <a:effectRef idx="3">
            <a:schemeClr val="dk1"/>
          </a:effectRef>
          <a:fontRef idx="minor">
            <a:schemeClr val="lt1"/>
          </a:fontRef>
        </p:style>
        <p:txBody>
          <a:bodyPr rtlCol="0" anchor="t" anchorCtr="0"/>
          <a:lstStyle/>
          <a:p>
            <a:pPr algn="ctr"/>
            <a:endParaRPr lang="en-SG" sz="1050" b="1" u="sng" dirty="0">
              <a:solidFill>
                <a:srgbClr val="FFFFFF"/>
              </a:solidFill>
            </a:endParaRPr>
          </a:p>
        </p:txBody>
      </p:sp>
      <p:sp>
        <p:nvSpPr>
          <p:cNvPr id="30" name="Right Arrow 29"/>
          <p:cNvSpPr/>
          <p:nvPr/>
        </p:nvSpPr>
        <p:spPr>
          <a:xfrm>
            <a:off x="3484790" y="3025610"/>
            <a:ext cx="1046406" cy="237080"/>
          </a:xfrm>
          <a:prstGeom prst="rightArrow">
            <a:avLst/>
          </a:prstGeom>
          <a:solidFill>
            <a:schemeClr val="accent3"/>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SG" sz="1050">
              <a:solidFill>
                <a:srgbClr val="FFFFFF"/>
              </a:solidFill>
            </a:endParaRPr>
          </a:p>
        </p:txBody>
      </p:sp>
      <p:sp>
        <p:nvSpPr>
          <p:cNvPr id="2" name="Rounded Rectangle 1"/>
          <p:cNvSpPr/>
          <p:nvPr/>
        </p:nvSpPr>
        <p:spPr>
          <a:xfrm>
            <a:off x="5066878" y="1483130"/>
            <a:ext cx="918102" cy="1965892"/>
          </a:xfrm>
          <a:prstGeom prst="roundRect">
            <a:avLst/>
          </a:prstGeom>
          <a:solidFill>
            <a:schemeClr val="accent3"/>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lang="en-SG" sz="1200" b="1" u="sng" dirty="0">
                <a:solidFill>
                  <a:srgbClr val="FFFFFF"/>
                </a:solidFill>
              </a:rPr>
              <a:t>Trusted Zone</a:t>
            </a:r>
          </a:p>
        </p:txBody>
      </p:sp>
      <p:sp>
        <p:nvSpPr>
          <p:cNvPr id="28" name="Rounded Rectangle 27"/>
          <p:cNvSpPr/>
          <p:nvPr/>
        </p:nvSpPr>
        <p:spPr>
          <a:xfrm>
            <a:off x="6219775" y="2296123"/>
            <a:ext cx="1467510" cy="1209808"/>
          </a:xfrm>
          <a:prstGeom prst="roundRect">
            <a:avLst/>
          </a:prstGeom>
          <a:solidFill>
            <a:schemeClr val="accent6"/>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lang="en-SG" sz="1200" b="1" u="sng" dirty="0" smtClean="0">
                <a:solidFill>
                  <a:srgbClr val="FFFFFF"/>
                </a:solidFill>
              </a:rPr>
              <a:t>DMZ </a:t>
            </a:r>
            <a:r>
              <a:rPr lang="en-SG" sz="1200" b="1" u="sng" dirty="0">
                <a:solidFill>
                  <a:srgbClr val="FFFFFF"/>
                </a:solidFill>
              </a:rPr>
              <a:t>Zone</a:t>
            </a:r>
          </a:p>
        </p:txBody>
      </p:sp>
      <p:sp>
        <p:nvSpPr>
          <p:cNvPr id="44" name="Rectangle 43"/>
          <p:cNvSpPr/>
          <p:nvPr/>
        </p:nvSpPr>
        <p:spPr>
          <a:xfrm>
            <a:off x="5015053" y="2834586"/>
            <a:ext cx="1000869" cy="646331"/>
          </a:xfrm>
          <a:prstGeom prst="rect">
            <a:avLst/>
          </a:prstGeom>
        </p:spPr>
        <p:txBody>
          <a:bodyPr wrap="square">
            <a:spAutoFit/>
          </a:bodyPr>
          <a:lstStyle/>
          <a:p>
            <a:pPr algn="ctr"/>
            <a:r>
              <a:rPr lang="en-US" sz="1200" dirty="0">
                <a:solidFill>
                  <a:srgbClr val="FFFFFF"/>
                </a:solidFill>
                <a:cs typeface="Calibri" panose="020F0502020204030204" pitchFamily="34" charset="0"/>
              </a:rPr>
              <a:t>Border </a:t>
            </a:r>
            <a:r>
              <a:rPr lang="en-US" sz="1200" dirty="0" smtClean="0">
                <a:solidFill>
                  <a:srgbClr val="FFFFFF"/>
                </a:solidFill>
                <a:cs typeface="Calibri" panose="020F0502020204030204" pitchFamily="34" charset="0"/>
              </a:rPr>
              <a:t>or </a:t>
            </a:r>
            <a:r>
              <a:rPr lang="en-US" sz="1200" dirty="0">
                <a:solidFill>
                  <a:srgbClr val="FFFFFF"/>
                </a:solidFill>
                <a:cs typeface="Calibri" panose="020F0502020204030204" pitchFamily="34" charset="0"/>
              </a:rPr>
              <a:t>Immigration Server Farm</a:t>
            </a:r>
          </a:p>
        </p:txBody>
      </p:sp>
      <p:sp>
        <p:nvSpPr>
          <p:cNvPr id="53" name="Rectangle 52"/>
          <p:cNvSpPr/>
          <p:nvPr/>
        </p:nvSpPr>
        <p:spPr>
          <a:xfrm>
            <a:off x="7000652" y="3059367"/>
            <a:ext cx="661988" cy="276999"/>
          </a:xfrm>
          <a:prstGeom prst="rect">
            <a:avLst/>
          </a:prstGeom>
        </p:spPr>
        <p:txBody>
          <a:bodyPr wrap="square">
            <a:spAutoFit/>
          </a:bodyPr>
          <a:lstStyle/>
          <a:p>
            <a:pPr algn="ctr"/>
            <a:r>
              <a:rPr lang="en-US" sz="1200" dirty="0" smtClean="0">
                <a:solidFill>
                  <a:srgbClr val="FFFFFF"/>
                </a:solidFill>
                <a:cs typeface="Calibri" panose="020F0502020204030204" pitchFamily="34" charset="0"/>
              </a:rPr>
              <a:t>FIND</a:t>
            </a:r>
            <a:endParaRPr lang="en-US" sz="1200" dirty="0">
              <a:solidFill>
                <a:srgbClr val="FFFFFF"/>
              </a:solidFill>
              <a:cs typeface="Calibri" panose="020F0502020204030204" pitchFamily="34" charset="0"/>
            </a:endParaRPr>
          </a:p>
        </p:txBody>
      </p:sp>
      <p:cxnSp>
        <p:nvCxnSpPr>
          <p:cNvPr id="62" name="Straight Connector 61"/>
          <p:cNvCxnSpPr/>
          <p:nvPr/>
        </p:nvCxnSpPr>
        <p:spPr>
          <a:xfrm>
            <a:off x="6728234" y="3019196"/>
            <a:ext cx="0" cy="208270"/>
          </a:xfrm>
          <a:prstGeom prst="line">
            <a:avLst/>
          </a:prstGeom>
          <a:ln w="31750">
            <a:solidFill>
              <a:schemeClr val="accent6">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3655842" y="2738853"/>
            <a:ext cx="1431742" cy="153"/>
          </a:xfrm>
          <a:prstGeom prst="line">
            <a:avLst/>
          </a:prstGeom>
          <a:ln w="31750">
            <a:solidFill>
              <a:schemeClr val="accent3">
                <a:lumMod val="50000"/>
              </a:schemeClr>
            </a:solidFill>
            <a:headEnd type="stealth"/>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p:cNvPicPr>
          <p:nvPr/>
        </p:nvPicPr>
        <p:blipFill>
          <a:blip r:embed="rId8"/>
          <a:stretch>
            <a:fillRect/>
          </a:stretch>
        </p:blipFill>
        <p:spPr>
          <a:xfrm>
            <a:off x="6626138" y="2618816"/>
            <a:ext cx="268549" cy="374761"/>
          </a:xfrm>
          <a:prstGeom prst="rect">
            <a:avLst/>
          </a:prstGeom>
        </p:spPr>
      </p:pic>
      <p:pic>
        <p:nvPicPr>
          <p:cNvPr id="52" name="Picture 51"/>
          <p:cNvPicPr>
            <a:picLocks noChangeAspect="1"/>
          </p:cNvPicPr>
          <p:nvPr/>
        </p:nvPicPr>
        <p:blipFill>
          <a:blip r:embed="rId8"/>
          <a:stretch>
            <a:fillRect/>
          </a:stretch>
        </p:blipFill>
        <p:spPr>
          <a:xfrm>
            <a:off x="6730169" y="2728550"/>
            <a:ext cx="268549" cy="374761"/>
          </a:xfrm>
          <a:prstGeom prst="rect">
            <a:avLst/>
          </a:prstGeom>
        </p:spPr>
      </p:pic>
      <p:cxnSp>
        <p:nvCxnSpPr>
          <p:cNvPr id="55" name="Straight Connector 54"/>
          <p:cNvCxnSpPr/>
          <p:nvPr/>
        </p:nvCxnSpPr>
        <p:spPr>
          <a:xfrm>
            <a:off x="6814375" y="3056086"/>
            <a:ext cx="0" cy="208270"/>
          </a:xfrm>
          <a:prstGeom prst="line">
            <a:avLst/>
          </a:prstGeom>
          <a:ln w="31750">
            <a:solidFill>
              <a:schemeClr val="accent6">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a:blip r:embed="rId9"/>
          <a:stretch>
            <a:fillRect/>
          </a:stretch>
        </p:blipFill>
        <p:spPr>
          <a:xfrm>
            <a:off x="5943410" y="2339680"/>
            <a:ext cx="305462" cy="306436"/>
          </a:xfrm>
          <a:prstGeom prst="rect">
            <a:avLst/>
          </a:prstGeom>
        </p:spPr>
      </p:pic>
      <p:sp>
        <p:nvSpPr>
          <p:cNvPr id="66" name="Rounded Rectangle 65"/>
          <p:cNvSpPr/>
          <p:nvPr/>
        </p:nvSpPr>
        <p:spPr>
          <a:xfrm>
            <a:off x="6248872" y="1414414"/>
            <a:ext cx="1444434" cy="422517"/>
          </a:xfrm>
          <a:prstGeom prst="roundRect">
            <a:avLst/>
          </a:prstGeom>
          <a:solidFill>
            <a:schemeClr val="accent2"/>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SG" sz="1200" b="1" u="sng" dirty="0">
                <a:solidFill>
                  <a:srgbClr val="FFFFFF"/>
                </a:solidFill>
              </a:rPr>
              <a:t>Untrusted</a:t>
            </a:r>
          </a:p>
          <a:p>
            <a:r>
              <a:rPr lang="en-SG" sz="1200" b="1" u="sng" dirty="0">
                <a:solidFill>
                  <a:srgbClr val="FFFFFF"/>
                </a:solidFill>
              </a:rPr>
              <a:t>Zone</a:t>
            </a:r>
          </a:p>
        </p:txBody>
      </p:sp>
      <p:sp>
        <p:nvSpPr>
          <p:cNvPr id="67" name="Rounded Rectangle 66"/>
          <p:cNvSpPr/>
          <p:nvPr/>
        </p:nvSpPr>
        <p:spPr>
          <a:xfrm>
            <a:off x="6242404" y="1862550"/>
            <a:ext cx="1444434" cy="414434"/>
          </a:xfrm>
          <a:prstGeom prst="roundRect">
            <a:avLst/>
          </a:prstGeom>
          <a:solidFill>
            <a:schemeClr val="accent1"/>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SG" sz="1200" b="1" u="sng" dirty="0">
                <a:solidFill>
                  <a:srgbClr val="FFFFFF"/>
                </a:solidFill>
              </a:rPr>
              <a:t>Trusted</a:t>
            </a:r>
          </a:p>
          <a:p>
            <a:r>
              <a:rPr lang="en-SG" sz="1200" b="1" u="sng" dirty="0">
                <a:solidFill>
                  <a:srgbClr val="FFFFFF"/>
                </a:solidFill>
              </a:rPr>
              <a:t>Zone</a:t>
            </a:r>
          </a:p>
        </p:txBody>
      </p:sp>
      <p:pic>
        <p:nvPicPr>
          <p:cNvPr id="27" name="Picture 26"/>
          <p:cNvPicPr>
            <a:picLocks noChangeAspect="1"/>
          </p:cNvPicPr>
          <p:nvPr/>
        </p:nvPicPr>
        <p:blipFill>
          <a:blip r:embed="rId10"/>
          <a:stretch>
            <a:fillRect/>
          </a:stretch>
        </p:blipFill>
        <p:spPr>
          <a:xfrm>
            <a:off x="6984082" y="1895845"/>
            <a:ext cx="522065" cy="325244"/>
          </a:xfrm>
          <a:prstGeom prst="rect">
            <a:avLst/>
          </a:prstGeom>
        </p:spPr>
      </p:pic>
      <p:pic>
        <p:nvPicPr>
          <p:cNvPr id="26" name="Picture 25"/>
          <p:cNvPicPr>
            <a:picLocks noChangeAspect="1"/>
          </p:cNvPicPr>
          <p:nvPr/>
        </p:nvPicPr>
        <p:blipFill>
          <a:blip r:embed="rId11"/>
          <a:stretch>
            <a:fillRect/>
          </a:stretch>
        </p:blipFill>
        <p:spPr>
          <a:xfrm>
            <a:off x="6989523" y="1505272"/>
            <a:ext cx="521496" cy="324889"/>
          </a:xfrm>
          <a:prstGeom prst="rect">
            <a:avLst/>
          </a:prstGeom>
        </p:spPr>
      </p:pic>
      <p:pic>
        <p:nvPicPr>
          <p:cNvPr id="34" name="Picture 33"/>
          <p:cNvPicPr>
            <a:picLocks noChangeAspect="1"/>
          </p:cNvPicPr>
          <p:nvPr/>
        </p:nvPicPr>
        <p:blipFill>
          <a:blip r:embed="rId9"/>
          <a:stretch>
            <a:fillRect/>
          </a:stretch>
        </p:blipFill>
        <p:spPr>
          <a:xfrm>
            <a:off x="5949036" y="1997362"/>
            <a:ext cx="305462" cy="306436"/>
          </a:xfrm>
          <a:prstGeom prst="rect">
            <a:avLst/>
          </a:prstGeom>
        </p:spPr>
      </p:pic>
      <p:cxnSp>
        <p:nvCxnSpPr>
          <p:cNvPr id="70" name="Straight Connector 69"/>
          <p:cNvCxnSpPr/>
          <p:nvPr/>
        </p:nvCxnSpPr>
        <p:spPr>
          <a:xfrm flipH="1">
            <a:off x="5965334" y="2739583"/>
            <a:ext cx="624569" cy="0"/>
          </a:xfrm>
          <a:prstGeom prst="line">
            <a:avLst/>
          </a:prstGeom>
          <a:ln w="31750">
            <a:solidFill>
              <a:schemeClr val="accent6">
                <a:lumMod val="7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5081263" y="2740730"/>
            <a:ext cx="439875" cy="3974"/>
          </a:xfrm>
          <a:prstGeom prst="line">
            <a:avLst/>
          </a:prstGeom>
          <a:ln w="31750">
            <a:solidFill>
              <a:schemeClr val="accent3">
                <a:lumMod val="50000"/>
              </a:schemeClr>
            </a:solidFill>
            <a:prstDash val="dash"/>
            <a:headEnd type="stealth"/>
          </a:ln>
        </p:spPr>
        <p:style>
          <a:lnRef idx="1">
            <a:schemeClr val="accent1"/>
          </a:lnRef>
          <a:fillRef idx="0">
            <a:schemeClr val="accent1"/>
          </a:fillRef>
          <a:effectRef idx="0">
            <a:schemeClr val="accent1"/>
          </a:effectRef>
          <a:fontRef idx="minor">
            <a:schemeClr val="tx1"/>
          </a:fontRef>
        </p:style>
      </p:cxnSp>
      <p:pic>
        <p:nvPicPr>
          <p:cNvPr id="78" name="Picture 77"/>
          <p:cNvPicPr>
            <a:picLocks noChangeAspect="1"/>
          </p:cNvPicPr>
          <p:nvPr/>
        </p:nvPicPr>
        <p:blipFill>
          <a:blip r:embed="rId12"/>
          <a:stretch>
            <a:fillRect/>
          </a:stretch>
        </p:blipFill>
        <p:spPr>
          <a:xfrm>
            <a:off x="5156804" y="1997636"/>
            <a:ext cx="714762" cy="646690"/>
          </a:xfrm>
          <a:prstGeom prst="rect">
            <a:avLst/>
          </a:prstGeom>
        </p:spPr>
      </p:pic>
      <p:cxnSp>
        <p:nvCxnSpPr>
          <p:cNvPr id="56" name="Straight Connector 55"/>
          <p:cNvCxnSpPr/>
          <p:nvPr/>
        </p:nvCxnSpPr>
        <p:spPr>
          <a:xfrm flipH="1">
            <a:off x="5563507" y="2739583"/>
            <a:ext cx="399033" cy="0"/>
          </a:xfrm>
          <a:prstGeom prst="line">
            <a:avLst/>
          </a:prstGeom>
          <a:ln w="31750">
            <a:solidFill>
              <a:schemeClr val="accent6">
                <a:lumMod val="75000"/>
              </a:schemeClr>
            </a:solidFill>
            <a:prstDash val="dash"/>
            <a:headEnd type="stealth"/>
          </a:ln>
        </p:spPr>
        <p:style>
          <a:lnRef idx="1">
            <a:schemeClr val="accent1"/>
          </a:lnRef>
          <a:fillRef idx="0">
            <a:schemeClr val="accent1"/>
          </a:fillRef>
          <a:effectRef idx="0">
            <a:schemeClr val="accent1"/>
          </a:effectRef>
          <a:fontRef idx="minor">
            <a:schemeClr val="tx1"/>
          </a:fontRef>
        </p:style>
      </p:cxnSp>
      <p:sp>
        <p:nvSpPr>
          <p:cNvPr id="96" name="Rounded Rectangle 95"/>
          <p:cNvSpPr/>
          <p:nvPr/>
        </p:nvSpPr>
        <p:spPr>
          <a:xfrm>
            <a:off x="5563507" y="3726805"/>
            <a:ext cx="3186867" cy="1120559"/>
          </a:xfrm>
          <a:prstGeom prst="roundRect">
            <a:avLst/>
          </a:prstGeom>
          <a:solidFill>
            <a:srgbClr val="969696"/>
          </a:solidFill>
        </p:spPr>
        <p:style>
          <a:lnRef idx="0">
            <a:schemeClr val="dk1"/>
          </a:lnRef>
          <a:fillRef idx="3">
            <a:schemeClr val="dk1"/>
          </a:fillRef>
          <a:effectRef idx="3">
            <a:schemeClr val="dk1"/>
          </a:effectRef>
          <a:fontRef idx="minor">
            <a:schemeClr val="lt1"/>
          </a:fontRef>
        </p:style>
        <p:txBody>
          <a:bodyPr rtlCol="0" anchor="b" anchorCtr="0"/>
          <a:lstStyle/>
          <a:p>
            <a:pPr algn="r"/>
            <a:r>
              <a:rPr lang="en-SG" sz="1200" b="1" dirty="0">
                <a:solidFill>
                  <a:srgbClr val="FFFFFF"/>
                </a:solidFill>
              </a:rPr>
              <a:t>	</a:t>
            </a:r>
            <a:r>
              <a:rPr lang="en-SG" sz="1200" b="1" u="sng" dirty="0">
                <a:solidFill>
                  <a:srgbClr val="FFFFFF"/>
                </a:solidFill>
              </a:rPr>
              <a:t>INTERPOL Secure </a:t>
            </a:r>
            <a:r>
              <a:rPr lang="en-SG" sz="1200" b="1" u="sng" dirty="0" smtClean="0">
                <a:solidFill>
                  <a:srgbClr val="FFFFFF"/>
                </a:solidFill>
              </a:rPr>
              <a:t>Cloud</a:t>
            </a:r>
            <a:endParaRPr lang="en-SG" sz="1200" b="1" u="sng" dirty="0">
              <a:solidFill>
                <a:srgbClr val="FFFFFF"/>
              </a:solidFill>
            </a:endParaRPr>
          </a:p>
        </p:txBody>
      </p:sp>
      <p:pic>
        <p:nvPicPr>
          <p:cNvPr id="97" name="Picture 2" descr="Image resul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30220" y="4032610"/>
            <a:ext cx="403229" cy="368955"/>
          </a:xfrm>
          <a:prstGeom prst="rect">
            <a:avLst/>
          </a:prstGeom>
          <a:solidFill>
            <a:schemeClr val="accent6"/>
          </a:solidFill>
          <a:extLst/>
        </p:spPr>
      </p:pic>
      <p:pic>
        <p:nvPicPr>
          <p:cNvPr id="98" name="Picture 9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910162" y="3970824"/>
            <a:ext cx="1700500" cy="1161896"/>
          </a:xfrm>
          <a:prstGeom prst="rect">
            <a:avLst/>
          </a:prstGeom>
        </p:spPr>
      </p:pic>
      <p:pic>
        <p:nvPicPr>
          <p:cNvPr id="99" name="Picture 98"/>
          <p:cNvPicPr>
            <a:picLocks noChangeAspect="1"/>
          </p:cNvPicPr>
          <p:nvPr/>
        </p:nvPicPr>
        <p:blipFill>
          <a:blip r:embed="rId15"/>
          <a:stretch>
            <a:fillRect/>
          </a:stretch>
        </p:blipFill>
        <p:spPr>
          <a:xfrm>
            <a:off x="6572132" y="3164247"/>
            <a:ext cx="265114" cy="411074"/>
          </a:xfrm>
          <a:prstGeom prst="rect">
            <a:avLst/>
          </a:prstGeom>
        </p:spPr>
      </p:pic>
      <p:pic>
        <p:nvPicPr>
          <p:cNvPr id="100" name="Picture 99"/>
          <p:cNvPicPr>
            <a:picLocks noChangeAspect="1"/>
          </p:cNvPicPr>
          <p:nvPr/>
        </p:nvPicPr>
        <p:blipFill>
          <a:blip r:embed="rId16"/>
          <a:stretch>
            <a:fillRect/>
          </a:stretch>
        </p:blipFill>
        <p:spPr>
          <a:xfrm>
            <a:off x="6685061" y="3340308"/>
            <a:ext cx="265114" cy="411074"/>
          </a:xfrm>
          <a:prstGeom prst="rect">
            <a:avLst/>
          </a:prstGeom>
        </p:spPr>
      </p:pic>
      <p:pic>
        <p:nvPicPr>
          <p:cNvPr id="101" name="Picture 100"/>
          <p:cNvPicPr>
            <a:picLocks noChangeAspect="1"/>
          </p:cNvPicPr>
          <p:nvPr/>
        </p:nvPicPr>
        <p:blipFill>
          <a:blip r:embed="rId15"/>
          <a:stretch>
            <a:fillRect/>
          </a:stretch>
        </p:blipFill>
        <p:spPr>
          <a:xfrm>
            <a:off x="6533932" y="3952287"/>
            <a:ext cx="265114" cy="411074"/>
          </a:xfrm>
          <a:prstGeom prst="rect">
            <a:avLst/>
          </a:prstGeom>
        </p:spPr>
      </p:pic>
      <p:pic>
        <p:nvPicPr>
          <p:cNvPr id="102" name="Picture 101"/>
          <p:cNvPicPr>
            <a:picLocks noChangeAspect="1"/>
          </p:cNvPicPr>
          <p:nvPr/>
        </p:nvPicPr>
        <p:blipFill>
          <a:blip r:embed="rId16"/>
          <a:stretch>
            <a:fillRect/>
          </a:stretch>
        </p:blipFill>
        <p:spPr>
          <a:xfrm>
            <a:off x="6646860" y="4128349"/>
            <a:ext cx="265114" cy="411074"/>
          </a:xfrm>
          <a:prstGeom prst="rect">
            <a:avLst/>
          </a:prstGeom>
        </p:spPr>
      </p:pic>
      <p:pic>
        <p:nvPicPr>
          <p:cNvPr id="104" name="Picture 103"/>
          <p:cNvPicPr>
            <a:picLocks noChangeAspect="1"/>
          </p:cNvPicPr>
          <p:nvPr/>
        </p:nvPicPr>
        <p:blipFill>
          <a:blip r:embed="rId17"/>
          <a:stretch>
            <a:fillRect/>
          </a:stretch>
        </p:blipFill>
        <p:spPr>
          <a:xfrm>
            <a:off x="6582060" y="3390722"/>
            <a:ext cx="126506" cy="693550"/>
          </a:xfrm>
          <a:prstGeom prst="rect">
            <a:avLst/>
          </a:prstGeom>
        </p:spPr>
      </p:pic>
      <p:pic>
        <p:nvPicPr>
          <p:cNvPr id="105" name="Picture 104"/>
          <p:cNvPicPr>
            <a:picLocks noChangeAspect="1"/>
          </p:cNvPicPr>
          <p:nvPr/>
        </p:nvPicPr>
        <p:blipFill>
          <a:blip r:embed="rId17"/>
          <a:stretch>
            <a:fillRect/>
          </a:stretch>
        </p:blipFill>
        <p:spPr>
          <a:xfrm>
            <a:off x="6771844" y="3613613"/>
            <a:ext cx="126506" cy="693550"/>
          </a:xfrm>
          <a:prstGeom prst="rect">
            <a:avLst/>
          </a:prstGeom>
        </p:spPr>
      </p:pic>
      <p:pic>
        <p:nvPicPr>
          <p:cNvPr id="61" name="Picture 60"/>
          <p:cNvPicPr>
            <a:picLocks noChangeAspect="1"/>
          </p:cNvPicPr>
          <p:nvPr/>
        </p:nvPicPr>
        <p:blipFill>
          <a:blip r:embed="rId18"/>
          <a:stretch>
            <a:fillRect/>
          </a:stretch>
        </p:blipFill>
        <p:spPr>
          <a:xfrm>
            <a:off x="661795" y="2153834"/>
            <a:ext cx="771710" cy="616283"/>
          </a:xfrm>
          <a:prstGeom prst="rect">
            <a:avLst/>
          </a:prstGeom>
        </p:spPr>
      </p:pic>
      <p:sp>
        <p:nvSpPr>
          <p:cNvPr id="63" name="Right Arrow 62"/>
          <p:cNvSpPr/>
          <p:nvPr/>
        </p:nvSpPr>
        <p:spPr>
          <a:xfrm>
            <a:off x="3415324" y="2297749"/>
            <a:ext cx="1046406" cy="237080"/>
          </a:xfrm>
          <a:prstGeom prst="rightArrow">
            <a:avLst/>
          </a:prstGeom>
          <a:solidFill>
            <a:schemeClr val="accent3"/>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SG" sz="1050">
              <a:solidFill>
                <a:srgbClr val="FFFFFF"/>
              </a:solidFill>
            </a:endParaRPr>
          </a:p>
        </p:txBody>
      </p:sp>
      <p:sp>
        <p:nvSpPr>
          <p:cNvPr id="68" name="Right Arrow 67"/>
          <p:cNvSpPr/>
          <p:nvPr/>
        </p:nvSpPr>
        <p:spPr>
          <a:xfrm>
            <a:off x="3420674" y="1749114"/>
            <a:ext cx="1046406" cy="237080"/>
          </a:xfrm>
          <a:prstGeom prst="rightArrow">
            <a:avLst/>
          </a:prstGeom>
          <a:solidFill>
            <a:schemeClr val="accent3"/>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SG" sz="1050">
              <a:solidFill>
                <a:srgbClr val="FFFFFF"/>
              </a:solidFill>
            </a:endParaRPr>
          </a:p>
        </p:txBody>
      </p:sp>
      <p:sp>
        <p:nvSpPr>
          <p:cNvPr id="69" name="TextBox 68"/>
          <p:cNvSpPr txBox="1">
            <a:spLocks noChangeArrowheads="1"/>
          </p:cNvSpPr>
          <p:nvPr/>
        </p:nvSpPr>
        <p:spPr bwMode="auto">
          <a:xfrm>
            <a:off x="-136171" y="770964"/>
            <a:ext cx="914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F3702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A7423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5A687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en-US" sz="3000" b="1" dirty="0" smtClean="0">
                <a:solidFill>
                  <a:srgbClr val="EE8616"/>
                </a:solidFill>
              </a:rPr>
              <a:t>INTERPOL web services for data contribution</a:t>
            </a:r>
            <a:endParaRPr lang="fr-FR" altLang="en-US" sz="3000" b="1" dirty="0">
              <a:solidFill>
                <a:srgbClr val="EE8616"/>
              </a:solidFill>
            </a:endParaRPr>
          </a:p>
        </p:txBody>
      </p:sp>
    </p:spTree>
    <p:extLst>
      <p:ext uri="{BB962C8B-B14F-4D97-AF65-F5344CB8AC3E}">
        <p14:creationId xmlns:p14="http://schemas.microsoft.com/office/powerpoint/2010/main" val="221948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500"/>
                                        <p:tgtEl>
                                          <p:spTgt spid="7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500"/>
                                        <p:tgtEl>
                                          <p:spTgt spid="66"/>
                                        </p:tgtEl>
                                      </p:cBhvr>
                                    </p:animEffect>
                                  </p:childTnLst>
                                </p:cTn>
                              </p:par>
                              <p:par>
                                <p:cTn id="59" presetID="10"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fade">
                                      <p:cBhvr>
                                        <p:cTn id="66" dur="500"/>
                                        <p:tgtEl>
                                          <p:spTgt spid="67"/>
                                        </p:tgtEl>
                                      </p:cBhvr>
                                    </p:animEffect>
                                  </p:childTnLst>
                                </p:cTn>
                              </p:par>
                              <p:par>
                                <p:cTn id="67" presetID="10" presetClass="entr" presetSubtype="0"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96"/>
                                        </p:tgtEl>
                                        <p:attrNameLst>
                                          <p:attrName>style.visibility</p:attrName>
                                        </p:attrNameLst>
                                      </p:cBhvr>
                                      <p:to>
                                        <p:strVal val="visible"/>
                                      </p:to>
                                    </p:set>
                                    <p:animEffect transition="in" filter="fade">
                                      <p:cBhvr>
                                        <p:cTn id="74" dur="500"/>
                                        <p:tgtEl>
                                          <p:spTgt spid="96"/>
                                        </p:tgtEl>
                                      </p:cBhvr>
                                    </p:animEffect>
                                  </p:childTnLst>
                                </p:cTn>
                              </p:par>
                              <p:par>
                                <p:cTn id="75" presetID="10" presetClass="entr" presetSubtype="0" fill="hold" nodeType="with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500"/>
                                        <p:tgtEl>
                                          <p:spTgt spid="97"/>
                                        </p:tgtEl>
                                      </p:cBhvr>
                                    </p:animEffect>
                                  </p:childTnLst>
                                </p:cTn>
                              </p:par>
                              <p:par>
                                <p:cTn id="78" presetID="10" presetClass="entr" presetSubtype="0" fill="hold" nodeType="withEffect">
                                  <p:stCondLst>
                                    <p:cond delay="0"/>
                                  </p:stCondLst>
                                  <p:childTnLst>
                                    <p:set>
                                      <p:cBhvr>
                                        <p:cTn id="79" dur="1" fill="hold">
                                          <p:stCondLst>
                                            <p:cond delay="0"/>
                                          </p:stCondLst>
                                        </p:cTn>
                                        <p:tgtEl>
                                          <p:spTgt spid="98"/>
                                        </p:tgtEl>
                                        <p:attrNameLst>
                                          <p:attrName>style.visibility</p:attrName>
                                        </p:attrNameLst>
                                      </p:cBhvr>
                                      <p:to>
                                        <p:strVal val="visible"/>
                                      </p:to>
                                    </p:set>
                                    <p:animEffect transition="in" filter="fade">
                                      <p:cBhvr>
                                        <p:cTn id="80" dur="500"/>
                                        <p:tgtEl>
                                          <p:spTgt spid="9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02"/>
                                        </p:tgtEl>
                                        <p:attrNameLst>
                                          <p:attrName>style.visibility</p:attrName>
                                        </p:attrNameLst>
                                      </p:cBhvr>
                                      <p:to>
                                        <p:strVal val="visible"/>
                                      </p:to>
                                    </p:set>
                                    <p:animEffect transition="in" filter="fade">
                                      <p:cBhvr>
                                        <p:cTn id="85" dur="500"/>
                                        <p:tgtEl>
                                          <p:spTgt spid="102"/>
                                        </p:tgtEl>
                                      </p:cBhvr>
                                    </p:animEffect>
                                  </p:childTnLst>
                                </p:cTn>
                              </p:par>
                              <p:par>
                                <p:cTn id="86" presetID="10" presetClass="entr" presetSubtype="0" fill="hold" nodeType="withEffect">
                                  <p:stCondLst>
                                    <p:cond delay="0"/>
                                  </p:stCondLst>
                                  <p:childTnLst>
                                    <p:set>
                                      <p:cBhvr>
                                        <p:cTn id="87" dur="1" fill="hold">
                                          <p:stCondLst>
                                            <p:cond delay="0"/>
                                          </p:stCondLst>
                                        </p:cTn>
                                        <p:tgtEl>
                                          <p:spTgt spid="99"/>
                                        </p:tgtEl>
                                        <p:attrNameLst>
                                          <p:attrName>style.visibility</p:attrName>
                                        </p:attrNameLst>
                                      </p:cBhvr>
                                      <p:to>
                                        <p:strVal val="visible"/>
                                      </p:to>
                                    </p:set>
                                    <p:animEffect transition="in" filter="fade">
                                      <p:cBhvr>
                                        <p:cTn id="88" dur="500"/>
                                        <p:tgtEl>
                                          <p:spTgt spid="99"/>
                                        </p:tgtEl>
                                      </p:cBhvr>
                                    </p:animEffect>
                                  </p:childTnLst>
                                </p:cTn>
                              </p:par>
                              <p:par>
                                <p:cTn id="89" presetID="10" presetClass="entr" presetSubtype="0" fill="hold" nodeType="withEffect">
                                  <p:stCondLst>
                                    <p:cond delay="0"/>
                                  </p:stCondLst>
                                  <p:childTnLst>
                                    <p:set>
                                      <p:cBhvr>
                                        <p:cTn id="90" dur="1" fill="hold">
                                          <p:stCondLst>
                                            <p:cond delay="0"/>
                                          </p:stCondLst>
                                        </p:cTn>
                                        <p:tgtEl>
                                          <p:spTgt spid="100"/>
                                        </p:tgtEl>
                                        <p:attrNameLst>
                                          <p:attrName>style.visibility</p:attrName>
                                        </p:attrNameLst>
                                      </p:cBhvr>
                                      <p:to>
                                        <p:strVal val="visible"/>
                                      </p:to>
                                    </p:set>
                                    <p:animEffect transition="in" filter="fade">
                                      <p:cBhvr>
                                        <p:cTn id="91" dur="500"/>
                                        <p:tgtEl>
                                          <p:spTgt spid="100"/>
                                        </p:tgtEl>
                                      </p:cBhvr>
                                    </p:animEffect>
                                  </p:childTnLst>
                                </p:cTn>
                              </p:par>
                              <p:par>
                                <p:cTn id="92" presetID="10" presetClass="entr" presetSubtype="0" fill="hold" nodeType="withEffect">
                                  <p:stCondLst>
                                    <p:cond delay="0"/>
                                  </p:stCondLst>
                                  <p:childTnLst>
                                    <p:set>
                                      <p:cBhvr>
                                        <p:cTn id="93" dur="1" fill="hold">
                                          <p:stCondLst>
                                            <p:cond delay="0"/>
                                          </p:stCondLst>
                                        </p:cTn>
                                        <p:tgtEl>
                                          <p:spTgt spid="101"/>
                                        </p:tgtEl>
                                        <p:attrNameLst>
                                          <p:attrName>style.visibility</p:attrName>
                                        </p:attrNameLst>
                                      </p:cBhvr>
                                      <p:to>
                                        <p:strVal val="visible"/>
                                      </p:to>
                                    </p:set>
                                    <p:animEffect transition="in" filter="fade">
                                      <p:cBhvr>
                                        <p:cTn id="94" dur="500"/>
                                        <p:tgtEl>
                                          <p:spTgt spid="101"/>
                                        </p:tgtEl>
                                      </p:cBhvr>
                                    </p:animEffect>
                                  </p:childTnLst>
                                </p:cTn>
                              </p:par>
                              <p:par>
                                <p:cTn id="95" presetID="10" presetClass="entr" presetSubtype="0" fill="hold" nodeType="withEffect">
                                  <p:stCondLst>
                                    <p:cond delay="0"/>
                                  </p:stCondLst>
                                  <p:childTnLst>
                                    <p:set>
                                      <p:cBhvr>
                                        <p:cTn id="96" dur="1" fill="hold">
                                          <p:stCondLst>
                                            <p:cond delay="0"/>
                                          </p:stCondLst>
                                        </p:cTn>
                                        <p:tgtEl>
                                          <p:spTgt spid="104"/>
                                        </p:tgtEl>
                                        <p:attrNameLst>
                                          <p:attrName>style.visibility</p:attrName>
                                        </p:attrNameLst>
                                      </p:cBhvr>
                                      <p:to>
                                        <p:strVal val="visible"/>
                                      </p:to>
                                    </p:set>
                                    <p:animEffect transition="in" filter="fade">
                                      <p:cBhvr>
                                        <p:cTn id="97" dur="500"/>
                                        <p:tgtEl>
                                          <p:spTgt spid="104"/>
                                        </p:tgtEl>
                                      </p:cBhvr>
                                    </p:animEffect>
                                  </p:childTnLst>
                                </p:cTn>
                              </p:par>
                              <p:par>
                                <p:cTn id="98" presetID="10" presetClass="entr" presetSubtype="0" fill="hold" nodeType="withEffect">
                                  <p:stCondLst>
                                    <p:cond delay="0"/>
                                  </p:stCondLst>
                                  <p:childTnLst>
                                    <p:set>
                                      <p:cBhvr>
                                        <p:cTn id="99" dur="1" fill="hold">
                                          <p:stCondLst>
                                            <p:cond delay="0"/>
                                          </p:stCondLst>
                                        </p:cTn>
                                        <p:tgtEl>
                                          <p:spTgt spid="105"/>
                                        </p:tgtEl>
                                        <p:attrNameLst>
                                          <p:attrName>style.visibility</p:attrName>
                                        </p:attrNameLst>
                                      </p:cBhvr>
                                      <p:to>
                                        <p:strVal val="visible"/>
                                      </p:to>
                                    </p:set>
                                    <p:animEffect transition="in" filter="fade">
                                      <p:cBhvr>
                                        <p:cTn id="100" dur="500"/>
                                        <p:tgtEl>
                                          <p:spTgt spid="10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500"/>
                                        <p:tgtEl>
                                          <p:spTgt spid="53"/>
                                        </p:tgtEl>
                                      </p:cBhvr>
                                    </p:animEffect>
                                  </p:childTnLst>
                                </p:cTn>
                              </p:par>
                              <p:par>
                                <p:cTn id="109" presetID="10" presetClass="entr" presetSubtype="0" fill="hold" nodeType="with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fade">
                                      <p:cBhvr>
                                        <p:cTn id="111" dur="500"/>
                                        <p:tgtEl>
                                          <p:spTgt spid="62"/>
                                        </p:tgtEl>
                                      </p:cBhvr>
                                    </p:animEffect>
                                  </p:childTnLst>
                                </p:cTn>
                              </p:par>
                              <p:par>
                                <p:cTn id="112" presetID="10" presetClass="entr" presetSubtype="0" fill="hold" nodeType="with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500"/>
                                        <p:tgtEl>
                                          <p:spTgt spid="51"/>
                                        </p:tgtEl>
                                      </p:cBhvr>
                                    </p:animEffect>
                                  </p:childTnLst>
                                </p:cTn>
                              </p:par>
                              <p:par>
                                <p:cTn id="115" presetID="10" presetClass="entr" presetSubtype="0" fill="hold" nodeType="withEffect">
                                  <p:stCondLst>
                                    <p:cond delay="0"/>
                                  </p:stCondLst>
                                  <p:childTnLst>
                                    <p:set>
                                      <p:cBhvr>
                                        <p:cTn id="116" dur="1" fill="hold">
                                          <p:stCondLst>
                                            <p:cond delay="0"/>
                                          </p:stCondLst>
                                        </p:cTn>
                                        <p:tgtEl>
                                          <p:spTgt spid="52"/>
                                        </p:tgtEl>
                                        <p:attrNameLst>
                                          <p:attrName>style.visibility</p:attrName>
                                        </p:attrNameLst>
                                      </p:cBhvr>
                                      <p:to>
                                        <p:strVal val="visible"/>
                                      </p:to>
                                    </p:set>
                                    <p:animEffect transition="in" filter="fade">
                                      <p:cBhvr>
                                        <p:cTn id="117" dur="500"/>
                                        <p:tgtEl>
                                          <p:spTgt spid="52"/>
                                        </p:tgtEl>
                                      </p:cBhvr>
                                    </p:animEffect>
                                  </p:childTnLst>
                                </p:cTn>
                              </p:par>
                              <p:par>
                                <p:cTn id="118" presetID="10" presetClass="entr" presetSubtype="0" fill="hold" nodeType="withEffect">
                                  <p:stCondLst>
                                    <p:cond delay="0"/>
                                  </p:stCondLst>
                                  <p:childTnLst>
                                    <p:set>
                                      <p:cBhvr>
                                        <p:cTn id="119" dur="1" fill="hold">
                                          <p:stCondLst>
                                            <p:cond delay="0"/>
                                          </p:stCondLst>
                                        </p:cTn>
                                        <p:tgtEl>
                                          <p:spTgt spid="55"/>
                                        </p:tgtEl>
                                        <p:attrNameLst>
                                          <p:attrName>style.visibility</p:attrName>
                                        </p:attrNameLst>
                                      </p:cBhvr>
                                      <p:to>
                                        <p:strVal val="visible"/>
                                      </p:to>
                                    </p:set>
                                    <p:animEffect transition="in" filter="fade">
                                      <p:cBhvr>
                                        <p:cTn id="120" dur="500"/>
                                        <p:tgtEl>
                                          <p:spTgt spid="55"/>
                                        </p:tgtEl>
                                      </p:cBhvr>
                                    </p:animEffect>
                                  </p:childTnLst>
                                </p:cTn>
                              </p:par>
                              <p:par>
                                <p:cTn id="121" presetID="10" presetClass="entr" presetSubtype="0" fill="hold" nodeType="withEffect">
                                  <p:stCondLst>
                                    <p:cond delay="0"/>
                                  </p:stCondLst>
                                  <p:childTnLst>
                                    <p:set>
                                      <p:cBhvr>
                                        <p:cTn id="122" dur="1" fill="hold">
                                          <p:stCondLst>
                                            <p:cond delay="0"/>
                                          </p:stCondLst>
                                        </p:cTn>
                                        <p:tgtEl>
                                          <p:spTgt spid="64"/>
                                        </p:tgtEl>
                                        <p:attrNameLst>
                                          <p:attrName>style.visibility</p:attrName>
                                        </p:attrNameLst>
                                      </p:cBhvr>
                                      <p:to>
                                        <p:strVal val="visible"/>
                                      </p:to>
                                    </p:set>
                                    <p:animEffect transition="in" filter="fade">
                                      <p:cBhvr>
                                        <p:cTn id="123" dur="500"/>
                                        <p:tgtEl>
                                          <p:spTgt spid="64"/>
                                        </p:tgtEl>
                                      </p:cBhvr>
                                    </p:animEffect>
                                  </p:childTnLst>
                                </p:cTn>
                              </p:par>
                              <p:par>
                                <p:cTn id="124" presetID="10" presetClass="entr" presetSubtype="0" fill="hold" nodeType="withEffect">
                                  <p:stCondLst>
                                    <p:cond delay="0"/>
                                  </p:stCondLst>
                                  <p:childTnLst>
                                    <p:set>
                                      <p:cBhvr>
                                        <p:cTn id="125" dur="1" fill="hold">
                                          <p:stCondLst>
                                            <p:cond delay="0"/>
                                          </p:stCondLst>
                                        </p:cTn>
                                        <p:tgtEl>
                                          <p:spTgt spid="70"/>
                                        </p:tgtEl>
                                        <p:attrNameLst>
                                          <p:attrName>style.visibility</p:attrName>
                                        </p:attrNameLst>
                                      </p:cBhvr>
                                      <p:to>
                                        <p:strVal val="visible"/>
                                      </p:to>
                                    </p:set>
                                    <p:animEffect transition="in" filter="fade">
                                      <p:cBhvr>
                                        <p:cTn id="126" dur="500"/>
                                        <p:tgtEl>
                                          <p:spTgt spid="70"/>
                                        </p:tgtEl>
                                      </p:cBhvr>
                                    </p:animEffect>
                                  </p:childTnLst>
                                </p:cTn>
                              </p:par>
                              <p:par>
                                <p:cTn id="127" presetID="10" presetClass="entr" presetSubtype="0" fill="hold" nodeType="with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fade">
                                      <p:cBhvr>
                                        <p:cTn id="129" dur="500"/>
                                        <p:tgtEl>
                                          <p:spTgt spid="75"/>
                                        </p:tgtEl>
                                      </p:cBhvr>
                                    </p:animEffect>
                                  </p:childTnLst>
                                </p:cTn>
                              </p:par>
                              <p:par>
                                <p:cTn id="130" presetID="10" presetClass="entr" presetSubtype="0" fill="hold" nodeType="withEffect">
                                  <p:stCondLst>
                                    <p:cond delay="0"/>
                                  </p:stCondLst>
                                  <p:childTnLst>
                                    <p:set>
                                      <p:cBhvr>
                                        <p:cTn id="131" dur="1" fill="hold">
                                          <p:stCondLst>
                                            <p:cond delay="0"/>
                                          </p:stCondLst>
                                        </p:cTn>
                                        <p:tgtEl>
                                          <p:spTgt spid="56"/>
                                        </p:tgtEl>
                                        <p:attrNameLst>
                                          <p:attrName>style.visibility</p:attrName>
                                        </p:attrNameLst>
                                      </p:cBhvr>
                                      <p:to>
                                        <p:strVal val="visible"/>
                                      </p:to>
                                    </p:set>
                                    <p:animEffect transition="in" filter="fade">
                                      <p:cBhvr>
                                        <p:cTn id="132" dur="500"/>
                                        <p:tgtEl>
                                          <p:spTgt spid="56"/>
                                        </p:tgtEl>
                                      </p:cBhvr>
                                    </p:animEffect>
                                  </p:childTnLst>
                                </p:cTn>
                              </p:par>
                              <p:par>
                                <p:cTn id="133" presetID="10" presetClass="entr" presetSubtype="0" fill="hold" nodeType="withEffect">
                                  <p:stCondLst>
                                    <p:cond delay="0"/>
                                  </p:stCondLst>
                                  <p:childTnLst>
                                    <p:set>
                                      <p:cBhvr>
                                        <p:cTn id="134" dur="1" fill="hold">
                                          <p:stCondLst>
                                            <p:cond delay="0"/>
                                          </p:stCondLst>
                                        </p:cTn>
                                        <p:tgtEl>
                                          <p:spTgt spid="61"/>
                                        </p:tgtEl>
                                        <p:attrNameLst>
                                          <p:attrName>style.visibility</p:attrName>
                                        </p:attrNameLst>
                                      </p:cBhvr>
                                      <p:to>
                                        <p:strVal val="visible"/>
                                      </p:to>
                                    </p:set>
                                    <p:animEffect transition="in" filter="fade">
                                      <p:cBhvr>
                                        <p:cTn id="135" dur="500"/>
                                        <p:tgtEl>
                                          <p:spTgt spid="61"/>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63"/>
                                        </p:tgtEl>
                                        <p:attrNameLst>
                                          <p:attrName>style.visibility</p:attrName>
                                        </p:attrNameLst>
                                      </p:cBhvr>
                                      <p:to>
                                        <p:strVal val="visible"/>
                                      </p:to>
                                    </p:set>
                                    <p:animEffect transition="in" filter="fade">
                                      <p:cBhvr>
                                        <p:cTn id="138" dur="500"/>
                                        <p:tgtEl>
                                          <p:spTgt spid="6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68"/>
                                        </p:tgtEl>
                                        <p:attrNameLst>
                                          <p:attrName>style.visibility</p:attrName>
                                        </p:attrNameLst>
                                      </p:cBhvr>
                                      <p:to>
                                        <p:strVal val="visible"/>
                                      </p:to>
                                    </p:set>
                                    <p:animEffect transition="in" filter="fade">
                                      <p:cBhvr>
                                        <p:cTn id="14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animBg="1"/>
      <p:bldP spid="25" grpId="0" animBg="1"/>
      <p:bldP spid="30" grpId="0" animBg="1"/>
      <p:bldP spid="2" grpId="0" animBg="1"/>
      <p:bldP spid="28" grpId="0" animBg="1"/>
      <p:bldP spid="44" grpId="0"/>
      <p:bldP spid="53" grpId="0"/>
      <p:bldP spid="66" grpId="0" animBg="1"/>
      <p:bldP spid="67" grpId="0" animBg="1"/>
      <p:bldP spid="96" grpId="0" animBg="1"/>
      <p:bldP spid="63" grpId="0" animBg="1"/>
      <p:bldP spid="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1001713"/>
            <a:ext cx="5748338" cy="777950"/>
          </a:xfrm>
          <a:prstGeom prst="rect">
            <a:avLst/>
          </a:prstGeom>
        </p:spPr>
        <p:txBody>
          <a:bodyPr/>
          <a:lstStyle/>
          <a:p>
            <a:pPr marL="0" marR="0" lvl="0" indent="0" algn="l" defTabSz="914400" rtl="0" eaLnBrk="1" fontAlgn="auto" latinLnBrk="0" hangingPunct="1">
              <a:lnSpc>
                <a:spcPts val="3600"/>
              </a:lnSpc>
              <a:spcBef>
                <a:spcPct val="0"/>
              </a:spcBef>
              <a:spcAft>
                <a:spcPts val="0"/>
              </a:spcAft>
              <a:buClrTx/>
              <a:buSzTx/>
              <a:buFontTx/>
              <a:buNone/>
              <a:tabLst>
                <a:tab pos="1255713" algn="l"/>
              </a:tabLst>
              <a:defRPr/>
            </a:pPr>
            <a:r>
              <a:rPr kumimoji="0" lang="en-GB" sz="4000" b="0" i="0" u="none" strike="noStrike" kern="1200" cap="none" spc="-20" normalizeH="0" baseline="0" noProof="0" dirty="0" smtClean="0">
                <a:ln>
                  <a:noFill/>
                </a:ln>
                <a:solidFill>
                  <a:schemeClr val="bg1"/>
                </a:solidFill>
                <a:effectLst/>
                <a:uLnTx/>
                <a:uFillTx/>
                <a:latin typeface="+mj-lt"/>
                <a:ea typeface="+mj-ea"/>
                <a:cs typeface="+mj-cs"/>
              </a:rPr>
              <a:t>Presentation title</a:t>
            </a:r>
            <a:endParaRPr kumimoji="0" lang="en-US" sz="4000" b="0" i="0" u="none" strike="noStrike" kern="1200" cap="none" spc="-20" normalizeH="0" baseline="0" noProof="0" dirty="0" smtClean="0">
              <a:ln>
                <a:noFill/>
              </a:ln>
              <a:solidFill>
                <a:schemeClr val="bg1"/>
              </a:solidFill>
              <a:effectLst/>
              <a:uLnTx/>
              <a:uFillTx/>
              <a:latin typeface="+mj-lt"/>
              <a:ea typeface="+mj-ea"/>
              <a:cs typeface="+mj-cs"/>
            </a:endParaRPr>
          </a:p>
        </p:txBody>
      </p:sp>
      <p:grpSp>
        <p:nvGrpSpPr>
          <p:cNvPr id="3" name="Group 2"/>
          <p:cNvGrpSpPr/>
          <p:nvPr/>
        </p:nvGrpSpPr>
        <p:grpSpPr>
          <a:xfrm>
            <a:off x="6781800" y="3028950"/>
            <a:ext cx="2362200" cy="1715336"/>
            <a:chOff x="6411402" y="3028950"/>
            <a:chExt cx="2587773" cy="1814436"/>
          </a:xfrm>
        </p:grpSpPr>
        <p:pic>
          <p:nvPicPr>
            <p:cNvPr id="4" name="Picture 20" descr="FI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028950"/>
              <a:ext cx="1027508" cy="69978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82" descr="DSC_00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7694" y="3872442"/>
              <a:ext cx="1022921" cy="73444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9" descr="DSCF37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0243" y="3031390"/>
              <a:ext cx="1020372" cy="707431"/>
            </a:xfrm>
            <a:prstGeom prst="rect">
              <a:avLst/>
            </a:prstGeom>
            <a:noFill/>
            <a:ln w="28575">
              <a:solidFill>
                <a:srgbClr val="00437A"/>
              </a:solidFill>
              <a:miter lim="800000"/>
              <a:headEnd/>
              <a:tailEnd/>
            </a:ln>
            <a:extLst>
              <a:ext uri="{909E8E84-426E-40DD-AFC4-6F175D3DCCD1}">
                <a14:hiddenFill xmlns:a14="http://schemas.microsoft.com/office/drawing/2010/main">
                  <a:solidFill>
                    <a:srgbClr val="FFFFFF"/>
                  </a:solidFill>
                </a14:hiddenFill>
              </a:ext>
            </a:extLst>
          </p:spPr>
        </p:pic>
        <p:sp>
          <p:nvSpPr>
            <p:cNvPr id="7" name="ZoneTexte 11"/>
            <p:cNvSpPr txBox="1"/>
            <p:nvPr/>
          </p:nvSpPr>
          <p:spPr bwMode="auto">
            <a:xfrm>
              <a:off x="7899700" y="3546468"/>
              <a:ext cx="996340" cy="316725"/>
            </a:xfrm>
            <a:prstGeom prst="rect">
              <a:avLst/>
            </a:prstGeom>
            <a:solidFill>
              <a:schemeClr val="accent3">
                <a:lumMod val="20000"/>
                <a:lumOff val="80000"/>
              </a:schemeClr>
            </a:solidFill>
            <a:ln w="12700">
              <a:solidFill>
                <a:srgbClr val="00437A"/>
              </a:solidFill>
            </a:ln>
          </p:spPr>
          <p:txBody>
            <a:bodyPr wrap="square">
              <a:spAutoFit/>
            </a:bodyPr>
            <a:lstStyle/>
            <a:p>
              <a:pPr>
                <a:defRPr/>
              </a:pPr>
              <a:r>
                <a:rPr lang="fr-FR" sz="1000" b="1" dirty="0" smtClean="0"/>
                <a:t>France</a:t>
              </a:r>
              <a:endParaRPr lang="fr-FR" sz="1000" b="1" dirty="0"/>
            </a:p>
          </p:txBody>
        </p:sp>
        <p:sp>
          <p:nvSpPr>
            <p:cNvPr id="8" name="ZoneTexte 12"/>
            <p:cNvSpPr txBox="1"/>
            <p:nvPr/>
          </p:nvSpPr>
          <p:spPr bwMode="auto">
            <a:xfrm>
              <a:off x="6411402" y="3562167"/>
              <a:ext cx="579352" cy="246221"/>
            </a:xfrm>
            <a:prstGeom prst="rect">
              <a:avLst/>
            </a:prstGeom>
            <a:solidFill>
              <a:schemeClr val="accent3">
                <a:lumMod val="20000"/>
                <a:lumOff val="80000"/>
              </a:schemeClr>
            </a:solidFill>
            <a:ln w="12700">
              <a:solidFill>
                <a:srgbClr val="00437A"/>
              </a:solidFill>
            </a:ln>
          </p:spPr>
          <p:txBody>
            <a:bodyPr wrap="square">
              <a:spAutoFit/>
            </a:bodyPr>
            <a:lstStyle/>
            <a:p>
              <a:pPr>
                <a:defRPr/>
              </a:pPr>
              <a:r>
                <a:rPr lang="fr-FR" sz="1000" b="1" dirty="0" smtClean="0"/>
                <a:t>Mexico</a:t>
              </a:r>
              <a:endParaRPr lang="fr-FR" sz="1000" b="1" dirty="0"/>
            </a:p>
          </p:txBody>
        </p:sp>
        <p:sp>
          <p:nvSpPr>
            <p:cNvPr id="9" name="ZoneTexte 13"/>
            <p:cNvSpPr txBox="1"/>
            <p:nvPr/>
          </p:nvSpPr>
          <p:spPr bwMode="auto">
            <a:xfrm>
              <a:off x="7844250" y="4526661"/>
              <a:ext cx="1154925" cy="316725"/>
            </a:xfrm>
            <a:prstGeom prst="rect">
              <a:avLst/>
            </a:prstGeom>
            <a:solidFill>
              <a:schemeClr val="accent3">
                <a:lumMod val="20000"/>
                <a:lumOff val="80000"/>
              </a:schemeClr>
            </a:solidFill>
            <a:ln w="12700">
              <a:solidFill>
                <a:srgbClr val="00437A"/>
              </a:solidFill>
            </a:ln>
          </p:spPr>
          <p:txBody>
            <a:bodyPr wrap="square">
              <a:spAutoFit/>
            </a:bodyPr>
            <a:lstStyle/>
            <a:p>
              <a:pPr>
                <a:defRPr/>
              </a:pPr>
              <a:r>
                <a:rPr lang="fr-FR" sz="1000" b="1" dirty="0" smtClean="0"/>
                <a:t>Switzerland</a:t>
              </a:r>
              <a:endParaRPr lang="fr-FR" sz="1000" b="1" dirty="0"/>
            </a:p>
          </p:txBody>
        </p:sp>
        <p:pic>
          <p:nvPicPr>
            <p:cNvPr id="10" name="Imag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3825344"/>
              <a:ext cx="1086247" cy="746305"/>
            </a:xfrm>
            <a:prstGeom prst="rect">
              <a:avLst/>
            </a:prstGeom>
            <a:noFill/>
            <a:ln w="9525">
              <a:solidFill>
                <a:srgbClr val="00437A"/>
              </a:solidFill>
              <a:miter lim="800000"/>
              <a:headEnd/>
              <a:tailEnd/>
            </a:ln>
            <a:extLst>
              <a:ext uri="{909E8E84-426E-40DD-AFC4-6F175D3DCCD1}">
                <a14:hiddenFill xmlns:a14="http://schemas.microsoft.com/office/drawing/2010/main">
                  <a:solidFill>
                    <a:srgbClr val="FFFFFF"/>
                  </a:solidFill>
                </a14:hiddenFill>
              </a:ext>
            </a:extLst>
          </p:spPr>
        </p:pic>
        <p:sp>
          <p:nvSpPr>
            <p:cNvPr id="11" name="Oval 25"/>
            <p:cNvSpPr>
              <a:spLocks noChangeArrowheads="1"/>
            </p:cNvSpPr>
            <p:nvPr/>
          </p:nvSpPr>
          <p:spPr bwMode="auto">
            <a:xfrm>
              <a:off x="6452360" y="4413566"/>
              <a:ext cx="1135525" cy="114474"/>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rgbClr val="F3702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A7423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5A687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9pPr>
            </a:lstStyle>
            <a:p>
              <a:pPr>
                <a:spcBef>
                  <a:spcPct val="0"/>
                </a:spcBef>
                <a:buFontTx/>
                <a:buNone/>
              </a:pPr>
              <a:endParaRPr lang="en-US" altLang="en-US" sz="1350">
                <a:solidFill>
                  <a:schemeClr val="tx1"/>
                </a:solidFill>
                <a:latin typeface="Calibri" panose="020F0502020204030204" pitchFamily="34" charset="0"/>
              </a:endParaRPr>
            </a:p>
          </p:txBody>
        </p:sp>
        <p:pic>
          <p:nvPicPr>
            <p:cNvPr id="12" name="Image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5945" y="3583310"/>
              <a:ext cx="465844" cy="391431"/>
            </a:xfrm>
            <a:prstGeom prst="rect">
              <a:avLst/>
            </a:prstGeom>
            <a:noFill/>
            <a:ln w="9525">
              <a:solidFill>
                <a:srgbClr val="00437A"/>
              </a:solidFill>
              <a:miter lim="800000"/>
              <a:headEnd/>
              <a:tailEnd/>
            </a:ln>
            <a:extLst>
              <a:ext uri="{909E8E84-426E-40DD-AFC4-6F175D3DCCD1}">
                <a14:hiddenFill xmlns:a14="http://schemas.microsoft.com/office/drawing/2010/main">
                  <a:solidFill>
                    <a:srgbClr val="FFFFFF"/>
                  </a:solidFill>
                </a14:hiddenFill>
              </a:ext>
            </a:extLst>
          </p:spPr>
        </p:pic>
      </p:grpSp>
      <p:sp>
        <p:nvSpPr>
          <p:cNvPr id="13" name="Rectangle 12"/>
          <p:cNvSpPr/>
          <p:nvPr/>
        </p:nvSpPr>
        <p:spPr>
          <a:xfrm>
            <a:off x="14378" y="1200150"/>
            <a:ext cx="7690174" cy="3854901"/>
          </a:xfrm>
          <a:prstGeom prst="rect">
            <a:avLst/>
          </a:prstGeom>
        </p:spPr>
        <p:txBody>
          <a:bodyPr wrap="square">
            <a:spAutoFit/>
          </a:bodyPr>
          <a:lstStyle/>
          <a:p>
            <a:pPr>
              <a:defRPr/>
            </a:pPr>
            <a:r>
              <a:rPr lang="en-US" altLang="en-US" b="1" u="sng" dirty="0" smtClean="0">
                <a:solidFill>
                  <a:srgbClr val="006EB7"/>
                </a:solidFill>
              </a:rPr>
              <a:t>Ready to integrate </a:t>
            </a:r>
            <a:r>
              <a:rPr lang="en-US" altLang="en-US" b="1" u="sng" dirty="0">
                <a:solidFill>
                  <a:srgbClr val="006EB7"/>
                </a:solidFill>
              </a:rPr>
              <a:t>solution to access INTERPOL’s database</a:t>
            </a:r>
          </a:p>
          <a:p>
            <a:pPr marL="180975" indent="-180975">
              <a:buFontTx/>
              <a:buChar char="•"/>
              <a:defRPr/>
            </a:pPr>
            <a:r>
              <a:rPr lang="en-US" altLang="en-US" dirty="0">
                <a:solidFill>
                  <a:srgbClr val="006EB7"/>
                </a:solidFill>
              </a:rPr>
              <a:t>Solution </a:t>
            </a:r>
            <a:r>
              <a:rPr lang="en-US" altLang="en-US" dirty="0" smtClean="0">
                <a:solidFill>
                  <a:srgbClr val="006EB7"/>
                </a:solidFill>
              </a:rPr>
              <a:t>allows </a:t>
            </a:r>
            <a:r>
              <a:rPr lang="en-US" altLang="en-US" dirty="0">
                <a:solidFill>
                  <a:srgbClr val="006EB7"/>
                </a:solidFill>
              </a:rPr>
              <a:t>officers to submit </a:t>
            </a:r>
            <a:r>
              <a:rPr lang="en-US" altLang="en-US" b="1" dirty="0">
                <a:solidFill>
                  <a:srgbClr val="006EB7"/>
                </a:solidFill>
              </a:rPr>
              <a:t>MULTIPLE</a:t>
            </a:r>
            <a:r>
              <a:rPr lang="en-US" altLang="en-US" dirty="0">
                <a:solidFill>
                  <a:srgbClr val="006EB7"/>
                </a:solidFill>
              </a:rPr>
              <a:t> </a:t>
            </a:r>
            <a:r>
              <a:rPr lang="en-US" altLang="en-US" dirty="0" smtClean="0">
                <a:solidFill>
                  <a:srgbClr val="006EB7"/>
                </a:solidFill>
              </a:rPr>
              <a:t>queries </a:t>
            </a:r>
            <a:r>
              <a:rPr lang="en-US" altLang="en-US" dirty="0">
                <a:solidFill>
                  <a:srgbClr val="006EB7"/>
                </a:solidFill>
              </a:rPr>
              <a:t>simultaneously </a:t>
            </a:r>
            <a:r>
              <a:rPr lang="en-US" altLang="en-US" dirty="0" smtClean="0">
                <a:solidFill>
                  <a:srgbClr val="006EB7"/>
                </a:solidFill>
              </a:rPr>
              <a:t>and get </a:t>
            </a:r>
            <a:r>
              <a:rPr lang="en-US" altLang="en-US" b="1" dirty="0">
                <a:solidFill>
                  <a:srgbClr val="006EB7"/>
                </a:solidFill>
              </a:rPr>
              <a:t>ONE</a:t>
            </a:r>
            <a:r>
              <a:rPr lang="en-US" altLang="en-US" dirty="0">
                <a:solidFill>
                  <a:srgbClr val="006EB7"/>
                </a:solidFill>
              </a:rPr>
              <a:t> consolidated answer</a:t>
            </a:r>
          </a:p>
          <a:p>
            <a:pPr marL="180975" indent="-180975">
              <a:buFontTx/>
              <a:buChar char="•"/>
              <a:defRPr/>
            </a:pPr>
            <a:r>
              <a:rPr lang="en-US" altLang="en-US" dirty="0">
                <a:solidFill>
                  <a:srgbClr val="006EB7"/>
                </a:solidFill>
              </a:rPr>
              <a:t>Top-level security is ensured using </a:t>
            </a:r>
            <a:r>
              <a:rPr lang="en-US" altLang="en-US" dirty="0" smtClean="0">
                <a:solidFill>
                  <a:srgbClr val="006EB7"/>
                </a:solidFill>
              </a:rPr>
              <a:t>INTERPOL’s </a:t>
            </a:r>
            <a:r>
              <a:rPr lang="en-US" altLang="en-US" dirty="0">
                <a:solidFill>
                  <a:srgbClr val="006EB7"/>
                </a:solidFill>
              </a:rPr>
              <a:t>I-24/7 communications system</a:t>
            </a:r>
          </a:p>
          <a:p>
            <a:pPr marL="180975" indent="-180975">
              <a:buFontTx/>
              <a:buChar char="•"/>
              <a:defRPr/>
            </a:pPr>
            <a:r>
              <a:rPr lang="en-US" altLang="en-US" dirty="0">
                <a:solidFill>
                  <a:srgbClr val="006EB7"/>
                </a:solidFill>
              </a:rPr>
              <a:t>Response to the query is immediate (&lt; 1 sec)</a:t>
            </a:r>
          </a:p>
          <a:p>
            <a:pPr marL="180975" indent="-180975">
              <a:buFontTx/>
              <a:buChar char="•"/>
              <a:defRPr/>
            </a:pPr>
            <a:r>
              <a:rPr lang="en-US" altLang="en-US" dirty="0">
                <a:solidFill>
                  <a:srgbClr val="006EB7"/>
                </a:solidFill>
              </a:rPr>
              <a:t>System notifies </a:t>
            </a:r>
            <a:r>
              <a:rPr lang="en-US" altLang="en-US" dirty="0" smtClean="0">
                <a:solidFill>
                  <a:srgbClr val="006EB7"/>
                </a:solidFill>
              </a:rPr>
              <a:t>immediately </a:t>
            </a:r>
            <a:r>
              <a:rPr lang="en-US" altLang="en-US" dirty="0">
                <a:solidFill>
                  <a:srgbClr val="006EB7"/>
                </a:solidFill>
              </a:rPr>
              <a:t>member countries concerned of potential hit</a:t>
            </a:r>
          </a:p>
          <a:p>
            <a:pPr marL="180975" indent="-180975">
              <a:buFontTx/>
              <a:buChar char="•"/>
              <a:defRPr/>
            </a:pPr>
            <a:r>
              <a:rPr lang="fr-FR" altLang="en-US" dirty="0">
                <a:solidFill>
                  <a:srgbClr val="006EB7"/>
                </a:solidFill>
              </a:rPr>
              <a:t>National </a:t>
            </a:r>
            <a:r>
              <a:rPr lang="fr-FR" altLang="en-US" dirty="0" err="1">
                <a:solidFill>
                  <a:srgbClr val="006EB7"/>
                </a:solidFill>
              </a:rPr>
              <a:t>SOPs</a:t>
            </a:r>
            <a:r>
              <a:rPr lang="fr-FR" altLang="en-US" dirty="0">
                <a:solidFill>
                  <a:srgbClr val="006EB7"/>
                </a:solidFill>
              </a:rPr>
              <a:t> </a:t>
            </a:r>
            <a:r>
              <a:rPr lang="fr-FR" altLang="en-US" dirty="0" err="1">
                <a:solidFill>
                  <a:srgbClr val="006EB7"/>
                </a:solidFill>
              </a:rPr>
              <a:t>adapted</a:t>
            </a:r>
            <a:r>
              <a:rPr lang="fr-FR" altLang="en-US" dirty="0">
                <a:solidFill>
                  <a:srgbClr val="006EB7"/>
                </a:solidFill>
              </a:rPr>
              <a:t> to </a:t>
            </a:r>
            <a:r>
              <a:rPr lang="fr-FR" altLang="en-US" dirty="0" err="1">
                <a:solidFill>
                  <a:srgbClr val="006EB7"/>
                </a:solidFill>
              </a:rPr>
              <a:t>each</a:t>
            </a:r>
            <a:r>
              <a:rPr lang="fr-FR" altLang="en-US" dirty="0">
                <a:solidFill>
                  <a:srgbClr val="006EB7"/>
                </a:solidFill>
              </a:rPr>
              <a:t> </a:t>
            </a:r>
            <a:r>
              <a:rPr lang="fr-FR" altLang="en-US" dirty="0" smtClean="0">
                <a:solidFill>
                  <a:srgbClr val="006EB7"/>
                </a:solidFill>
              </a:rPr>
              <a:t>country</a:t>
            </a:r>
            <a:endParaRPr lang="en-US" altLang="en-US" dirty="0" smtClean="0">
              <a:solidFill>
                <a:srgbClr val="006EB7"/>
              </a:solidFill>
            </a:endParaRPr>
          </a:p>
          <a:p>
            <a:pPr marL="180975" indent="-180975">
              <a:defRPr/>
            </a:pPr>
            <a:endParaRPr lang="en-US" altLang="en-US" sz="400" dirty="0">
              <a:solidFill>
                <a:srgbClr val="006EB7"/>
              </a:solidFill>
            </a:endParaRPr>
          </a:p>
          <a:p>
            <a:pPr marL="180975" indent="-180975">
              <a:defRPr/>
            </a:pPr>
            <a:r>
              <a:rPr lang="en-US" altLang="en-US" b="1" u="sng" dirty="0" smtClean="0">
                <a:solidFill>
                  <a:srgbClr val="006EB7"/>
                </a:solidFill>
              </a:rPr>
              <a:t>Ready to integrate solution into existing systems</a:t>
            </a:r>
          </a:p>
          <a:p>
            <a:pPr marL="180975" lvl="1" indent="-180975">
              <a:buFontTx/>
              <a:buChar char="•"/>
              <a:defRPr/>
            </a:pPr>
            <a:r>
              <a:rPr lang="en-US" altLang="en-US" dirty="0" smtClean="0">
                <a:solidFill>
                  <a:srgbClr val="006EB7"/>
                </a:solidFill>
              </a:rPr>
              <a:t>No </a:t>
            </a:r>
            <a:r>
              <a:rPr lang="en-US" altLang="en-US" dirty="0">
                <a:solidFill>
                  <a:srgbClr val="006EB7"/>
                </a:solidFill>
              </a:rPr>
              <a:t>changes in the daily work of front-line officers</a:t>
            </a:r>
          </a:p>
          <a:p>
            <a:pPr marL="180975" lvl="1" indent="-180975">
              <a:buFontTx/>
              <a:buChar char="•"/>
              <a:defRPr/>
            </a:pPr>
            <a:r>
              <a:rPr lang="en-US" altLang="en-US" dirty="0">
                <a:solidFill>
                  <a:srgbClr val="006EB7"/>
                </a:solidFill>
              </a:rPr>
              <a:t>No special training required</a:t>
            </a:r>
          </a:p>
          <a:p>
            <a:pPr marL="180975" lvl="1" indent="-180975">
              <a:buFontTx/>
              <a:buChar char="•"/>
              <a:defRPr/>
            </a:pPr>
            <a:r>
              <a:rPr lang="en-US" altLang="en-US" dirty="0">
                <a:solidFill>
                  <a:srgbClr val="006EB7"/>
                </a:solidFill>
              </a:rPr>
              <a:t>No language barriers [usage of national language(s)]</a:t>
            </a:r>
          </a:p>
          <a:p>
            <a:pPr marL="180975" lvl="1" indent="-180975">
              <a:buFontTx/>
              <a:buChar char="•"/>
              <a:defRPr/>
            </a:pPr>
            <a:r>
              <a:rPr lang="en-US" altLang="en-US" dirty="0">
                <a:solidFill>
                  <a:srgbClr val="006EB7"/>
                </a:solidFill>
              </a:rPr>
              <a:t>Easily adapted to individual </a:t>
            </a:r>
            <a:r>
              <a:rPr lang="en-US" altLang="en-US" dirty="0" smtClean="0">
                <a:solidFill>
                  <a:srgbClr val="006EB7"/>
                </a:solidFill>
              </a:rPr>
              <a:t>country </a:t>
            </a:r>
            <a:r>
              <a:rPr lang="en-US" altLang="en-US" dirty="0">
                <a:solidFill>
                  <a:srgbClr val="006EB7"/>
                </a:solidFill>
              </a:rPr>
              <a:t>requirements and capabilities</a:t>
            </a:r>
          </a:p>
          <a:p>
            <a:pPr marL="180975" lvl="1" indent="-180975">
              <a:buFontTx/>
              <a:buChar char="•"/>
              <a:defRPr/>
            </a:pPr>
            <a:r>
              <a:rPr lang="en-US" altLang="en-US" dirty="0">
                <a:solidFill>
                  <a:srgbClr val="006EB7"/>
                </a:solidFill>
              </a:rPr>
              <a:t>Fully interoperability with </a:t>
            </a:r>
            <a:r>
              <a:rPr lang="en-US" altLang="en-US" dirty="0" err="1">
                <a:solidFill>
                  <a:srgbClr val="006EB7"/>
                </a:solidFill>
              </a:rPr>
              <a:t>i</a:t>
            </a:r>
            <a:r>
              <a:rPr lang="en-US" altLang="en-US" dirty="0">
                <a:solidFill>
                  <a:srgbClr val="006EB7"/>
                </a:solidFill>
              </a:rPr>
              <a:t>-API and </a:t>
            </a:r>
            <a:r>
              <a:rPr lang="en-US" altLang="en-US" dirty="0" err="1">
                <a:solidFill>
                  <a:srgbClr val="006EB7"/>
                </a:solidFill>
              </a:rPr>
              <a:t>eVisa</a:t>
            </a:r>
            <a:endParaRPr lang="en-US" altLang="en-US" dirty="0">
              <a:solidFill>
                <a:srgbClr val="006EB7"/>
              </a:solidFill>
            </a:endParaRPr>
          </a:p>
        </p:txBody>
      </p:sp>
      <p:sp>
        <p:nvSpPr>
          <p:cNvPr id="15" name="Rectangle 14"/>
          <p:cNvSpPr/>
          <p:nvPr/>
        </p:nvSpPr>
        <p:spPr>
          <a:xfrm>
            <a:off x="6235610" y="926411"/>
            <a:ext cx="2510771" cy="507831"/>
          </a:xfrm>
          <a:prstGeom prst="rect">
            <a:avLst/>
          </a:prstGeom>
        </p:spPr>
        <p:txBody>
          <a:bodyPr wrap="square">
            <a:spAutoFit/>
          </a:bodyPr>
          <a:lstStyle/>
          <a:p>
            <a:pPr algn="r" eaLnBrk="0" hangingPunct="0">
              <a:defRPr/>
            </a:pPr>
            <a:r>
              <a:rPr lang="en-US" sz="2700" b="1" kern="0" dirty="0">
                <a:solidFill>
                  <a:srgbClr val="F37021"/>
                </a:solidFill>
                <a:latin typeface="Calibri" panose="020F0502020204030204" pitchFamily="34" charset="0"/>
                <a:cs typeface="Calibri" panose="020F0502020204030204" pitchFamily="34" charset="0"/>
              </a:rPr>
              <a:t>Advantages</a:t>
            </a:r>
          </a:p>
        </p:txBody>
      </p:sp>
    </p:spTree>
    <p:extLst>
      <p:ext uri="{BB962C8B-B14F-4D97-AF65-F5344CB8AC3E}">
        <p14:creationId xmlns:p14="http://schemas.microsoft.com/office/powerpoint/2010/main" val="3144746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33400" y="1581150"/>
            <a:ext cx="80772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310063" algn="l"/>
              </a:tabLst>
              <a:defRPr>
                <a:solidFill>
                  <a:schemeClr val="tx1"/>
                </a:solidFill>
                <a:latin typeface="Arial" charset="0"/>
              </a:defRPr>
            </a:lvl1pPr>
            <a:lvl2pPr>
              <a:tabLst>
                <a:tab pos="4310063" algn="l"/>
              </a:tabLst>
              <a:defRPr>
                <a:solidFill>
                  <a:schemeClr val="tx1"/>
                </a:solidFill>
                <a:latin typeface="Arial" charset="0"/>
              </a:defRPr>
            </a:lvl2pPr>
            <a:lvl3pPr>
              <a:tabLst>
                <a:tab pos="4310063" algn="l"/>
              </a:tabLst>
              <a:defRPr>
                <a:solidFill>
                  <a:schemeClr val="tx1"/>
                </a:solidFill>
                <a:latin typeface="Arial" charset="0"/>
              </a:defRPr>
            </a:lvl3pPr>
            <a:lvl4pPr>
              <a:tabLst>
                <a:tab pos="4310063" algn="l"/>
              </a:tabLst>
              <a:defRPr>
                <a:solidFill>
                  <a:schemeClr val="tx1"/>
                </a:solidFill>
                <a:latin typeface="Arial" charset="0"/>
              </a:defRPr>
            </a:lvl4pPr>
            <a:lvl5pPr>
              <a:tabLst>
                <a:tab pos="4310063" algn="l"/>
              </a:tabLst>
              <a:defRPr>
                <a:solidFill>
                  <a:schemeClr val="tx1"/>
                </a:solidFill>
                <a:latin typeface="Arial" charset="0"/>
              </a:defRPr>
            </a:lvl5pPr>
            <a:lvl6pPr fontAlgn="base">
              <a:spcBef>
                <a:spcPct val="0"/>
              </a:spcBef>
              <a:spcAft>
                <a:spcPct val="0"/>
              </a:spcAft>
              <a:tabLst>
                <a:tab pos="4310063" algn="l"/>
              </a:tabLst>
              <a:defRPr>
                <a:solidFill>
                  <a:schemeClr val="tx1"/>
                </a:solidFill>
                <a:latin typeface="Arial" charset="0"/>
              </a:defRPr>
            </a:lvl6pPr>
            <a:lvl7pPr fontAlgn="base">
              <a:spcBef>
                <a:spcPct val="0"/>
              </a:spcBef>
              <a:spcAft>
                <a:spcPct val="0"/>
              </a:spcAft>
              <a:tabLst>
                <a:tab pos="4310063" algn="l"/>
              </a:tabLst>
              <a:defRPr>
                <a:solidFill>
                  <a:schemeClr val="tx1"/>
                </a:solidFill>
                <a:latin typeface="Arial" charset="0"/>
              </a:defRPr>
            </a:lvl7pPr>
            <a:lvl8pPr fontAlgn="base">
              <a:spcBef>
                <a:spcPct val="0"/>
              </a:spcBef>
              <a:spcAft>
                <a:spcPct val="0"/>
              </a:spcAft>
              <a:tabLst>
                <a:tab pos="4310063" algn="l"/>
              </a:tabLst>
              <a:defRPr>
                <a:solidFill>
                  <a:schemeClr val="tx1"/>
                </a:solidFill>
                <a:latin typeface="Arial" charset="0"/>
              </a:defRPr>
            </a:lvl8pPr>
            <a:lvl9pPr fontAlgn="base">
              <a:spcBef>
                <a:spcPct val="0"/>
              </a:spcBef>
              <a:spcAft>
                <a:spcPct val="0"/>
              </a:spcAft>
              <a:tabLst>
                <a:tab pos="4310063" algn="l"/>
              </a:tabLst>
              <a:defRPr>
                <a:solidFill>
                  <a:schemeClr val="tx1"/>
                </a:solidFill>
                <a:latin typeface="Arial" charset="0"/>
              </a:defRPr>
            </a:lvl9pPr>
          </a:lstStyle>
          <a:p>
            <a:pPr algn="ctr" eaLnBrk="1" hangingPunct="1">
              <a:spcBef>
                <a:spcPct val="50000"/>
              </a:spcBef>
              <a:defRPr/>
            </a:pPr>
            <a:r>
              <a:rPr lang="en-US" dirty="0">
                <a:solidFill>
                  <a:srgbClr val="006EB7"/>
                </a:solidFill>
                <a:latin typeface="Calibri" panose="020F0502020204030204" pitchFamily="34" charset="0"/>
                <a:ea typeface="MS PGothic" panose="020B0600070205080204" pitchFamily="34" charset="-128"/>
              </a:rPr>
              <a:t>A new approach for travel document control</a:t>
            </a:r>
          </a:p>
          <a:p>
            <a:pPr algn="ctr" eaLnBrk="1" hangingPunct="1">
              <a:spcBef>
                <a:spcPct val="50000"/>
              </a:spcBef>
              <a:defRPr/>
            </a:pPr>
            <a:r>
              <a:rPr lang="en-US" dirty="0" smtClean="0">
                <a:solidFill>
                  <a:srgbClr val="006EB7"/>
                </a:solidFill>
                <a:latin typeface="Calibri" panose="020F0502020204030204" pitchFamily="34" charset="0"/>
                <a:ea typeface="MS PGothic" panose="020B0600070205080204" pitchFamily="34" charset="-128"/>
              </a:rPr>
              <a:t>FIELDS Project</a:t>
            </a:r>
            <a:endParaRPr lang="en-US" dirty="0">
              <a:solidFill>
                <a:srgbClr val="006EB7"/>
              </a:solidFill>
              <a:latin typeface="Calibri" panose="020F0502020204030204" pitchFamily="34" charset="0"/>
              <a:ea typeface="MS PGothic" panose="020B0600070205080204" pitchFamily="34" charset="-128"/>
            </a:endParaRPr>
          </a:p>
          <a:p>
            <a:pPr algn="ctr" eaLnBrk="1" hangingPunct="1">
              <a:spcBef>
                <a:spcPct val="50000"/>
              </a:spcBef>
              <a:defRPr/>
            </a:pPr>
            <a:r>
              <a:rPr lang="en-US" b="1" dirty="0" smtClean="0">
                <a:solidFill>
                  <a:srgbClr val="006EB7"/>
                </a:solidFill>
                <a:latin typeface="Calibri" panose="020F0502020204030204" pitchFamily="34" charset="0"/>
                <a:ea typeface="MS PGothic" panose="020B0600070205080204" pitchFamily="34" charset="-128"/>
              </a:rPr>
              <a:t>“Access to supporting materials related </a:t>
            </a:r>
            <a:r>
              <a:rPr lang="en-US" b="1" dirty="0">
                <a:solidFill>
                  <a:srgbClr val="006EB7"/>
                </a:solidFill>
                <a:latin typeface="Calibri" panose="020F0502020204030204" pitchFamily="34" charset="0"/>
                <a:ea typeface="MS PGothic" panose="020B0600070205080204" pitchFamily="34" charset="-128"/>
              </a:rPr>
              <a:t>to fraudulent travel document during passenger screenings”</a:t>
            </a:r>
          </a:p>
          <a:p>
            <a:pPr algn="ctr" eaLnBrk="1" hangingPunct="1">
              <a:defRPr/>
            </a:pPr>
            <a:endParaRPr lang="en-GB" dirty="0">
              <a:solidFill>
                <a:srgbClr val="006EB7"/>
              </a:solidFill>
              <a:latin typeface="Calibri" panose="020F0502020204030204" pitchFamily="34" charset="0"/>
              <a:ea typeface="MS PGothic" panose="020B0600070205080204" pitchFamily="34" charset="-128"/>
            </a:endParaRPr>
          </a:p>
          <a:p>
            <a:pPr algn="ctr" eaLnBrk="1" hangingPunct="1">
              <a:defRPr/>
            </a:pPr>
            <a:r>
              <a:rPr lang="en-GB" b="1" dirty="0" smtClean="0">
                <a:solidFill>
                  <a:srgbClr val="006EB7"/>
                </a:solidFill>
                <a:latin typeface="Calibri" panose="020F0502020204030204" pitchFamily="34" charset="0"/>
                <a:ea typeface="MS PGothic" panose="020B0600070205080204" pitchFamily="34" charset="-128"/>
              </a:rPr>
              <a:t>Availability of Frontex/QCC</a:t>
            </a:r>
            <a:endParaRPr lang="en-GB" b="1" dirty="0">
              <a:solidFill>
                <a:srgbClr val="006EB7"/>
              </a:solidFill>
              <a:latin typeface="Calibri" panose="020F0502020204030204" pitchFamily="34" charset="0"/>
              <a:ea typeface="MS PGothic" panose="020B0600070205080204" pitchFamily="34" charset="-128"/>
            </a:endParaRPr>
          </a:p>
          <a:p>
            <a:pPr algn="ctr" eaLnBrk="1" hangingPunct="1">
              <a:defRPr/>
            </a:pPr>
            <a:r>
              <a:rPr lang="en-GB" dirty="0" smtClean="0">
                <a:solidFill>
                  <a:srgbClr val="006EB7"/>
                </a:solidFill>
                <a:latin typeface="Calibri" panose="020F0502020204030204" pitchFamily="34" charset="0"/>
                <a:ea typeface="MS PGothic" panose="020B0600070205080204" pitchFamily="34" charset="-128"/>
              </a:rPr>
              <a:t>Through</a:t>
            </a:r>
          </a:p>
          <a:p>
            <a:pPr algn="ctr" eaLnBrk="1" hangingPunct="1">
              <a:defRPr/>
            </a:pPr>
            <a:r>
              <a:rPr lang="en-GB" b="1" dirty="0" smtClean="0">
                <a:solidFill>
                  <a:srgbClr val="006EB7"/>
                </a:solidFill>
                <a:latin typeface="Calibri" panose="020F0502020204030204" pitchFamily="34" charset="0"/>
                <a:ea typeface="MS PGothic" panose="020B0600070205080204" pitchFamily="34" charset="-128"/>
              </a:rPr>
              <a:t>INTERPOL/Dial-Doc integration to the national border application</a:t>
            </a:r>
            <a:endParaRPr lang="en-US" b="1" dirty="0">
              <a:solidFill>
                <a:srgbClr val="006EB7"/>
              </a:solidFill>
              <a:latin typeface="Calibri" panose="020F0502020204030204" pitchFamily="34" charset="0"/>
              <a:ea typeface="MS PGothic" panose="020B0600070205080204" pitchFamily="34" charset="-128"/>
            </a:endParaRPr>
          </a:p>
        </p:txBody>
      </p:sp>
      <p:sp>
        <p:nvSpPr>
          <p:cNvPr id="3" name="Rectangle 2"/>
          <p:cNvSpPr txBox="1">
            <a:spLocks noChangeArrowheads="1"/>
          </p:cNvSpPr>
          <p:nvPr/>
        </p:nvSpPr>
        <p:spPr>
          <a:xfrm>
            <a:off x="1143000" y="1069833"/>
            <a:ext cx="6858000" cy="482203"/>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altLang="en-US" sz="3000" b="1" dirty="0" smtClean="0">
                <a:solidFill>
                  <a:srgbClr val="EE8616"/>
                </a:solidFill>
                <a:effectLst>
                  <a:outerShdw blurRad="38100" dist="38100" dir="2700000" algn="tl">
                    <a:srgbClr val="000000">
                      <a:alpha val="43137"/>
                    </a:srgbClr>
                  </a:outerShdw>
                </a:effectLst>
                <a:latin typeface="+mn-lt"/>
              </a:rPr>
              <a:t>…and in the pipeline….</a:t>
            </a:r>
            <a:endParaRPr lang="en-US" altLang="en-US" sz="3000" b="1" dirty="0">
              <a:solidFill>
                <a:srgbClr val="EE8616"/>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885567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167113-D25B-B240-8D07-7554324CC98B}"/>
              </a:ext>
            </a:extLst>
          </p:cNvPr>
          <p:cNvPicPr>
            <a:picLocks noChangeAspect="1"/>
          </p:cNvPicPr>
          <p:nvPr/>
        </p:nvPicPr>
        <p:blipFill rotWithShape="1">
          <a:blip r:embed="rId2"/>
          <a:srcRect r="4886" b="30016"/>
          <a:stretch/>
        </p:blipFill>
        <p:spPr>
          <a:xfrm>
            <a:off x="2733000" y="3370468"/>
            <a:ext cx="908541" cy="1037596"/>
          </a:xfrm>
          <a:prstGeom prst="rect">
            <a:avLst/>
          </a:prstGeom>
        </p:spPr>
      </p:pic>
      <p:sp>
        <p:nvSpPr>
          <p:cNvPr id="4" name="Oval 3">
            <a:extLst>
              <a:ext uri="{FF2B5EF4-FFF2-40B4-BE49-F238E27FC236}">
                <a16:creationId xmlns:a16="http://schemas.microsoft.com/office/drawing/2014/main" xmlns="" id="{C0961C19-6B85-E34D-8923-4D2B20E48F9A}"/>
              </a:ext>
            </a:extLst>
          </p:cNvPr>
          <p:cNvSpPr/>
          <p:nvPr/>
        </p:nvSpPr>
        <p:spPr>
          <a:xfrm>
            <a:off x="4332390" y="1338629"/>
            <a:ext cx="1538386" cy="3213309"/>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I24/7</a:t>
            </a:r>
          </a:p>
        </p:txBody>
      </p:sp>
      <p:cxnSp>
        <p:nvCxnSpPr>
          <p:cNvPr id="5" name="Straight Arrow Connector 4">
            <a:extLst>
              <a:ext uri="{FF2B5EF4-FFF2-40B4-BE49-F238E27FC236}">
                <a16:creationId xmlns:a16="http://schemas.microsoft.com/office/drawing/2014/main" xmlns="" id="{3BC3CA90-B8D9-D745-8EF3-DD89B1445183}"/>
              </a:ext>
            </a:extLst>
          </p:cNvPr>
          <p:cNvCxnSpPr/>
          <p:nvPr/>
        </p:nvCxnSpPr>
        <p:spPr>
          <a:xfrm flipH="1">
            <a:off x="3553319" y="1830380"/>
            <a:ext cx="3990772" cy="3037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7DEC813D-1C3D-054B-8A72-43F154EB8C31}"/>
              </a:ext>
            </a:extLst>
          </p:cNvPr>
          <p:cNvPicPr>
            <a:picLocks noChangeAspect="1"/>
          </p:cNvPicPr>
          <p:nvPr/>
        </p:nvPicPr>
        <p:blipFill>
          <a:blip r:embed="rId3"/>
          <a:stretch>
            <a:fillRect/>
          </a:stretch>
        </p:blipFill>
        <p:spPr>
          <a:xfrm>
            <a:off x="5277951" y="1723004"/>
            <a:ext cx="2342111" cy="259238"/>
          </a:xfrm>
          <a:prstGeom prst="rect">
            <a:avLst/>
          </a:prstGeom>
        </p:spPr>
      </p:pic>
      <p:sp>
        <p:nvSpPr>
          <p:cNvPr id="8" name="Left-Right Arrow 7">
            <a:extLst>
              <a:ext uri="{FF2B5EF4-FFF2-40B4-BE49-F238E27FC236}">
                <a16:creationId xmlns:a16="http://schemas.microsoft.com/office/drawing/2014/main" xmlns="" id="{81121388-823C-8C47-AC5D-7BBF4D9D2744}"/>
              </a:ext>
            </a:extLst>
          </p:cNvPr>
          <p:cNvSpPr/>
          <p:nvPr/>
        </p:nvSpPr>
        <p:spPr>
          <a:xfrm rot="3155955">
            <a:off x="1518741" y="3174371"/>
            <a:ext cx="1524744" cy="2522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a:extLst>
              <a:ext uri="{FF2B5EF4-FFF2-40B4-BE49-F238E27FC236}">
                <a16:creationId xmlns:a16="http://schemas.microsoft.com/office/drawing/2014/main" xmlns="" id="{8FF7DA71-BC7C-604B-9154-F35550016089}"/>
              </a:ext>
            </a:extLst>
          </p:cNvPr>
          <p:cNvSpPr/>
          <p:nvPr/>
        </p:nvSpPr>
        <p:spPr>
          <a:xfrm>
            <a:off x="3573510" y="3829548"/>
            <a:ext cx="3975111" cy="2203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9AF6574-C6F6-0149-A78C-79D9741E1E16}"/>
              </a:ext>
            </a:extLst>
          </p:cNvPr>
          <p:cNvPicPr>
            <a:picLocks noChangeAspect="1"/>
          </p:cNvPicPr>
          <p:nvPr/>
        </p:nvPicPr>
        <p:blipFill>
          <a:blip r:embed="rId4"/>
          <a:stretch>
            <a:fillRect/>
          </a:stretch>
        </p:blipFill>
        <p:spPr>
          <a:xfrm>
            <a:off x="2697896" y="1588268"/>
            <a:ext cx="875614" cy="1482614"/>
          </a:xfrm>
          <a:prstGeom prst="rect">
            <a:avLst/>
          </a:prstGeom>
        </p:spPr>
      </p:pic>
      <p:pic>
        <p:nvPicPr>
          <p:cNvPr id="11" name="Picture 10">
            <a:extLst>
              <a:ext uri="{FF2B5EF4-FFF2-40B4-BE49-F238E27FC236}">
                <a16:creationId xmlns:a16="http://schemas.microsoft.com/office/drawing/2014/main" xmlns="" id="{3ED579A6-6BDD-B849-8B8E-24D41BC76903}"/>
              </a:ext>
            </a:extLst>
          </p:cNvPr>
          <p:cNvPicPr>
            <a:picLocks noChangeAspect="1"/>
          </p:cNvPicPr>
          <p:nvPr/>
        </p:nvPicPr>
        <p:blipFill>
          <a:blip r:embed="rId5"/>
          <a:stretch>
            <a:fillRect/>
          </a:stretch>
        </p:blipFill>
        <p:spPr>
          <a:xfrm>
            <a:off x="1034500" y="1702690"/>
            <a:ext cx="835813" cy="975141"/>
          </a:xfrm>
          <a:prstGeom prst="rect">
            <a:avLst/>
          </a:prstGeom>
        </p:spPr>
      </p:pic>
      <p:pic>
        <p:nvPicPr>
          <p:cNvPr id="12" name="Picture 11">
            <a:extLst>
              <a:ext uri="{FF2B5EF4-FFF2-40B4-BE49-F238E27FC236}">
                <a16:creationId xmlns:a16="http://schemas.microsoft.com/office/drawing/2014/main" xmlns="" id="{50DA9087-B45C-4647-976E-9FFC2617C7F2}"/>
              </a:ext>
            </a:extLst>
          </p:cNvPr>
          <p:cNvPicPr>
            <a:picLocks noChangeAspect="1"/>
          </p:cNvPicPr>
          <p:nvPr/>
        </p:nvPicPr>
        <p:blipFill>
          <a:blip r:embed="rId6"/>
          <a:stretch>
            <a:fillRect/>
          </a:stretch>
        </p:blipFill>
        <p:spPr>
          <a:xfrm>
            <a:off x="1108398" y="3404765"/>
            <a:ext cx="835813" cy="975141"/>
          </a:xfrm>
          <a:prstGeom prst="rect">
            <a:avLst/>
          </a:prstGeom>
        </p:spPr>
      </p:pic>
      <p:pic>
        <p:nvPicPr>
          <p:cNvPr id="13" name="Picture 12">
            <a:extLst>
              <a:ext uri="{FF2B5EF4-FFF2-40B4-BE49-F238E27FC236}">
                <a16:creationId xmlns:a16="http://schemas.microsoft.com/office/drawing/2014/main" xmlns="" id="{BFD1ACED-6E02-8F43-898B-592E6AC759D7}"/>
              </a:ext>
            </a:extLst>
          </p:cNvPr>
          <p:cNvPicPr>
            <a:picLocks noChangeAspect="1"/>
          </p:cNvPicPr>
          <p:nvPr/>
        </p:nvPicPr>
        <p:blipFill>
          <a:blip r:embed="rId7"/>
          <a:stretch>
            <a:fillRect/>
          </a:stretch>
        </p:blipFill>
        <p:spPr>
          <a:xfrm>
            <a:off x="8108744" y="851058"/>
            <a:ext cx="975115" cy="975141"/>
          </a:xfrm>
          <a:prstGeom prst="rect">
            <a:avLst/>
          </a:prstGeom>
        </p:spPr>
      </p:pic>
      <p:pic>
        <p:nvPicPr>
          <p:cNvPr id="14" name="Picture 13">
            <a:extLst>
              <a:ext uri="{FF2B5EF4-FFF2-40B4-BE49-F238E27FC236}">
                <a16:creationId xmlns:a16="http://schemas.microsoft.com/office/drawing/2014/main" xmlns="" id="{BD32ECA7-8CA0-7542-8A17-8F92A7217FBE}"/>
              </a:ext>
            </a:extLst>
          </p:cNvPr>
          <p:cNvPicPr>
            <a:picLocks noChangeAspect="1"/>
          </p:cNvPicPr>
          <p:nvPr/>
        </p:nvPicPr>
        <p:blipFill>
          <a:blip r:embed="rId8"/>
          <a:stretch>
            <a:fillRect/>
          </a:stretch>
        </p:blipFill>
        <p:spPr>
          <a:xfrm>
            <a:off x="7452034" y="3289895"/>
            <a:ext cx="1313420" cy="1313456"/>
          </a:xfrm>
          <a:prstGeom prst="rect">
            <a:avLst/>
          </a:prstGeom>
        </p:spPr>
      </p:pic>
      <p:cxnSp>
        <p:nvCxnSpPr>
          <p:cNvPr id="15" name="Elbow Connector 14">
            <a:extLst>
              <a:ext uri="{FF2B5EF4-FFF2-40B4-BE49-F238E27FC236}">
                <a16:creationId xmlns:a16="http://schemas.microsoft.com/office/drawing/2014/main" xmlns="" id="{78B22703-E378-454F-A088-9D12552A9A4F}"/>
              </a:ext>
            </a:extLst>
          </p:cNvPr>
          <p:cNvCxnSpPr>
            <a:cxnSpLocks/>
          </p:cNvCxnSpPr>
          <p:nvPr/>
        </p:nvCxnSpPr>
        <p:spPr>
          <a:xfrm rot="10800000">
            <a:off x="3543673" y="2005257"/>
            <a:ext cx="3850365" cy="1977471"/>
          </a:xfrm>
          <a:prstGeom prst="bentConnector3">
            <a:avLst>
              <a:gd name="adj1" fmla="val 81829"/>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Left-Right Arrow 15">
            <a:extLst>
              <a:ext uri="{FF2B5EF4-FFF2-40B4-BE49-F238E27FC236}">
                <a16:creationId xmlns:a16="http://schemas.microsoft.com/office/drawing/2014/main" xmlns="" id="{51C1939B-5A05-114D-A423-3316F93D4A8D}"/>
              </a:ext>
            </a:extLst>
          </p:cNvPr>
          <p:cNvSpPr/>
          <p:nvPr/>
        </p:nvSpPr>
        <p:spPr>
          <a:xfrm>
            <a:off x="1989924" y="3954737"/>
            <a:ext cx="831477" cy="2265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6">
            <a:extLst>
              <a:ext uri="{FF2B5EF4-FFF2-40B4-BE49-F238E27FC236}">
                <a16:creationId xmlns:a16="http://schemas.microsoft.com/office/drawing/2014/main" xmlns="" id="{2BAE0C82-8765-F542-867B-4ACA4E1DC868}"/>
              </a:ext>
            </a:extLst>
          </p:cNvPr>
          <p:cNvSpPr/>
          <p:nvPr/>
        </p:nvSpPr>
        <p:spPr>
          <a:xfrm>
            <a:off x="1902337" y="2085726"/>
            <a:ext cx="831477" cy="2522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4EB02615-02F1-9C46-9B2D-B3E5E57185A0}"/>
              </a:ext>
            </a:extLst>
          </p:cNvPr>
          <p:cNvPicPr>
            <a:picLocks noChangeAspect="1"/>
          </p:cNvPicPr>
          <p:nvPr/>
        </p:nvPicPr>
        <p:blipFill>
          <a:blip r:embed="rId9"/>
          <a:stretch>
            <a:fillRect/>
          </a:stretch>
        </p:blipFill>
        <p:spPr>
          <a:xfrm>
            <a:off x="4979313" y="1496444"/>
            <a:ext cx="457197" cy="742028"/>
          </a:xfrm>
          <a:prstGeom prst="rect">
            <a:avLst/>
          </a:prstGeom>
        </p:spPr>
      </p:pic>
      <p:cxnSp>
        <p:nvCxnSpPr>
          <p:cNvPr id="19" name="Straight Connector 18">
            <a:extLst>
              <a:ext uri="{FF2B5EF4-FFF2-40B4-BE49-F238E27FC236}">
                <a16:creationId xmlns:a16="http://schemas.microsoft.com/office/drawing/2014/main" xmlns="" id="{9D78F211-4E22-9C4D-838B-3969B305C1BD}"/>
              </a:ext>
            </a:extLst>
          </p:cNvPr>
          <p:cNvCxnSpPr/>
          <p:nvPr/>
        </p:nvCxnSpPr>
        <p:spPr>
          <a:xfrm>
            <a:off x="2263026" y="1668771"/>
            <a:ext cx="30607" cy="310749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EEDA8920-6DCC-8C45-AFEC-80B53B9C9D7F}"/>
              </a:ext>
            </a:extLst>
          </p:cNvPr>
          <p:cNvSpPr txBox="1"/>
          <p:nvPr/>
        </p:nvSpPr>
        <p:spPr>
          <a:xfrm>
            <a:off x="755576" y="973224"/>
            <a:ext cx="1250165" cy="523220"/>
          </a:xfrm>
          <a:prstGeom prst="rect">
            <a:avLst/>
          </a:prstGeom>
          <a:noFill/>
        </p:spPr>
        <p:txBody>
          <a:bodyPr wrap="square" rtlCol="0">
            <a:spAutoFit/>
          </a:bodyPr>
          <a:lstStyle/>
          <a:p>
            <a:pPr algn="r"/>
            <a:r>
              <a:rPr lang="en-US" sz="1400" b="1" dirty="0">
                <a:solidFill>
                  <a:srgbClr val="0054A4"/>
                </a:solidFill>
                <a:cs typeface="Arial" panose="020B0604020202020204" pitchFamily="34" charset="0"/>
              </a:rPr>
              <a:t>Information</a:t>
            </a:r>
          </a:p>
          <a:p>
            <a:pPr algn="r"/>
            <a:r>
              <a:rPr lang="en-US" sz="1400" b="1" dirty="0">
                <a:solidFill>
                  <a:srgbClr val="0054A4"/>
                </a:solidFill>
                <a:cs typeface="Arial" panose="020B0604020202020204" pitchFamily="34" charset="0"/>
              </a:rPr>
              <a:t>Management</a:t>
            </a:r>
          </a:p>
        </p:txBody>
      </p:sp>
      <p:sp>
        <p:nvSpPr>
          <p:cNvPr id="21" name="TextBox 20">
            <a:extLst>
              <a:ext uri="{FF2B5EF4-FFF2-40B4-BE49-F238E27FC236}">
                <a16:creationId xmlns:a16="http://schemas.microsoft.com/office/drawing/2014/main" xmlns="" id="{07AC2D8D-C685-B944-A3D5-D5CDD89AA70D}"/>
              </a:ext>
            </a:extLst>
          </p:cNvPr>
          <p:cNvSpPr txBox="1"/>
          <p:nvPr/>
        </p:nvSpPr>
        <p:spPr>
          <a:xfrm>
            <a:off x="2285563" y="985002"/>
            <a:ext cx="1535750" cy="307777"/>
          </a:xfrm>
          <a:prstGeom prst="rect">
            <a:avLst/>
          </a:prstGeom>
          <a:noFill/>
        </p:spPr>
        <p:txBody>
          <a:bodyPr wrap="square" rtlCol="0">
            <a:spAutoFit/>
          </a:bodyPr>
          <a:lstStyle/>
          <a:p>
            <a:pPr algn="ctr"/>
            <a:r>
              <a:rPr lang="en-US" sz="1400" b="1" dirty="0">
                <a:solidFill>
                  <a:srgbClr val="0054A4"/>
                </a:solidFill>
                <a:cs typeface="Arial" panose="020B0604020202020204" pitchFamily="34" charset="0"/>
              </a:rPr>
              <a:t>Interoperability</a:t>
            </a:r>
          </a:p>
        </p:txBody>
      </p:sp>
      <p:sp>
        <p:nvSpPr>
          <p:cNvPr id="22" name="TextBox 21">
            <a:extLst>
              <a:ext uri="{FF2B5EF4-FFF2-40B4-BE49-F238E27FC236}">
                <a16:creationId xmlns:a16="http://schemas.microsoft.com/office/drawing/2014/main" xmlns="" id="{985623C2-8963-3043-93F4-3D90E948A248}"/>
              </a:ext>
            </a:extLst>
          </p:cNvPr>
          <p:cNvSpPr txBox="1"/>
          <p:nvPr/>
        </p:nvSpPr>
        <p:spPr>
          <a:xfrm>
            <a:off x="3932218" y="975481"/>
            <a:ext cx="1561532" cy="307777"/>
          </a:xfrm>
          <a:prstGeom prst="rect">
            <a:avLst/>
          </a:prstGeom>
          <a:noFill/>
        </p:spPr>
        <p:txBody>
          <a:bodyPr wrap="square" rtlCol="0">
            <a:spAutoFit/>
          </a:bodyPr>
          <a:lstStyle/>
          <a:p>
            <a:r>
              <a:rPr lang="en-US" sz="1400" b="1" dirty="0">
                <a:solidFill>
                  <a:srgbClr val="0054A4"/>
                </a:solidFill>
                <a:cs typeface="Arial" panose="020B0604020202020204" pitchFamily="34" charset="0"/>
              </a:rPr>
              <a:t> Connectivity</a:t>
            </a:r>
          </a:p>
        </p:txBody>
      </p:sp>
      <p:pic>
        <p:nvPicPr>
          <p:cNvPr id="23" name="Picture 22">
            <a:extLst>
              <a:ext uri="{FF2B5EF4-FFF2-40B4-BE49-F238E27FC236}">
                <a16:creationId xmlns:a16="http://schemas.microsoft.com/office/drawing/2014/main" xmlns="" id="{15CC5E4D-C53D-D949-B0E5-25BA8372771A}"/>
              </a:ext>
            </a:extLst>
          </p:cNvPr>
          <p:cNvPicPr>
            <a:picLocks noChangeAspect="1"/>
          </p:cNvPicPr>
          <p:nvPr/>
        </p:nvPicPr>
        <p:blipFill>
          <a:blip r:embed="rId3"/>
          <a:stretch>
            <a:fillRect/>
          </a:stretch>
        </p:blipFill>
        <p:spPr>
          <a:xfrm>
            <a:off x="5201979" y="3775172"/>
            <a:ext cx="2342112" cy="259238"/>
          </a:xfrm>
          <a:prstGeom prst="rect">
            <a:avLst/>
          </a:prstGeom>
        </p:spPr>
      </p:pic>
      <p:pic>
        <p:nvPicPr>
          <p:cNvPr id="24" name="Picture 23">
            <a:extLst>
              <a:ext uri="{FF2B5EF4-FFF2-40B4-BE49-F238E27FC236}">
                <a16:creationId xmlns:a16="http://schemas.microsoft.com/office/drawing/2014/main" xmlns="" id="{F4B099D6-A2C9-7D49-893D-D2FF41A474B9}"/>
              </a:ext>
            </a:extLst>
          </p:cNvPr>
          <p:cNvPicPr>
            <a:picLocks noChangeAspect="1"/>
          </p:cNvPicPr>
          <p:nvPr/>
        </p:nvPicPr>
        <p:blipFill>
          <a:blip r:embed="rId9"/>
          <a:stretch>
            <a:fillRect/>
          </a:stretch>
        </p:blipFill>
        <p:spPr>
          <a:xfrm>
            <a:off x="4994200" y="3496966"/>
            <a:ext cx="457197" cy="742028"/>
          </a:xfrm>
          <a:prstGeom prst="rect">
            <a:avLst/>
          </a:prstGeom>
        </p:spPr>
      </p:pic>
      <p:grpSp>
        <p:nvGrpSpPr>
          <p:cNvPr id="25" name="Group 24">
            <a:extLst>
              <a:ext uri="{FF2B5EF4-FFF2-40B4-BE49-F238E27FC236}">
                <a16:creationId xmlns:a16="http://schemas.microsoft.com/office/drawing/2014/main" xmlns="" id="{B1CAA251-D341-AF45-B7B2-568CE5DCBB9B}"/>
              </a:ext>
            </a:extLst>
          </p:cNvPr>
          <p:cNvGrpSpPr/>
          <p:nvPr/>
        </p:nvGrpSpPr>
        <p:grpSpPr>
          <a:xfrm>
            <a:off x="7569514" y="1529200"/>
            <a:ext cx="539230" cy="749071"/>
            <a:chOff x="7413566" y="481241"/>
            <a:chExt cx="539230" cy="749071"/>
          </a:xfrm>
        </p:grpSpPr>
        <p:pic>
          <p:nvPicPr>
            <p:cNvPr id="26" name="Picture 25">
              <a:extLst>
                <a:ext uri="{FF2B5EF4-FFF2-40B4-BE49-F238E27FC236}">
                  <a16:creationId xmlns:a16="http://schemas.microsoft.com/office/drawing/2014/main" xmlns="" id="{4C53CA21-F1E2-D04D-AE01-26DFD5DF49F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13566" y="481241"/>
              <a:ext cx="539230" cy="747589"/>
            </a:xfrm>
            <a:prstGeom prst="rect">
              <a:avLst/>
            </a:prstGeom>
            <a:effectLst>
              <a:outerShdw blurRad="50800" dist="38100" dir="2700000" algn="tl" rotWithShape="0">
                <a:prstClr val="black">
                  <a:alpha val="40000"/>
                </a:prstClr>
              </a:outerShdw>
            </a:effectLst>
          </p:spPr>
        </p:pic>
        <p:sp>
          <p:nvSpPr>
            <p:cNvPr id="27" name="TextBox 26">
              <a:extLst>
                <a:ext uri="{FF2B5EF4-FFF2-40B4-BE49-F238E27FC236}">
                  <a16:creationId xmlns:a16="http://schemas.microsoft.com/office/drawing/2014/main" xmlns="" id="{F7C4A6BF-65BB-8046-A955-5131161880C4}"/>
                </a:ext>
              </a:extLst>
            </p:cNvPr>
            <p:cNvSpPr txBox="1"/>
            <p:nvPr/>
          </p:nvSpPr>
          <p:spPr>
            <a:xfrm>
              <a:off x="7434555" y="922535"/>
              <a:ext cx="497252" cy="307777"/>
            </a:xfrm>
            <a:prstGeom prst="rect">
              <a:avLst/>
            </a:prstGeom>
            <a:solidFill>
              <a:srgbClr val="FFFFFF"/>
            </a:solidFill>
            <a:effectLst>
              <a:outerShdw blurRad="50800" dist="38100" dir="2700000" algn="tl" rotWithShape="0">
                <a:prstClr val="black">
                  <a:alpha val="40000"/>
                </a:prstClr>
              </a:outerShdw>
            </a:effectLst>
          </p:spPr>
          <p:txBody>
            <a:bodyPr wrap="none" rtlCol="0">
              <a:spAutoFit/>
            </a:bodyPr>
            <a:lstStyle/>
            <a:p>
              <a:r>
                <a:rPr lang="en-US" sz="1400" b="1" dirty="0"/>
                <a:t>QCC</a:t>
              </a:r>
            </a:p>
          </p:txBody>
        </p:sp>
      </p:grpSp>
      <p:cxnSp>
        <p:nvCxnSpPr>
          <p:cNvPr id="33" name="Straight Connector 32">
            <a:extLst>
              <a:ext uri="{FF2B5EF4-FFF2-40B4-BE49-F238E27FC236}">
                <a16:creationId xmlns:a16="http://schemas.microsoft.com/office/drawing/2014/main" xmlns="" id="{9D78F211-4E22-9C4D-838B-3969B305C1BD}"/>
              </a:ext>
            </a:extLst>
          </p:cNvPr>
          <p:cNvCxnSpPr/>
          <p:nvPr/>
        </p:nvCxnSpPr>
        <p:spPr>
          <a:xfrm>
            <a:off x="3992371" y="1648844"/>
            <a:ext cx="30607" cy="310749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13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path" presetSubtype="0" accel="50000" decel="50000" fill="hold" nodeType="clickEffect">
                                  <p:stCondLst>
                                    <p:cond delay="0"/>
                                  </p:stCondLst>
                                  <p:childTnLst>
                                    <p:animMotion origin="layout" path="M -2.77778E-6 2.09877E-6 L -0.16597 0.1 C -0.20104 0.12191 -0.25295 0.13549 -0.30712 0.13549 C -0.36892 0.13549 -0.4184 0.12191 -0.4533 0.1 L -0.61909 2.09877E-6 " pathEditMode="relative" rAng="0" ptsTypes="AAAAA">
                                      <p:cBhvr>
                                        <p:cTn id="29" dur="2000" fill="hold"/>
                                        <p:tgtEl>
                                          <p:spTgt spid="25"/>
                                        </p:tgtEl>
                                        <p:attrNameLst>
                                          <p:attrName>ppt_x</p:attrName>
                                          <p:attrName>ppt_y</p:attrName>
                                        </p:attrNameLst>
                                      </p:cBhvr>
                                      <p:rCtr x="-30955" y="6759"/>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path" presetSubtype="0" accel="50000" decel="50000" fill="hold" nodeType="clickEffect">
                                  <p:stCondLst>
                                    <p:cond delay="0"/>
                                  </p:stCondLst>
                                  <p:childTnLst>
                                    <p:animMotion origin="layout" path="M -0.61909 -4.81481E-6 L -0.49132 0.25255 C -0.46423 0.30857 -0.4184 0.36274 -0.36666 0.40093 C -0.30885 0.44723 -0.2592 0.46621 -0.22031 0.46065 L -0.03646 0.44514 " pathEditMode="relative" rAng="1440000" ptsTypes="AAAAA">
                                      <p:cBhvr>
                                        <p:cTn id="38" dur="2000" fill="hold"/>
                                        <p:tgtEl>
                                          <p:spTgt spid="25"/>
                                        </p:tgtEl>
                                        <p:attrNameLst>
                                          <p:attrName>ppt_x</p:attrName>
                                          <p:attrName>ppt_y</p:attrName>
                                        </p:attrNameLst>
                                      </p:cBhvr>
                                      <p:rCtr x="26944" y="28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a:xfrm>
            <a:off x="952500" y="1276350"/>
            <a:ext cx="7239000" cy="2590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ts val="3600"/>
              </a:lnSpc>
              <a:spcBef>
                <a:spcPct val="0"/>
              </a:spcBef>
              <a:tabLst>
                <a:tab pos="1255713" algn="l"/>
              </a:tabLst>
              <a:defRPr/>
            </a:pPr>
            <a:r>
              <a:rPr kumimoji="0" lang="en-GB" sz="4000" b="0" i="0" u="none" strike="noStrike" kern="1200" cap="none" spc="-20" normalizeH="0" baseline="0" noProof="0" dirty="0" smtClean="0">
                <a:ln>
                  <a:noFill/>
                </a:ln>
                <a:solidFill>
                  <a:srgbClr val="006EB7"/>
                </a:solidFill>
                <a:effectLst/>
                <a:uLnTx/>
                <a:uFillTx/>
                <a:latin typeface="+mj-lt"/>
                <a:ea typeface="+mj-ea"/>
                <a:cs typeface="+mj-cs"/>
              </a:rPr>
              <a:t>Contact </a:t>
            </a:r>
            <a:r>
              <a:rPr lang="en-GB" sz="4000" spc="-20" dirty="0" smtClean="0">
                <a:solidFill>
                  <a:srgbClr val="006EB7"/>
                </a:solidFill>
                <a:latin typeface="+mj-lt"/>
                <a:ea typeface="+mj-ea"/>
                <a:cs typeface="+mj-cs"/>
              </a:rPr>
              <a:t>Details</a:t>
            </a:r>
          </a:p>
          <a:p>
            <a:pPr lvl="0" algn="ctr">
              <a:lnSpc>
                <a:spcPts val="3600"/>
              </a:lnSpc>
              <a:spcBef>
                <a:spcPct val="0"/>
              </a:spcBef>
              <a:tabLst>
                <a:tab pos="1255713" algn="l"/>
              </a:tabLst>
              <a:defRPr/>
            </a:pPr>
            <a:endParaRPr lang="en-GB" sz="4000" spc="-20" dirty="0">
              <a:solidFill>
                <a:srgbClr val="006EB7"/>
              </a:solidFill>
              <a:latin typeface="+mj-lt"/>
              <a:ea typeface="+mj-ea"/>
              <a:cs typeface="+mj-cs"/>
            </a:endParaRPr>
          </a:p>
          <a:p>
            <a:pPr lvl="0">
              <a:lnSpc>
                <a:spcPts val="3600"/>
              </a:lnSpc>
              <a:spcBef>
                <a:spcPct val="0"/>
              </a:spcBef>
              <a:tabLst>
                <a:tab pos="1255713" algn="l"/>
              </a:tabLst>
              <a:defRPr/>
            </a:pPr>
            <a:r>
              <a:rPr lang="en-GB" sz="4000" spc="-20" dirty="0" smtClean="0">
                <a:solidFill>
                  <a:srgbClr val="006EB7"/>
                </a:solidFill>
                <a:latin typeface="+mj-lt"/>
                <a:ea typeface="+mj-ea"/>
                <a:cs typeface="+mj-cs"/>
              </a:rPr>
              <a:t>Name: Fabrizio Di Carlo</a:t>
            </a:r>
            <a:endParaRPr lang="en-GB" sz="4000" spc="-20" dirty="0">
              <a:solidFill>
                <a:srgbClr val="006EB7"/>
              </a:solidFill>
              <a:latin typeface="+mj-lt"/>
              <a:ea typeface="+mj-ea"/>
              <a:cs typeface="+mj-cs"/>
            </a:endParaRPr>
          </a:p>
          <a:p>
            <a:pPr>
              <a:lnSpc>
                <a:spcPts val="3600"/>
              </a:lnSpc>
              <a:spcBef>
                <a:spcPct val="0"/>
              </a:spcBef>
              <a:tabLst>
                <a:tab pos="1255713" algn="l"/>
              </a:tabLst>
              <a:defRPr/>
            </a:pPr>
            <a:r>
              <a:rPr lang="en-GB" sz="4000" spc="-20" dirty="0" smtClean="0">
                <a:solidFill>
                  <a:srgbClr val="006EB7"/>
                </a:solidFill>
                <a:latin typeface="+mj-lt"/>
                <a:ea typeface="+mj-ea"/>
                <a:cs typeface="+mj-cs"/>
              </a:rPr>
              <a:t>Email: </a:t>
            </a:r>
            <a:r>
              <a:rPr lang="en-GB" sz="4000" spc="-20" dirty="0" smtClean="0">
                <a:solidFill>
                  <a:srgbClr val="006EB7"/>
                </a:solidFill>
                <a:hlinkClick r:id="rId2"/>
              </a:rPr>
              <a:t>f.dicarlo@interpol.int</a:t>
            </a:r>
            <a:endParaRPr lang="en-US" sz="4000" spc="-20" dirty="0">
              <a:solidFill>
                <a:srgbClr val="006EB7"/>
              </a:solidFill>
              <a:latin typeface="+mj-lt"/>
              <a:ea typeface="+mj-ea"/>
              <a:cs typeface="+mj-cs"/>
            </a:endParaRPr>
          </a:p>
        </p:txBody>
      </p:sp>
    </p:spTree>
    <p:extLst>
      <p:ext uri="{BB962C8B-B14F-4D97-AF65-F5344CB8AC3E}">
        <p14:creationId xmlns:p14="http://schemas.microsoft.com/office/powerpoint/2010/main" val="4057824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49518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915566"/>
            <a:ext cx="9144000" cy="595909"/>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00437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437A"/>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437A"/>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437A"/>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437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base">
              <a:spcAft>
                <a:spcPct val="0"/>
              </a:spcAft>
              <a:buFont typeface="Arial"/>
              <a:buNone/>
              <a:tabLst>
                <a:tab pos="1771650" algn="l"/>
              </a:tabLst>
              <a:defRPr/>
            </a:pPr>
            <a:r>
              <a:rPr lang="en-US" sz="3600" b="0" dirty="0">
                <a:solidFill>
                  <a:srgbClr val="00437A">
                    <a:lumMod val="65000"/>
                  </a:srgbClr>
                </a:solidFill>
                <a:effectLst>
                  <a:innerShdw blurRad="63500" dist="50800" dir="13500000">
                    <a:prstClr val="black">
                      <a:alpha val="50000"/>
                    </a:prstClr>
                  </a:innerShdw>
                </a:effectLst>
                <a:latin typeface="Eurostile"/>
              </a:rPr>
              <a:t>     </a:t>
            </a:r>
            <a:r>
              <a:rPr lang="en-US" sz="3000" dirty="0">
                <a:solidFill>
                  <a:srgbClr val="FF9933"/>
                </a:solidFill>
                <a:latin typeface="Arial" panose="020B0604020202020204" pitchFamily="34" charset="0"/>
                <a:cs typeface="Arial" panose="020B0604020202020204" pitchFamily="34" charset="0"/>
              </a:rPr>
              <a:t>INTERPOL BORDERS ELEMENTS</a:t>
            </a:r>
          </a:p>
        </p:txBody>
      </p:sp>
      <p:grpSp>
        <p:nvGrpSpPr>
          <p:cNvPr id="6" name="Group 5"/>
          <p:cNvGrpSpPr/>
          <p:nvPr/>
        </p:nvGrpSpPr>
        <p:grpSpPr>
          <a:xfrm>
            <a:off x="251520" y="1707654"/>
            <a:ext cx="8763000" cy="2967608"/>
            <a:chOff x="-41852" y="2256111"/>
            <a:chExt cx="8763000" cy="2967608"/>
          </a:xfrm>
        </p:grpSpPr>
        <p:sp>
          <p:nvSpPr>
            <p:cNvPr id="7" name="Content Placeholder 2"/>
            <p:cNvSpPr txBox="1">
              <a:spLocks/>
            </p:cNvSpPr>
            <p:nvPr/>
          </p:nvSpPr>
          <p:spPr>
            <a:xfrm>
              <a:off x="-41852" y="2256111"/>
              <a:ext cx="3352800" cy="595909"/>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00437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437A"/>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437A"/>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437A"/>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437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a:buNone/>
                <a:tabLst>
                  <a:tab pos="1771650" algn="l"/>
                </a:tabLst>
                <a:defRPr/>
              </a:pPr>
              <a:r>
                <a:rPr kumimoji="0" lang="en-US" sz="3400" b="0" i="0" u="none" strike="noStrike" kern="1200" cap="none" spc="0" normalizeH="0" baseline="0" noProof="0" dirty="0" smtClean="0">
                  <a:ln>
                    <a:noFill/>
                  </a:ln>
                  <a:solidFill>
                    <a:srgbClr val="C00000"/>
                  </a:solidFill>
                  <a:effectLst>
                    <a:innerShdw blurRad="63500" dist="50800" dir="13500000">
                      <a:prstClr val="black">
                        <a:alpha val="50000"/>
                      </a:prstClr>
                    </a:innerShdw>
                  </a:effectLst>
                  <a:uLnTx/>
                  <a:uFillTx/>
                  <a:latin typeface="Eurostile"/>
                  <a:ea typeface="+mn-ea"/>
                </a:rPr>
                <a:t>INFORMATION</a:t>
              </a:r>
              <a:endParaRPr kumimoji="0" lang="en-US" sz="3400" b="0" i="0" u="none" strike="noStrike" kern="1200" cap="none" spc="0" normalizeH="0" baseline="0" noProof="0" dirty="0">
                <a:ln>
                  <a:noFill/>
                </a:ln>
                <a:solidFill>
                  <a:srgbClr val="C00000"/>
                </a:solidFill>
                <a:effectLst>
                  <a:innerShdw blurRad="63500" dist="50800" dir="13500000">
                    <a:prstClr val="black">
                      <a:alpha val="50000"/>
                    </a:prstClr>
                  </a:innerShdw>
                </a:effectLst>
                <a:uLnTx/>
                <a:uFillTx/>
                <a:latin typeface="Eurostile"/>
                <a:ea typeface="+mn-ea"/>
                <a:cs typeface="Eurostile"/>
              </a:endParaRPr>
            </a:p>
          </p:txBody>
        </p:sp>
        <p:sp>
          <p:nvSpPr>
            <p:cNvPr id="8" name="Content Placeholder 2"/>
            <p:cNvSpPr txBox="1">
              <a:spLocks/>
            </p:cNvSpPr>
            <p:nvPr/>
          </p:nvSpPr>
          <p:spPr>
            <a:xfrm>
              <a:off x="110548" y="3159263"/>
              <a:ext cx="3429000" cy="1081087"/>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00437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437A"/>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437A"/>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437A"/>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437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Aft>
                  <a:spcPct val="0"/>
                </a:spcAft>
                <a:buFont typeface="Arial"/>
                <a:buNone/>
                <a:defRPr/>
              </a:pPr>
              <a:r>
                <a:rPr lang="en-US" altLang="en-US" sz="1800" u="sng" dirty="0" smtClean="0">
                  <a:solidFill>
                    <a:schemeClr val="tx2"/>
                  </a:solidFill>
                </a:rPr>
                <a:t>DATABASES</a:t>
              </a:r>
            </a:p>
            <a:p>
              <a:pPr marL="182563" indent="-182563" fontAlgn="base">
                <a:spcAft>
                  <a:spcPct val="0"/>
                </a:spcAft>
                <a:defRPr/>
              </a:pPr>
              <a:r>
                <a:rPr lang="en-US" altLang="en-US" sz="1800" dirty="0" smtClean="0">
                  <a:solidFill>
                    <a:schemeClr val="tx2"/>
                  </a:solidFill>
                </a:rPr>
                <a:t>First Line Oriented Databases</a:t>
              </a:r>
            </a:p>
            <a:p>
              <a:pPr marL="182563" indent="-182563" fontAlgn="base">
                <a:spcAft>
                  <a:spcPct val="0"/>
                </a:spcAft>
                <a:defRPr/>
              </a:pPr>
              <a:r>
                <a:rPr lang="en-US" altLang="en-US" sz="1800" dirty="0" smtClean="0">
                  <a:solidFill>
                    <a:schemeClr val="tx2"/>
                  </a:solidFill>
                </a:rPr>
                <a:t>Second/Third Line Databases</a:t>
              </a:r>
              <a:endParaRPr lang="en-US" altLang="en-US" sz="1800" dirty="0">
                <a:solidFill>
                  <a:schemeClr val="tx2"/>
                </a:solidFill>
              </a:endParaRPr>
            </a:p>
          </p:txBody>
        </p:sp>
        <p:cxnSp>
          <p:nvCxnSpPr>
            <p:cNvPr id="9" name="Straight Connector 8"/>
            <p:cNvCxnSpPr/>
            <p:nvPr/>
          </p:nvCxnSpPr>
          <p:spPr>
            <a:xfrm>
              <a:off x="4065327" y="2328119"/>
              <a:ext cx="7620" cy="2895600"/>
            </a:xfrm>
            <a:prstGeom prst="line">
              <a:avLst/>
            </a:prstGeom>
            <a:noFill/>
            <a:ln w="19050" cap="flat" cmpd="sng" algn="ctr">
              <a:solidFill>
                <a:srgbClr val="00437A">
                  <a:lumMod val="65000"/>
                </a:srgbClr>
              </a:solidFill>
              <a:prstDash val="solid"/>
            </a:ln>
            <a:effectLst/>
          </p:spPr>
        </p:cxnSp>
        <p:sp>
          <p:nvSpPr>
            <p:cNvPr id="10" name="Content Placeholder 2"/>
            <p:cNvSpPr txBox="1">
              <a:spLocks/>
            </p:cNvSpPr>
            <p:nvPr/>
          </p:nvSpPr>
          <p:spPr>
            <a:xfrm>
              <a:off x="3699569" y="2293086"/>
              <a:ext cx="4559967" cy="595909"/>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00437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437A"/>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437A"/>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437A"/>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437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a:buNone/>
                <a:tabLst>
                  <a:tab pos="1771650" algn="l"/>
                </a:tabLst>
                <a:defRPr/>
              </a:pPr>
              <a:r>
                <a:rPr kumimoji="0" lang="en-US" sz="3200" b="0" i="0" u="none" strike="noStrike" kern="1200" cap="none" spc="0" normalizeH="0" baseline="0" noProof="0" dirty="0">
                  <a:ln>
                    <a:noFill/>
                  </a:ln>
                  <a:solidFill>
                    <a:srgbClr val="00437A">
                      <a:lumMod val="65000"/>
                    </a:srgbClr>
                  </a:solidFill>
                  <a:effectLst>
                    <a:innerShdw blurRad="63500" dist="50800" dir="13500000">
                      <a:prstClr val="black">
                        <a:alpha val="50000"/>
                      </a:prstClr>
                    </a:innerShdw>
                  </a:effectLst>
                  <a:uLnTx/>
                  <a:uFillTx/>
                  <a:latin typeface="Calibri"/>
                  <a:ea typeface="+mn-ea"/>
                  <a:cs typeface="+mn-cs"/>
                </a:rPr>
                <a:t>  </a:t>
              </a:r>
              <a:r>
                <a:rPr lang="en-US" sz="3600" b="0" dirty="0">
                  <a:solidFill>
                    <a:srgbClr val="C00000"/>
                  </a:solidFill>
                  <a:effectLst>
                    <a:innerShdw blurRad="63500" dist="50800" dir="13500000">
                      <a:prstClr val="black">
                        <a:alpha val="50000"/>
                      </a:prstClr>
                    </a:innerShdw>
                  </a:effectLst>
                  <a:latin typeface="Eurostile"/>
                </a:rPr>
                <a:t>TECHNOLOGY</a:t>
              </a:r>
            </a:p>
          </p:txBody>
        </p:sp>
        <p:sp>
          <p:nvSpPr>
            <p:cNvPr id="11" name="Content Placeholder 2"/>
            <p:cNvSpPr txBox="1">
              <a:spLocks/>
            </p:cNvSpPr>
            <p:nvPr/>
          </p:nvSpPr>
          <p:spPr>
            <a:xfrm>
              <a:off x="4301547" y="2973676"/>
              <a:ext cx="4419601" cy="2169824"/>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00437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437A"/>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437A"/>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437A"/>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437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Aft>
                  <a:spcPct val="0"/>
                </a:spcAft>
                <a:buFont typeface="Arial"/>
                <a:buNone/>
                <a:tabLst>
                  <a:tab pos="1771650" algn="l"/>
                </a:tabLst>
                <a:defRPr/>
              </a:pPr>
              <a:r>
                <a:rPr lang="en-US" sz="1800" u="sng" dirty="0" smtClean="0">
                  <a:solidFill>
                    <a:schemeClr val="tx2"/>
                  </a:solidFill>
                </a:rPr>
                <a:t>INFRASTRUCTURE</a:t>
              </a:r>
            </a:p>
            <a:p>
              <a:pPr fontAlgn="base">
                <a:spcAft>
                  <a:spcPct val="0"/>
                </a:spcAft>
                <a:tabLst>
                  <a:tab pos="1771650" algn="l"/>
                </a:tabLst>
                <a:defRPr/>
              </a:pPr>
              <a:r>
                <a:rPr lang="en-US" sz="1800" dirty="0" smtClean="0">
                  <a:solidFill>
                    <a:schemeClr val="tx2"/>
                  </a:solidFill>
                </a:rPr>
                <a:t>INTERPOL Secure Cloud I-24/7</a:t>
              </a:r>
            </a:p>
            <a:p>
              <a:pPr marL="0" indent="0" fontAlgn="base">
                <a:spcAft>
                  <a:spcPct val="0"/>
                </a:spcAft>
                <a:buFont typeface="Arial"/>
                <a:buNone/>
                <a:tabLst>
                  <a:tab pos="1771650" algn="l"/>
                </a:tabLst>
                <a:defRPr/>
              </a:pPr>
              <a:endParaRPr lang="en-US" sz="1200" dirty="0" smtClean="0">
                <a:solidFill>
                  <a:schemeClr val="tx2"/>
                </a:solidFill>
              </a:endParaRPr>
            </a:p>
            <a:p>
              <a:pPr marL="0" indent="0" fontAlgn="base">
                <a:spcAft>
                  <a:spcPct val="0"/>
                </a:spcAft>
                <a:buFont typeface="Arial"/>
                <a:buNone/>
                <a:tabLst>
                  <a:tab pos="1771650" algn="l"/>
                </a:tabLst>
                <a:defRPr/>
              </a:pPr>
              <a:r>
                <a:rPr lang="en-US" sz="1800" u="sng" dirty="0" smtClean="0">
                  <a:solidFill>
                    <a:schemeClr val="tx2"/>
                  </a:solidFill>
                </a:rPr>
                <a:t>INTEROPERABILITY/INTEGRATION WITH NATIONAL SYSTEMS</a:t>
              </a:r>
            </a:p>
            <a:p>
              <a:pPr fontAlgn="base">
                <a:spcAft>
                  <a:spcPct val="0"/>
                </a:spcAft>
                <a:tabLst>
                  <a:tab pos="1771650" algn="l"/>
                </a:tabLst>
                <a:defRPr/>
              </a:pPr>
              <a:r>
                <a:rPr lang="en-US" sz="1800" dirty="0" smtClean="0">
                  <a:solidFill>
                    <a:schemeClr val="tx2"/>
                  </a:solidFill>
                </a:rPr>
                <a:t>Data Contribution</a:t>
              </a:r>
            </a:p>
            <a:p>
              <a:pPr fontAlgn="base">
                <a:spcAft>
                  <a:spcPct val="0"/>
                </a:spcAft>
                <a:tabLst>
                  <a:tab pos="1771650" algn="l"/>
                </a:tabLst>
                <a:defRPr/>
              </a:pPr>
              <a:r>
                <a:rPr lang="en-US" sz="1800" dirty="0" smtClean="0">
                  <a:solidFill>
                    <a:schemeClr val="tx2"/>
                  </a:solidFill>
                </a:rPr>
                <a:t>Data Consultation</a:t>
              </a:r>
              <a:endParaRPr lang="en-US" sz="1800" dirty="0">
                <a:solidFill>
                  <a:schemeClr val="tx2"/>
                </a:solidFill>
              </a:endParaRPr>
            </a:p>
          </p:txBody>
        </p:sp>
      </p:grpSp>
    </p:spTree>
    <p:extLst>
      <p:ext uri="{BB962C8B-B14F-4D97-AF65-F5344CB8AC3E}">
        <p14:creationId xmlns:p14="http://schemas.microsoft.com/office/powerpoint/2010/main" val="2374784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1248089080"/>
              </p:ext>
            </p:extLst>
          </p:nvPr>
        </p:nvGraphicFramePr>
        <p:xfrm>
          <a:off x="23091" y="1581150"/>
          <a:ext cx="4548909"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txBox="1">
            <a:spLocks/>
          </p:cNvSpPr>
          <p:nvPr/>
        </p:nvSpPr>
        <p:spPr>
          <a:xfrm>
            <a:off x="-22860" y="935711"/>
            <a:ext cx="9144000" cy="595909"/>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00437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437A"/>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437A"/>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437A"/>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437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base">
              <a:spcAft>
                <a:spcPct val="0"/>
              </a:spcAft>
              <a:buFont typeface="Arial"/>
              <a:buNone/>
              <a:tabLst>
                <a:tab pos="1771650" algn="l"/>
              </a:tabLst>
              <a:defRPr/>
            </a:pPr>
            <a:r>
              <a:rPr lang="en-US" sz="3600" b="0" dirty="0">
                <a:solidFill>
                  <a:srgbClr val="00437A">
                    <a:lumMod val="65000"/>
                  </a:srgbClr>
                </a:solidFill>
                <a:effectLst>
                  <a:innerShdw blurRad="63500" dist="50800" dir="13500000">
                    <a:prstClr val="black">
                      <a:alpha val="50000"/>
                    </a:prstClr>
                  </a:innerShdw>
                </a:effectLst>
                <a:latin typeface="Eurostile"/>
              </a:rPr>
              <a:t>     </a:t>
            </a:r>
            <a:r>
              <a:rPr lang="en-US" sz="3000" dirty="0">
                <a:solidFill>
                  <a:srgbClr val="FF9933"/>
                </a:solidFill>
                <a:latin typeface="Arial" panose="020B0604020202020204" pitchFamily="34" charset="0"/>
                <a:cs typeface="Arial" panose="020B0604020202020204" pitchFamily="34" charset="0"/>
              </a:rPr>
              <a:t>INTERPOL </a:t>
            </a:r>
            <a:r>
              <a:rPr lang="en-US" sz="3000" dirty="0" smtClean="0">
                <a:solidFill>
                  <a:srgbClr val="FF9933"/>
                </a:solidFill>
                <a:latin typeface="Arial" panose="020B0604020202020204" pitchFamily="34" charset="0"/>
                <a:cs typeface="Arial" panose="020B0604020202020204" pitchFamily="34" charset="0"/>
              </a:rPr>
              <a:t>OPERATIONAL DATABASES</a:t>
            </a:r>
            <a:endParaRPr lang="en-US" sz="3000" dirty="0">
              <a:solidFill>
                <a:srgbClr val="FF9933"/>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310325588"/>
              </p:ext>
            </p:extLst>
          </p:nvPr>
        </p:nvGraphicFramePr>
        <p:xfrm>
          <a:off x="3733800" y="1657350"/>
          <a:ext cx="5257800" cy="2971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58825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62000" y="2568178"/>
            <a:ext cx="7772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F3702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A7423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5A687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rgbClr val="006EB7"/>
                </a:solidFill>
                <a:latin typeface="+mn-lt"/>
                <a:cs typeface="+mn-cs"/>
              </a:rPr>
              <a:t>The INTERPOL’s internal goal is to have our border-oriented databases addressing operational demands (speedy passenger control) by leveraging fully interoperable databases (single query access to all data) supported by modern technology.</a:t>
            </a:r>
          </a:p>
        </p:txBody>
      </p:sp>
      <p:sp>
        <p:nvSpPr>
          <p:cNvPr id="3" name="TextBox 3"/>
          <p:cNvSpPr txBox="1">
            <a:spLocks noChangeArrowheads="1"/>
          </p:cNvSpPr>
          <p:nvPr/>
        </p:nvSpPr>
        <p:spPr bwMode="auto">
          <a:xfrm>
            <a:off x="0" y="1200150"/>
            <a:ext cx="91439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F3702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A7423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5A687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en-US" sz="3000" b="1" dirty="0" err="1" smtClean="0">
                <a:solidFill>
                  <a:srgbClr val="FF9933"/>
                </a:solidFill>
              </a:rPr>
              <a:t>Interoperability</a:t>
            </a:r>
            <a:r>
              <a:rPr lang="fr-FR" altLang="en-US" sz="3000" b="1" dirty="0" smtClean="0">
                <a:solidFill>
                  <a:srgbClr val="FF9933"/>
                </a:solidFill>
              </a:rPr>
              <a:t> </a:t>
            </a:r>
            <a:r>
              <a:rPr lang="fr-FR" altLang="en-US" sz="3000" b="1" dirty="0" err="1">
                <a:solidFill>
                  <a:srgbClr val="FF9933"/>
                </a:solidFill>
              </a:rPr>
              <a:t>among</a:t>
            </a:r>
            <a:r>
              <a:rPr lang="fr-FR" altLang="en-US" sz="3000" b="1" dirty="0">
                <a:solidFill>
                  <a:srgbClr val="FF9933"/>
                </a:solidFill>
              </a:rPr>
              <a:t> INTERPOL </a:t>
            </a:r>
            <a:r>
              <a:rPr lang="fr-FR" altLang="en-US" sz="3000" b="1" dirty="0" err="1">
                <a:solidFill>
                  <a:srgbClr val="FF9933"/>
                </a:solidFill>
              </a:rPr>
              <a:t>databases</a:t>
            </a:r>
            <a:r>
              <a:rPr lang="fr-FR" altLang="en-US" sz="3000" b="1" dirty="0">
                <a:solidFill>
                  <a:srgbClr val="FF9933"/>
                </a:solidFill>
              </a:rPr>
              <a:t> </a:t>
            </a:r>
          </a:p>
        </p:txBody>
      </p:sp>
    </p:spTree>
    <p:extLst>
      <p:ext uri="{BB962C8B-B14F-4D97-AF65-F5344CB8AC3E}">
        <p14:creationId xmlns:p14="http://schemas.microsoft.com/office/powerpoint/2010/main" val="1230174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1001713"/>
            <a:ext cx="5748338" cy="777950"/>
          </a:xfrm>
          <a:prstGeom prst="rect">
            <a:avLst/>
          </a:prstGeom>
        </p:spPr>
        <p:txBody>
          <a:bodyPr/>
          <a:lstStyle/>
          <a:p>
            <a:pPr marL="0" marR="0" lvl="0" indent="0" algn="l" defTabSz="914400" rtl="0" eaLnBrk="1" fontAlgn="auto" latinLnBrk="0" hangingPunct="1">
              <a:lnSpc>
                <a:spcPts val="3600"/>
              </a:lnSpc>
              <a:spcBef>
                <a:spcPct val="0"/>
              </a:spcBef>
              <a:spcAft>
                <a:spcPts val="0"/>
              </a:spcAft>
              <a:buClrTx/>
              <a:buSzTx/>
              <a:buFontTx/>
              <a:buNone/>
              <a:tabLst>
                <a:tab pos="1255713" algn="l"/>
              </a:tabLst>
              <a:defRPr/>
            </a:pPr>
            <a:r>
              <a:rPr kumimoji="0" lang="en-GB" sz="4000" b="0" i="0" u="none" strike="noStrike" kern="1200" cap="none" spc="-20" normalizeH="0" baseline="0" noProof="0" dirty="0" smtClean="0">
                <a:ln>
                  <a:noFill/>
                </a:ln>
                <a:solidFill>
                  <a:schemeClr val="bg1"/>
                </a:solidFill>
                <a:effectLst/>
                <a:uLnTx/>
                <a:uFillTx/>
                <a:latin typeface="+mj-lt"/>
                <a:ea typeface="+mj-ea"/>
                <a:cs typeface="+mj-cs"/>
              </a:rPr>
              <a:t>Presentation title</a:t>
            </a:r>
            <a:endParaRPr kumimoji="0" lang="en-US" sz="4000" b="0" i="0" u="none" strike="noStrike" kern="1200" cap="none" spc="-20" normalizeH="0" baseline="0" noProof="0" dirty="0" smtClean="0">
              <a:ln>
                <a:noFill/>
              </a:ln>
              <a:solidFill>
                <a:schemeClr val="bg1"/>
              </a:solidFill>
              <a:effectLst/>
              <a:uLnTx/>
              <a:uFillTx/>
              <a:latin typeface="+mj-lt"/>
              <a:ea typeface="+mj-ea"/>
              <a:cs typeface="+mj-cs"/>
            </a:endParaRPr>
          </a:p>
        </p:txBody>
      </p:sp>
      <p:sp>
        <p:nvSpPr>
          <p:cNvPr id="3" name="ZoneTexte 1"/>
          <p:cNvSpPr txBox="1">
            <a:spLocks noChangeArrowheads="1"/>
          </p:cNvSpPr>
          <p:nvPr/>
        </p:nvSpPr>
        <p:spPr bwMode="auto">
          <a:xfrm>
            <a:off x="1143000" y="1005377"/>
            <a:ext cx="6858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F3702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A7423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5A687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9pPr>
          </a:lstStyle>
          <a:p>
            <a:pPr algn="ctr" eaLnBrk="1" hangingPunct="1">
              <a:lnSpc>
                <a:spcPct val="70000"/>
              </a:lnSpc>
              <a:spcBef>
                <a:spcPct val="0"/>
              </a:spcBef>
              <a:buFontTx/>
              <a:buNone/>
            </a:pPr>
            <a:r>
              <a:rPr lang="fr-FR" altLang="en-US" sz="3000" b="1" dirty="0" smtClean="0">
                <a:solidFill>
                  <a:srgbClr val="FF9933"/>
                </a:solidFill>
              </a:rPr>
              <a:t>NOMINAL </a:t>
            </a:r>
            <a:r>
              <a:rPr lang="fr-FR" altLang="en-US" sz="3000" b="1" dirty="0" err="1">
                <a:solidFill>
                  <a:srgbClr val="FF9933"/>
                </a:solidFill>
              </a:rPr>
              <a:t>database</a:t>
            </a:r>
            <a:endParaRPr lang="fr-FR" altLang="en-US" sz="3000" b="1" dirty="0">
              <a:solidFill>
                <a:srgbClr val="FF9933"/>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329" y="1884317"/>
            <a:ext cx="3303984" cy="13406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5" name="Groupe 12"/>
          <p:cNvGrpSpPr>
            <a:grpSpLocks/>
          </p:cNvGrpSpPr>
          <p:nvPr/>
        </p:nvGrpSpPr>
        <p:grpSpPr bwMode="auto">
          <a:xfrm>
            <a:off x="1331119" y="3323035"/>
            <a:ext cx="2992041" cy="652463"/>
            <a:chOff x="327067" y="3638675"/>
            <a:chExt cx="8493405" cy="2094581"/>
          </a:xfrm>
        </p:grpSpPr>
        <p:pic>
          <p:nvPicPr>
            <p:cNvPr id="6" name="Picture 17" descr="Blue Not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2158" y="3638676"/>
              <a:ext cx="1483661" cy="209458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8" descr="Noti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0199" y="3638676"/>
              <a:ext cx="1477428" cy="209458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9" descr="Yellow Not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3766" y="3638675"/>
              <a:ext cx="1483661" cy="209458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0" descr="Red Not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067" y="3638675"/>
              <a:ext cx="1481584" cy="209458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1843" y="3638676"/>
              <a:ext cx="1508629" cy="209458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1" name="Picture 6" descr="documenti_viaggi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34829" y="4410075"/>
            <a:ext cx="694134" cy="43934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05362" y="3323035"/>
            <a:ext cx="1387079" cy="652463"/>
          </a:xfrm>
          <a:prstGeom prst="rect">
            <a:avLst/>
          </a:prstGeom>
          <a:noFill/>
          <a:ln w="19050">
            <a:solidFill>
              <a:srgbClr val="969696"/>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lèche vers le bas 22"/>
          <p:cNvSpPr/>
          <p:nvPr/>
        </p:nvSpPr>
        <p:spPr>
          <a:xfrm>
            <a:off x="2627710" y="3986213"/>
            <a:ext cx="378619" cy="42148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sp>
        <p:nvSpPr>
          <p:cNvPr id="14" name="ZoneTexte 7"/>
          <p:cNvSpPr txBox="1"/>
          <p:nvPr/>
        </p:nvSpPr>
        <p:spPr>
          <a:xfrm>
            <a:off x="5166122" y="4407694"/>
            <a:ext cx="594122" cy="323165"/>
          </a:xfrm>
          <a:prstGeom prst="rect">
            <a:avLst/>
          </a:prstGeom>
          <a:noFill/>
          <a:ln w="19050">
            <a:solidFill>
              <a:schemeClr val="tx1"/>
            </a:solidFill>
          </a:ln>
        </p:spPr>
        <p:txBody>
          <a:bodyPr>
            <a:spAutoFit/>
          </a:bodyPr>
          <a:lstStyle/>
          <a:p>
            <a:pPr>
              <a:defRPr/>
            </a:pPr>
            <a:r>
              <a:rPr lang="fr-FR" sz="1500" b="1" dirty="0">
                <a:solidFill>
                  <a:schemeClr val="accent1">
                    <a:lumMod val="75000"/>
                  </a:schemeClr>
                </a:solidFill>
              </a:rPr>
              <a:t>AFIS</a:t>
            </a:r>
          </a:p>
        </p:txBody>
      </p:sp>
      <p:sp>
        <p:nvSpPr>
          <p:cNvPr id="15" name="Flèche vers le bas 35"/>
          <p:cNvSpPr/>
          <p:nvPr/>
        </p:nvSpPr>
        <p:spPr>
          <a:xfrm>
            <a:off x="5274469" y="3980260"/>
            <a:ext cx="377429" cy="42386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sp>
        <p:nvSpPr>
          <p:cNvPr id="16" name="Double flèche horizontale 1"/>
          <p:cNvSpPr/>
          <p:nvPr/>
        </p:nvSpPr>
        <p:spPr>
          <a:xfrm>
            <a:off x="4360069" y="3543300"/>
            <a:ext cx="427435" cy="216694"/>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sp>
        <p:nvSpPr>
          <p:cNvPr id="17" name="ZoneTexte 23"/>
          <p:cNvSpPr txBox="1"/>
          <p:nvPr/>
        </p:nvSpPr>
        <p:spPr>
          <a:xfrm>
            <a:off x="3298032" y="4407694"/>
            <a:ext cx="841772" cy="323165"/>
          </a:xfrm>
          <a:prstGeom prst="rect">
            <a:avLst/>
          </a:prstGeom>
          <a:noFill/>
          <a:ln w="19050">
            <a:solidFill>
              <a:schemeClr val="tx1"/>
            </a:solidFill>
          </a:ln>
        </p:spPr>
        <p:txBody>
          <a:bodyPr>
            <a:spAutoFit/>
          </a:bodyPr>
          <a:lstStyle/>
          <a:p>
            <a:pPr>
              <a:defRPr/>
            </a:pPr>
            <a:r>
              <a:rPr lang="fr-FR" sz="1500" b="1" dirty="0">
                <a:solidFill>
                  <a:schemeClr val="accent1">
                    <a:lumMod val="75000"/>
                  </a:schemeClr>
                </a:solidFill>
              </a:rPr>
              <a:t>TDAWN</a:t>
            </a:r>
          </a:p>
        </p:txBody>
      </p:sp>
      <p:sp>
        <p:nvSpPr>
          <p:cNvPr id="18" name="Double flèche horizontale 24"/>
          <p:cNvSpPr/>
          <p:nvPr/>
        </p:nvSpPr>
        <p:spPr>
          <a:xfrm>
            <a:off x="6248400" y="3542110"/>
            <a:ext cx="427435" cy="215503"/>
          </a:xfrm>
          <a:prstGeom prst="leftRightArrow">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pic>
        <p:nvPicPr>
          <p:cNvPr id="19"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6317" y="3323035"/>
            <a:ext cx="1096565" cy="652463"/>
          </a:xfrm>
          <a:prstGeom prst="rect">
            <a:avLst/>
          </a:prstGeom>
          <a:noFill/>
          <a:ln w="28575">
            <a:solidFill>
              <a:srgbClr val="31859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oneTexte 27"/>
          <p:cNvSpPr txBox="1"/>
          <p:nvPr/>
        </p:nvSpPr>
        <p:spPr>
          <a:xfrm>
            <a:off x="6967538" y="4413648"/>
            <a:ext cx="594122" cy="323165"/>
          </a:xfrm>
          <a:prstGeom prst="rect">
            <a:avLst/>
          </a:prstGeom>
          <a:noFill/>
          <a:ln w="19050">
            <a:solidFill>
              <a:schemeClr val="tx1"/>
            </a:solidFill>
          </a:ln>
        </p:spPr>
        <p:txBody>
          <a:bodyPr>
            <a:spAutoFit/>
          </a:bodyPr>
          <a:lstStyle/>
          <a:p>
            <a:pPr>
              <a:defRPr/>
            </a:pPr>
            <a:r>
              <a:rPr lang="fr-FR" sz="1500" b="1" dirty="0">
                <a:solidFill>
                  <a:schemeClr val="accent1">
                    <a:lumMod val="75000"/>
                  </a:schemeClr>
                </a:solidFill>
              </a:rPr>
              <a:t>DNA</a:t>
            </a:r>
          </a:p>
        </p:txBody>
      </p:sp>
      <p:sp>
        <p:nvSpPr>
          <p:cNvPr id="21" name="Flèche vers le bas 28"/>
          <p:cNvSpPr/>
          <p:nvPr/>
        </p:nvSpPr>
        <p:spPr>
          <a:xfrm>
            <a:off x="7074694" y="3986212"/>
            <a:ext cx="378619" cy="42386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sp>
        <p:nvSpPr>
          <p:cNvPr id="22" name="Rectangle 2"/>
          <p:cNvSpPr>
            <a:spLocks noChangeArrowheads="1"/>
          </p:cNvSpPr>
          <p:nvPr/>
        </p:nvSpPr>
        <p:spPr bwMode="auto">
          <a:xfrm>
            <a:off x="0" y="146793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F3702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A7423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5A687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9pPr>
          </a:lstStyle>
          <a:p>
            <a:pPr algn="ctr">
              <a:spcBef>
                <a:spcPct val="0"/>
              </a:spcBef>
              <a:buFontTx/>
              <a:buNone/>
            </a:pPr>
            <a:r>
              <a:rPr lang="fr-FR" altLang="en-US" sz="1800" dirty="0">
                <a:solidFill>
                  <a:srgbClr val="006EB7"/>
                </a:solidFill>
                <a:latin typeface="+mn-lt"/>
                <a:cs typeface="+mn-cs"/>
              </a:rPr>
              <a:t>… </a:t>
            </a:r>
            <a:r>
              <a:rPr lang="fr-FR" altLang="en-US" sz="1800" dirty="0" err="1">
                <a:solidFill>
                  <a:srgbClr val="006EB7"/>
                </a:solidFill>
                <a:latin typeface="+mn-lt"/>
                <a:cs typeface="+mn-cs"/>
              </a:rPr>
              <a:t>now</a:t>
            </a:r>
            <a:r>
              <a:rPr lang="fr-FR" altLang="en-US" sz="1800" dirty="0">
                <a:solidFill>
                  <a:srgbClr val="006EB7"/>
                </a:solidFill>
                <a:latin typeface="+mn-lt"/>
                <a:cs typeface="+mn-cs"/>
              </a:rPr>
              <a:t> </a:t>
            </a:r>
            <a:r>
              <a:rPr lang="fr-FR" altLang="en-US" sz="1800" dirty="0" err="1">
                <a:solidFill>
                  <a:srgbClr val="006EB7"/>
                </a:solidFill>
                <a:latin typeface="+mn-lt"/>
                <a:cs typeface="+mn-cs"/>
              </a:rPr>
              <a:t>populated</a:t>
            </a:r>
            <a:r>
              <a:rPr lang="fr-FR" altLang="en-US" sz="1800" dirty="0">
                <a:solidFill>
                  <a:srgbClr val="006EB7"/>
                </a:solidFill>
                <a:latin typeface="+mn-lt"/>
                <a:cs typeface="+mn-cs"/>
              </a:rPr>
              <a:t> </a:t>
            </a:r>
            <a:r>
              <a:rPr lang="fr-FR" altLang="en-US" sz="1800" dirty="0" smtClean="0">
                <a:solidFill>
                  <a:srgbClr val="006EB7"/>
                </a:solidFill>
                <a:latin typeface="+mn-lt"/>
                <a:cs typeface="+mn-cs"/>
              </a:rPr>
              <a:t>via </a:t>
            </a:r>
            <a:r>
              <a:rPr lang="fr-FR" altLang="en-US" sz="1800" dirty="0">
                <a:solidFill>
                  <a:srgbClr val="006EB7"/>
                </a:solidFill>
                <a:latin typeface="+mn-lt"/>
                <a:cs typeface="+mn-cs"/>
              </a:rPr>
              <a:t>INTERPOL I-Link Web </a:t>
            </a:r>
            <a:r>
              <a:rPr lang="fr-FR" altLang="en-US" sz="1800" dirty="0" smtClean="0">
                <a:solidFill>
                  <a:srgbClr val="006EB7"/>
                </a:solidFill>
                <a:latin typeface="+mn-lt"/>
                <a:cs typeface="+mn-cs"/>
              </a:rPr>
              <a:t>Services and accessible via FIND</a:t>
            </a:r>
            <a:endParaRPr lang="en-US" altLang="en-US" sz="1800" dirty="0">
              <a:solidFill>
                <a:srgbClr val="006EB7"/>
              </a:solidFill>
              <a:latin typeface="+mn-lt"/>
              <a:cs typeface="+mn-cs"/>
            </a:endParaRPr>
          </a:p>
        </p:txBody>
      </p:sp>
    </p:spTree>
    <p:extLst>
      <p:ext uri="{BB962C8B-B14F-4D97-AF65-F5344CB8AC3E}">
        <p14:creationId xmlns:p14="http://schemas.microsoft.com/office/powerpoint/2010/main" val="2896652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85800" y="2343150"/>
            <a:ext cx="7315200" cy="16192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F3702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A74233"/>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altLang="en-US" sz="1800" dirty="0" smtClean="0">
                <a:solidFill>
                  <a:srgbClr val="006EB7"/>
                </a:solidFill>
                <a:latin typeface="+mn-lt"/>
                <a:cs typeface="+mn-cs"/>
              </a:rPr>
              <a:t>The INTERPOL’s external goal is to have our border-oriented databases interoperable with existing national systems thus ensuring data consistency (national and INTERPOL databases timely synchronized) and query effectiveness (queries performed through national applications are simultaneously performed against INTERPOL databases)</a:t>
            </a:r>
            <a:endParaRPr lang="en-US" altLang="en-US" sz="1800" dirty="0">
              <a:solidFill>
                <a:srgbClr val="006EB7"/>
              </a:solidFill>
              <a:latin typeface="+mn-lt"/>
              <a:cs typeface="+mn-cs"/>
            </a:endParaRPr>
          </a:p>
        </p:txBody>
      </p:sp>
      <p:sp>
        <p:nvSpPr>
          <p:cNvPr id="3" name="TextBox 2"/>
          <p:cNvSpPr txBox="1">
            <a:spLocks noChangeArrowheads="1"/>
          </p:cNvSpPr>
          <p:nvPr/>
        </p:nvSpPr>
        <p:spPr bwMode="auto">
          <a:xfrm>
            <a:off x="0" y="1134667"/>
            <a:ext cx="914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F3702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A7423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5A687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en-US" sz="3000" b="1" dirty="0" err="1" smtClean="0">
                <a:solidFill>
                  <a:srgbClr val="EE8616"/>
                </a:solidFill>
              </a:rPr>
              <a:t>Interoperability</a:t>
            </a:r>
            <a:r>
              <a:rPr lang="fr-FR" altLang="en-US" sz="3000" b="1" dirty="0" smtClean="0">
                <a:solidFill>
                  <a:srgbClr val="EE8616"/>
                </a:solidFill>
              </a:rPr>
              <a:t> </a:t>
            </a:r>
            <a:r>
              <a:rPr lang="fr-FR" altLang="en-US" sz="3000" b="1" dirty="0" err="1">
                <a:solidFill>
                  <a:srgbClr val="EE8616"/>
                </a:solidFill>
              </a:rPr>
              <a:t>with</a:t>
            </a:r>
            <a:r>
              <a:rPr lang="fr-FR" altLang="en-US" sz="3000" b="1" dirty="0">
                <a:solidFill>
                  <a:srgbClr val="EE8616"/>
                </a:solidFill>
              </a:rPr>
              <a:t> </a:t>
            </a:r>
            <a:r>
              <a:rPr lang="fr-FR" altLang="en-US" sz="3000" b="1" dirty="0" smtClean="0">
                <a:solidFill>
                  <a:srgbClr val="EE8616"/>
                </a:solidFill>
              </a:rPr>
              <a:t>national/</a:t>
            </a:r>
            <a:r>
              <a:rPr lang="fr-FR" altLang="en-US" sz="3000" b="1" dirty="0" err="1" smtClean="0">
                <a:solidFill>
                  <a:srgbClr val="EE8616"/>
                </a:solidFill>
              </a:rPr>
              <a:t>regional</a:t>
            </a:r>
            <a:r>
              <a:rPr lang="fr-FR" altLang="en-US" sz="3000" b="1" dirty="0" smtClean="0">
                <a:solidFill>
                  <a:srgbClr val="EE8616"/>
                </a:solidFill>
              </a:rPr>
              <a:t> </a:t>
            </a:r>
            <a:r>
              <a:rPr lang="fr-FR" altLang="en-US" sz="3000" b="1" dirty="0" err="1">
                <a:solidFill>
                  <a:srgbClr val="EE8616"/>
                </a:solidFill>
              </a:rPr>
              <a:t>systems</a:t>
            </a:r>
            <a:endParaRPr lang="fr-FR" altLang="en-US" sz="3000" b="1" dirty="0">
              <a:solidFill>
                <a:srgbClr val="EE8616"/>
              </a:solidFill>
            </a:endParaRPr>
          </a:p>
        </p:txBody>
      </p:sp>
    </p:spTree>
    <p:extLst>
      <p:ext uri="{BB962C8B-B14F-4D97-AF65-F5344CB8AC3E}">
        <p14:creationId xmlns:p14="http://schemas.microsoft.com/office/powerpoint/2010/main" val="1736883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4432118"/>
            <a:ext cx="756084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n-US" dirty="0"/>
              <a:t>Through a bridge connected to the web services interface of </a:t>
            </a:r>
            <a:r>
              <a:rPr lang="en-US" dirty="0" smtClean="0"/>
              <a:t>WISDM/I-Link</a:t>
            </a:r>
            <a:endParaRPr lang="en-US" dirty="0"/>
          </a:p>
        </p:txBody>
      </p:sp>
      <p:sp>
        <p:nvSpPr>
          <p:cNvPr id="8" name="AutoShape 3"/>
          <p:cNvSpPr>
            <a:spLocks noChangeAspect="1" noChangeArrowheads="1" noTextEdit="1"/>
          </p:cNvSpPr>
          <p:nvPr/>
        </p:nvSpPr>
        <p:spPr bwMode="auto">
          <a:xfrm>
            <a:off x="1585309" y="1427431"/>
            <a:ext cx="5312379" cy="297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83"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984" y="1536764"/>
            <a:ext cx="843421" cy="7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6" name="Freeform 5"/>
          <p:cNvSpPr>
            <a:spLocks noEditPoints="1"/>
          </p:cNvSpPr>
          <p:nvPr/>
        </p:nvSpPr>
        <p:spPr bwMode="auto">
          <a:xfrm>
            <a:off x="3270198" y="3524269"/>
            <a:ext cx="1106990" cy="466615"/>
          </a:xfrm>
          <a:custGeom>
            <a:avLst/>
            <a:gdLst>
              <a:gd name="T0" fmla="*/ 250 w 567"/>
              <a:gd name="T1" fmla="*/ 139 h 239"/>
              <a:gd name="T2" fmla="*/ 250 w 567"/>
              <a:gd name="T3" fmla="*/ 139 h 239"/>
              <a:gd name="T4" fmla="*/ 250 w 567"/>
              <a:gd name="T5" fmla="*/ 139 h 239"/>
              <a:gd name="T6" fmla="*/ 250 w 567"/>
              <a:gd name="T7" fmla="*/ 139 h 239"/>
              <a:gd name="T8" fmla="*/ 250 w 567"/>
              <a:gd name="T9" fmla="*/ 139 h 239"/>
              <a:gd name="T10" fmla="*/ 455 w 567"/>
              <a:gd name="T11" fmla="*/ 0 h 239"/>
              <a:gd name="T12" fmla="*/ 39 w 567"/>
              <a:gd name="T13" fmla="*/ 139 h 239"/>
              <a:gd name="T14" fmla="*/ 250 w 567"/>
              <a:gd name="T15" fmla="*/ 139 h 239"/>
              <a:gd name="T16" fmla="*/ 461 w 567"/>
              <a:gd name="T17" fmla="*/ 139 h 239"/>
              <a:gd name="T18" fmla="*/ 250 w 567"/>
              <a:gd name="T19" fmla="*/ 139 h 239"/>
              <a:gd name="T20" fmla="*/ 39 w 567"/>
              <a:gd name="T21" fmla="*/ 139 h 239"/>
              <a:gd name="T22" fmla="*/ 250 w 567"/>
              <a:gd name="T23" fmla="*/ 139 h 239"/>
              <a:gd name="T24" fmla="*/ 461 w 567"/>
              <a:gd name="T25" fmla="*/ 139 h 239"/>
              <a:gd name="T26" fmla="*/ 250 w 567"/>
              <a:gd name="T27" fmla="*/ 139 h 239"/>
              <a:gd name="T28" fmla="*/ 39 w 567"/>
              <a:gd name="T29" fmla="*/ 139 h 239"/>
              <a:gd name="T30" fmla="*/ 250 w 567"/>
              <a:gd name="T31" fmla="*/ 139 h 239"/>
              <a:gd name="T32" fmla="*/ 461 w 567"/>
              <a:gd name="T33" fmla="*/ 139 h 239"/>
              <a:gd name="T34" fmla="*/ 250 w 567"/>
              <a:gd name="T35" fmla="*/ 139 h 239"/>
              <a:gd name="T36" fmla="*/ 39 w 567"/>
              <a:gd name="T37" fmla="*/ 139 h 239"/>
              <a:gd name="T38" fmla="*/ 250 w 567"/>
              <a:gd name="T39" fmla="*/ 139 h 239"/>
              <a:gd name="T40" fmla="*/ 461 w 567"/>
              <a:gd name="T41" fmla="*/ 139 h 239"/>
              <a:gd name="T42" fmla="*/ 250 w 567"/>
              <a:gd name="T43" fmla="*/ 139 h 239"/>
              <a:gd name="T44" fmla="*/ 39 w 567"/>
              <a:gd name="T45" fmla="*/ 139 h 239"/>
              <a:gd name="T46" fmla="*/ 250 w 567"/>
              <a:gd name="T47" fmla="*/ 139 h 239"/>
              <a:gd name="T48" fmla="*/ 461 w 567"/>
              <a:gd name="T49" fmla="*/ 139 h 239"/>
              <a:gd name="T50" fmla="*/ 250 w 567"/>
              <a:gd name="T51" fmla="*/ 139 h 239"/>
              <a:gd name="T52" fmla="*/ 39 w 567"/>
              <a:gd name="T53" fmla="*/ 139 h 239"/>
              <a:gd name="T54" fmla="*/ 250 w 567"/>
              <a:gd name="T55" fmla="*/ 139 h 239"/>
              <a:gd name="T56" fmla="*/ 461 w 567"/>
              <a:gd name="T57" fmla="*/ 139 h 239"/>
              <a:gd name="T58" fmla="*/ 250 w 567"/>
              <a:gd name="T59" fmla="*/ 139 h 239"/>
              <a:gd name="T60" fmla="*/ 39 w 567"/>
              <a:gd name="T61" fmla="*/ 139 h 239"/>
              <a:gd name="T62" fmla="*/ 250 w 567"/>
              <a:gd name="T63" fmla="*/ 139 h 239"/>
              <a:gd name="T64" fmla="*/ 461 w 567"/>
              <a:gd name="T65" fmla="*/ 139 h 239"/>
              <a:gd name="T66" fmla="*/ 250 w 567"/>
              <a:gd name="T67" fmla="*/ 139 h 239"/>
              <a:gd name="T68" fmla="*/ 39 w 567"/>
              <a:gd name="T69" fmla="*/ 139 h 239"/>
              <a:gd name="T70" fmla="*/ 250 w 567"/>
              <a:gd name="T71" fmla="*/ 139 h 239"/>
              <a:gd name="T72" fmla="*/ 461 w 567"/>
              <a:gd name="T73" fmla="*/ 139 h 239"/>
              <a:gd name="T74" fmla="*/ 250 w 567"/>
              <a:gd name="T75" fmla="*/ 139 h 239"/>
              <a:gd name="T76" fmla="*/ 39 w 567"/>
              <a:gd name="T77" fmla="*/ 139 h 239"/>
              <a:gd name="T78" fmla="*/ 250 w 567"/>
              <a:gd name="T79" fmla="*/ 139 h 239"/>
              <a:gd name="T80" fmla="*/ 461 w 567"/>
              <a:gd name="T81" fmla="*/ 139 h 239"/>
              <a:gd name="T82" fmla="*/ 250 w 567"/>
              <a:gd name="T83" fmla="*/ 139 h 239"/>
              <a:gd name="T84" fmla="*/ 39 w 567"/>
              <a:gd name="T85" fmla="*/ 139 h 239"/>
              <a:gd name="T86" fmla="*/ 250 w 567"/>
              <a:gd name="T87" fmla="*/ 1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7" h="239">
                <a:moveTo>
                  <a:pt x="0" y="239"/>
                </a:moveTo>
                <a:lnTo>
                  <a:pt x="0" y="139"/>
                </a:lnTo>
                <a:lnTo>
                  <a:pt x="250" y="139"/>
                </a:lnTo>
                <a:moveTo>
                  <a:pt x="178" y="239"/>
                </a:moveTo>
                <a:lnTo>
                  <a:pt x="178" y="139"/>
                </a:lnTo>
                <a:lnTo>
                  <a:pt x="250" y="139"/>
                </a:lnTo>
                <a:moveTo>
                  <a:pt x="356" y="239"/>
                </a:moveTo>
                <a:lnTo>
                  <a:pt x="356" y="139"/>
                </a:lnTo>
                <a:lnTo>
                  <a:pt x="250" y="139"/>
                </a:lnTo>
                <a:moveTo>
                  <a:pt x="33" y="20"/>
                </a:moveTo>
                <a:lnTo>
                  <a:pt x="33" y="139"/>
                </a:lnTo>
                <a:lnTo>
                  <a:pt x="250" y="139"/>
                </a:lnTo>
                <a:moveTo>
                  <a:pt x="567" y="137"/>
                </a:moveTo>
                <a:lnTo>
                  <a:pt x="567" y="139"/>
                </a:lnTo>
                <a:lnTo>
                  <a:pt x="250" y="139"/>
                </a:lnTo>
                <a:moveTo>
                  <a:pt x="39" y="139"/>
                </a:moveTo>
                <a:lnTo>
                  <a:pt x="250" y="139"/>
                </a:lnTo>
                <a:moveTo>
                  <a:pt x="455" y="0"/>
                </a:moveTo>
                <a:lnTo>
                  <a:pt x="455" y="139"/>
                </a:ln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moveTo>
                  <a:pt x="461" y="139"/>
                </a:moveTo>
                <a:lnTo>
                  <a:pt x="250" y="139"/>
                </a:lnTo>
                <a:moveTo>
                  <a:pt x="39" y="139"/>
                </a:moveTo>
                <a:lnTo>
                  <a:pt x="250" y="13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7" name="Rectangle 6"/>
          <p:cNvSpPr>
            <a:spLocks noChangeArrowheads="1"/>
          </p:cNvSpPr>
          <p:nvPr/>
        </p:nvSpPr>
        <p:spPr bwMode="auto">
          <a:xfrm>
            <a:off x="2922677" y="3692172"/>
            <a:ext cx="1661461" cy="585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1" name="Rectangle 7"/>
          <p:cNvSpPr>
            <a:spLocks noChangeArrowheads="1"/>
          </p:cNvSpPr>
          <p:nvPr/>
        </p:nvSpPr>
        <p:spPr bwMode="auto">
          <a:xfrm>
            <a:off x="2922677" y="3698030"/>
            <a:ext cx="1661461" cy="780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2" name="Rectangle 8"/>
          <p:cNvSpPr>
            <a:spLocks noChangeArrowheads="1"/>
          </p:cNvSpPr>
          <p:nvPr/>
        </p:nvSpPr>
        <p:spPr bwMode="auto">
          <a:xfrm>
            <a:off x="2922677" y="3705839"/>
            <a:ext cx="1661461" cy="5857"/>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3" name="Rectangle 9"/>
          <p:cNvSpPr>
            <a:spLocks noChangeArrowheads="1"/>
          </p:cNvSpPr>
          <p:nvPr/>
        </p:nvSpPr>
        <p:spPr bwMode="auto">
          <a:xfrm>
            <a:off x="2922677" y="3711696"/>
            <a:ext cx="1661461" cy="7809"/>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4" name="Rectangle 10"/>
          <p:cNvSpPr>
            <a:spLocks noChangeArrowheads="1"/>
          </p:cNvSpPr>
          <p:nvPr/>
        </p:nvSpPr>
        <p:spPr bwMode="auto">
          <a:xfrm>
            <a:off x="2922677" y="3719506"/>
            <a:ext cx="1661461" cy="5857"/>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5" name="Rectangle 11"/>
          <p:cNvSpPr>
            <a:spLocks noChangeArrowheads="1"/>
          </p:cNvSpPr>
          <p:nvPr/>
        </p:nvSpPr>
        <p:spPr bwMode="auto">
          <a:xfrm>
            <a:off x="2922677" y="3725363"/>
            <a:ext cx="1661461" cy="7809"/>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6" name="Rectangle 12"/>
          <p:cNvSpPr>
            <a:spLocks noChangeArrowheads="1"/>
          </p:cNvSpPr>
          <p:nvPr/>
        </p:nvSpPr>
        <p:spPr bwMode="auto">
          <a:xfrm>
            <a:off x="2922677" y="3733172"/>
            <a:ext cx="1661461" cy="5857"/>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7" name="Rectangle 13"/>
          <p:cNvSpPr>
            <a:spLocks noChangeArrowheads="1"/>
          </p:cNvSpPr>
          <p:nvPr/>
        </p:nvSpPr>
        <p:spPr bwMode="auto">
          <a:xfrm>
            <a:off x="2922677" y="3739029"/>
            <a:ext cx="1661461" cy="7809"/>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0" name="Rectangle 14"/>
          <p:cNvSpPr>
            <a:spLocks noChangeArrowheads="1"/>
          </p:cNvSpPr>
          <p:nvPr/>
        </p:nvSpPr>
        <p:spPr bwMode="auto">
          <a:xfrm>
            <a:off x="2922677" y="3746839"/>
            <a:ext cx="1661461" cy="5857"/>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1" name="Rectangle 15"/>
          <p:cNvSpPr>
            <a:spLocks noChangeArrowheads="1"/>
          </p:cNvSpPr>
          <p:nvPr/>
        </p:nvSpPr>
        <p:spPr bwMode="auto">
          <a:xfrm>
            <a:off x="2922677" y="3752696"/>
            <a:ext cx="1661461" cy="7809"/>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2" name="Rectangle 16"/>
          <p:cNvSpPr>
            <a:spLocks noChangeArrowheads="1"/>
          </p:cNvSpPr>
          <p:nvPr/>
        </p:nvSpPr>
        <p:spPr bwMode="auto">
          <a:xfrm>
            <a:off x="2922677" y="3760505"/>
            <a:ext cx="1661461" cy="5857"/>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3" name="Rectangle 17"/>
          <p:cNvSpPr>
            <a:spLocks noChangeArrowheads="1"/>
          </p:cNvSpPr>
          <p:nvPr/>
        </p:nvSpPr>
        <p:spPr bwMode="auto">
          <a:xfrm>
            <a:off x="2922677" y="3766362"/>
            <a:ext cx="1661461" cy="7809"/>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4" name="Rectangle 18"/>
          <p:cNvSpPr>
            <a:spLocks noChangeArrowheads="1"/>
          </p:cNvSpPr>
          <p:nvPr/>
        </p:nvSpPr>
        <p:spPr bwMode="auto">
          <a:xfrm>
            <a:off x="2922677" y="3774172"/>
            <a:ext cx="1661461" cy="585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5" name="Rectangle 19"/>
          <p:cNvSpPr>
            <a:spLocks noChangeArrowheads="1"/>
          </p:cNvSpPr>
          <p:nvPr/>
        </p:nvSpPr>
        <p:spPr bwMode="auto">
          <a:xfrm>
            <a:off x="2922677" y="3780029"/>
            <a:ext cx="1661461" cy="7809"/>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6" name="Rectangle 20"/>
          <p:cNvSpPr>
            <a:spLocks noChangeArrowheads="1"/>
          </p:cNvSpPr>
          <p:nvPr/>
        </p:nvSpPr>
        <p:spPr bwMode="auto">
          <a:xfrm>
            <a:off x="2922677" y="3787838"/>
            <a:ext cx="1661461" cy="5857"/>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7" name="Rectangle 21"/>
          <p:cNvSpPr>
            <a:spLocks noChangeArrowheads="1"/>
          </p:cNvSpPr>
          <p:nvPr/>
        </p:nvSpPr>
        <p:spPr bwMode="auto">
          <a:xfrm>
            <a:off x="2922677" y="3793695"/>
            <a:ext cx="1661461" cy="7809"/>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8" name="Rectangle 22"/>
          <p:cNvSpPr>
            <a:spLocks noChangeArrowheads="1"/>
          </p:cNvSpPr>
          <p:nvPr/>
        </p:nvSpPr>
        <p:spPr bwMode="auto">
          <a:xfrm>
            <a:off x="2922677" y="3801505"/>
            <a:ext cx="1661461" cy="5857"/>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9" name="Rectangle 23"/>
          <p:cNvSpPr>
            <a:spLocks noChangeArrowheads="1"/>
          </p:cNvSpPr>
          <p:nvPr/>
        </p:nvSpPr>
        <p:spPr bwMode="auto">
          <a:xfrm>
            <a:off x="2922677" y="3807362"/>
            <a:ext cx="1661461" cy="7809"/>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0" name="Rectangle 24"/>
          <p:cNvSpPr>
            <a:spLocks noChangeArrowheads="1"/>
          </p:cNvSpPr>
          <p:nvPr/>
        </p:nvSpPr>
        <p:spPr bwMode="auto">
          <a:xfrm>
            <a:off x="2922677" y="3815171"/>
            <a:ext cx="1661461" cy="5857"/>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1" name="Rectangle 25"/>
          <p:cNvSpPr>
            <a:spLocks noChangeArrowheads="1"/>
          </p:cNvSpPr>
          <p:nvPr/>
        </p:nvSpPr>
        <p:spPr bwMode="auto">
          <a:xfrm>
            <a:off x="2922677" y="3821028"/>
            <a:ext cx="1661461" cy="780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2" name="Rectangle 26"/>
          <p:cNvSpPr>
            <a:spLocks noChangeArrowheads="1"/>
          </p:cNvSpPr>
          <p:nvPr/>
        </p:nvSpPr>
        <p:spPr bwMode="auto">
          <a:xfrm>
            <a:off x="2922677" y="3828838"/>
            <a:ext cx="1661461" cy="5857"/>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3" name="Rectangle 27"/>
          <p:cNvSpPr>
            <a:spLocks noChangeArrowheads="1"/>
          </p:cNvSpPr>
          <p:nvPr/>
        </p:nvSpPr>
        <p:spPr bwMode="auto">
          <a:xfrm>
            <a:off x="2922677" y="3834695"/>
            <a:ext cx="1661461" cy="7809"/>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4" name="Rectangle 28"/>
          <p:cNvSpPr>
            <a:spLocks noChangeArrowheads="1"/>
          </p:cNvSpPr>
          <p:nvPr/>
        </p:nvSpPr>
        <p:spPr bwMode="auto">
          <a:xfrm>
            <a:off x="2922677" y="3842504"/>
            <a:ext cx="1661461" cy="5857"/>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5" name="Rectangle 29"/>
          <p:cNvSpPr>
            <a:spLocks noChangeArrowheads="1"/>
          </p:cNvSpPr>
          <p:nvPr/>
        </p:nvSpPr>
        <p:spPr bwMode="auto">
          <a:xfrm>
            <a:off x="2922677" y="3848362"/>
            <a:ext cx="1661461" cy="7809"/>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6" name="Rectangle 30"/>
          <p:cNvSpPr>
            <a:spLocks noChangeArrowheads="1"/>
          </p:cNvSpPr>
          <p:nvPr/>
        </p:nvSpPr>
        <p:spPr bwMode="auto">
          <a:xfrm>
            <a:off x="2922677" y="3856171"/>
            <a:ext cx="1661461" cy="5857"/>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7" name="Rectangle 31"/>
          <p:cNvSpPr>
            <a:spLocks noChangeArrowheads="1"/>
          </p:cNvSpPr>
          <p:nvPr/>
        </p:nvSpPr>
        <p:spPr bwMode="auto">
          <a:xfrm>
            <a:off x="2922677" y="3862028"/>
            <a:ext cx="1661461" cy="7809"/>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8" name="Rectangle 32"/>
          <p:cNvSpPr>
            <a:spLocks noChangeArrowheads="1"/>
          </p:cNvSpPr>
          <p:nvPr/>
        </p:nvSpPr>
        <p:spPr bwMode="auto">
          <a:xfrm>
            <a:off x="2922677" y="3869837"/>
            <a:ext cx="1661461" cy="5857"/>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9" name="Rectangle 33"/>
          <p:cNvSpPr>
            <a:spLocks noChangeArrowheads="1"/>
          </p:cNvSpPr>
          <p:nvPr/>
        </p:nvSpPr>
        <p:spPr bwMode="auto">
          <a:xfrm>
            <a:off x="2922677" y="3875695"/>
            <a:ext cx="1661461" cy="7809"/>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0" name="Rectangle 34"/>
          <p:cNvSpPr>
            <a:spLocks noChangeArrowheads="1"/>
          </p:cNvSpPr>
          <p:nvPr/>
        </p:nvSpPr>
        <p:spPr bwMode="auto">
          <a:xfrm>
            <a:off x="2922677" y="3883504"/>
            <a:ext cx="1661461" cy="5857"/>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1" name="Rectangle 35"/>
          <p:cNvSpPr>
            <a:spLocks noChangeArrowheads="1"/>
          </p:cNvSpPr>
          <p:nvPr/>
        </p:nvSpPr>
        <p:spPr bwMode="auto">
          <a:xfrm>
            <a:off x="2922677" y="3889361"/>
            <a:ext cx="1661461" cy="780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Freeform 36"/>
          <p:cNvSpPr>
            <a:spLocks noEditPoints="1"/>
          </p:cNvSpPr>
          <p:nvPr/>
        </p:nvSpPr>
        <p:spPr bwMode="auto">
          <a:xfrm>
            <a:off x="2936344" y="3701934"/>
            <a:ext cx="1645842" cy="189379"/>
          </a:xfrm>
          <a:custGeom>
            <a:avLst/>
            <a:gdLst>
              <a:gd name="T0" fmla="*/ 3795 w 3840"/>
              <a:gd name="T1" fmla="*/ 222 h 444"/>
              <a:gd name="T2" fmla="*/ 3728 w 3840"/>
              <a:gd name="T3" fmla="*/ 44 h 444"/>
              <a:gd name="T4" fmla="*/ 3662 w 3840"/>
              <a:gd name="T5" fmla="*/ 222 h 444"/>
              <a:gd name="T6" fmla="*/ 3728 w 3840"/>
              <a:gd name="T7" fmla="*/ 400 h 444"/>
              <a:gd name="T8" fmla="*/ 3795 w 3840"/>
              <a:gd name="T9" fmla="*/ 222 h 444"/>
              <a:gd name="T10" fmla="*/ 111 w 3840"/>
              <a:gd name="T11" fmla="*/ 0 h 444"/>
              <a:gd name="T12" fmla="*/ 3728 w 3840"/>
              <a:gd name="T13" fmla="*/ 0 h 444"/>
              <a:gd name="T14" fmla="*/ 3840 w 3840"/>
              <a:gd name="T15" fmla="*/ 222 h 444"/>
              <a:gd name="T16" fmla="*/ 3728 w 3840"/>
              <a:gd name="T17" fmla="*/ 444 h 444"/>
              <a:gd name="T18" fmla="*/ 3728 w 3840"/>
              <a:gd name="T19" fmla="*/ 444 h 444"/>
              <a:gd name="T20" fmla="*/ 111 w 3840"/>
              <a:gd name="T21" fmla="*/ 444 h 444"/>
              <a:gd name="T22" fmla="*/ 0 w 3840"/>
              <a:gd name="T23" fmla="*/ 222 h 444"/>
              <a:gd name="T24" fmla="*/ 111 w 3840"/>
              <a:gd name="T25" fmla="*/ 0 h 444"/>
              <a:gd name="T26" fmla="*/ 111 w 3840"/>
              <a:gd name="T2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40" h="444">
                <a:moveTo>
                  <a:pt x="3795" y="222"/>
                </a:moveTo>
                <a:cubicBezTo>
                  <a:pt x="3795" y="124"/>
                  <a:pt x="3765" y="44"/>
                  <a:pt x="3728" y="44"/>
                </a:cubicBezTo>
                <a:cubicBezTo>
                  <a:pt x="3692" y="44"/>
                  <a:pt x="3662" y="124"/>
                  <a:pt x="3662" y="222"/>
                </a:cubicBezTo>
                <a:cubicBezTo>
                  <a:pt x="3662" y="320"/>
                  <a:pt x="3692" y="400"/>
                  <a:pt x="3728" y="400"/>
                </a:cubicBezTo>
                <a:cubicBezTo>
                  <a:pt x="3765" y="400"/>
                  <a:pt x="3795" y="320"/>
                  <a:pt x="3795" y="222"/>
                </a:cubicBezTo>
                <a:close/>
                <a:moveTo>
                  <a:pt x="111" y="0"/>
                </a:moveTo>
                <a:lnTo>
                  <a:pt x="3728" y="0"/>
                </a:lnTo>
                <a:cubicBezTo>
                  <a:pt x="3790" y="0"/>
                  <a:pt x="3840" y="99"/>
                  <a:pt x="3840" y="222"/>
                </a:cubicBezTo>
                <a:cubicBezTo>
                  <a:pt x="3840" y="345"/>
                  <a:pt x="3790" y="444"/>
                  <a:pt x="3728" y="444"/>
                </a:cubicBezTo>
                <a:cubicBezTo>
                  <a:pt x="3728" y="444"/>
                  <a:pt x="3728" y="444"/>
                  <a:pt x="3728" y="444"/>
                </a:cubicBezTo>
                <a:lnTo>
                  <a:pt x="111" y="444"/>
                </a:lnTo>
                <a:cubicBezTo>
                  <a:pt x="49" y="444"/>
                  <a:pt x="0" y="345"/>
                  <a:pt x="0" y="222"/>
                </a:cubicBezTo>
                <a:cubicBezTo>
                  <a:pt x="0" y="99"/>
                  <a:pt x="49" y="0"/>
                  <a:pt x="111" y="0"/>
                </a:cubicBezTo>
                <a:cubicBezTo>
                  <a:pt x="111" y="0"/>
                  <a:pt x="111" y="0"/>
                  <a:pt x="111" y="0"/>
                </a:cubicBezTo>
                <a:close/>
              </a:path>
            </a:pathLst>
          </a:custGeom>
          <a:noFill/>
          <a:ln w="6350" cap="rnd">
            <a:solidFill>
              <a:srgbClr val="37377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9" name="Freeform 37"/>
          <p:cNvSpPr>
            <a:spLocks/>
          </p:cNvSpPr>
          <p:nvPr/>
        </p:nvSpPr>
        <p:spPr bwMode="auto">
          <a:xfrm>
            <a:off x="2936344" y="3701934"/>
            <a:ext cx="1645842" cy="189379"/>
          </a:xfrm>
          <a:custGeom>
            <a:avLst/>
            <a:gdLst>
              <a:gd name="T0" fmla="*/ 111 w 3840"/>
              <a:gd name="T1" fmla="*/ 0 h 444"/>
              <a:gd name="T2" fmla="*/ 3728 w 3840"/>
              <a:gd name="T3" fmla="*/ 0 h 444"/>
              <a:gd name="T4" fmla="*/ 3840 w 3840"/>
              <a:gd name="T5" fmla="*/ 222 h 444"/>
              <a:gd name="T6" fmla="*/ 3728 w 3840"/>
              <a:gd name="T7" fmla="*/ 444 h 444"/>
              <a:gd name="T8" fmla="*/ 3728 w 3840"/>
              <a:gd name="T9" fmla="*/ 444 h 444"/>
              <a:gd name="T10" fmla="*/ 111 w 3840"/>
              <a:gd name="T11" fmla="*/ 444 h 444"/>
              <a:gd name="T12" fmla="*/ 0 w 3840"/>
              <a:gd name="T13" fmla="*/ 222 h 444"/>
              <a:gd name="T14" fmla="*/ 111 w 3840"/>
              <a:gd name="T15" fmla="*/ 0 h 444"/>
              <a:gd name="T16" fmla="*/ 111 w 3840"/>
              <a:gd name="T1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444">
                <a:moveTo>
                  <a:pt x="111" y="0"/>
                </a:moveTo>
                <a:lnTo>
                  <a:pt x="3728" y="0"/>
                </a:lnTo>
                <a:cubicBezTo>
                  <a:pt x="3790" y="0"/>
                  <a:pt x="3840" y="99"/>
                  <a:pt x="3840" y="222"/>
                </a:cubicBezTo>
                <a:cubicBezTo>
                  <a:pt x="3840" y="345"/>
                  <a:pt x="3790" y="444"/>
                  <a:pt x="3728" y="444"/>
                </a:cubicBezTo>
                <a:cubicBezTo>
                  <a:pt x="3728" y="444"/>
                  <a:pt x="3728" y="444"/>
                  <a:pt x="3728" y="444"/>
                </a:cubicBezTo>
                <a:lnTo>
                  <a:pt x="111" y="444"/>
                </a:lnTo>
                <a:cubicBezTo>
                  <a:pt x="49" y="444"/>
                  <a:pt x="0" y="345"/>
                  <a:pt x="0" y="222"/>
                </a:cubicBezTo>
                <a:cubicBezTo>
                  <a:pt x="0" y="99"/>
                  <a:pt x="49" y="0"/>
                  <a:pt x="111" y="0"/>
                </a:cubicBezTo>
                <a:cubicBezTo>
                  <a:pt x="111" y="0"/>
                  <a:pt x="111" y="0"/>
                  <a:pt x="111"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0" name="Rectangle 38"/>
          <p:cNvSpPr>
            <a:spLocks noChangeArrowheads="1"/>
          </p:cNvSpPr>
          <p:nvPr/>
        </p:nvSpPr>
        <p:spPr bwMode="auto">
          <a:xfrm>
            <a:off x="3315102" y="3676554"/>
            <a:ext cx="1105037" cy="18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National Network</a:t>
            </a:r>
            <a:endParaRPr kumimoji="0" lang="en-US" altLang="en-US" sz="1200" b="0" i="0" u="none" strike="noStrike" cap="none" normalizeH="0" baseline="0" dirty="0" smtClean="0">
              <a:ln>
                <a:noFill/>
              </a:ln>
              <a:solidFill>
                <a:schemeClr val="tx1"/>
              </a:solidFill>
              <a:effectLst/>
            </a:endParaRPr>
          </a:p>
        </p:txBody>
      </p:sp>
      <p:sp>
        <p:nvSpPr>
          <p:cNvPr id="2051" name="Freeform 39"/>
          <p:cNvSpPr>
            <a:spLocks noEditPoints="1"/>
          </p:cNvSpPr>
          <p:nvPr/>
        </p:nvSpPr>
        <p:spPr bwMode="auto">
          <a:xfrm>
            <a:off x="4994134" y="1651953"/>
            <a:ext cx="1501367" cy="1187037"/>
          </a:xfrm>
          <a:custGeom>
            <a:avLst/>
            <a:gdLst>
              <a:gd name="T0" fmla="*/ 138 w 769"/>
              <a:gd name="T1" fmla="*/ 524 h 608"/>
              <a:gd name="T2" fmla="*/ 413 w 769"/>
              <a:gd name="T3" fmla="*/ 314 h 608"/>
              <a:gd name="T4" fmla="*/ 413 w 769"/>
              <a:gd name="T5" fmla="*/ 608 h 608"/>
              <a:gd name="T6" fmla="*/ 413 w 769"/>
              <a:gd name="T7" fmla="*/ 314 h 608"/>
              <a:gd name="T8" fmla="*/ 689 w 769"/>
              <a:gd name="T9" fmla="*/ 524 h 608"/>
              <a:gd name="T10" fmla="*/ 413 w 769"/>
              <a:gd name="T11" fmla="*/ 314 h 608"/>
              <a:gd name="T12" fmla="*/ 769 w 769"/>
              <a:gd name="T13" fmla="*/ 389 h 608"/>
              <a:gd name="T14" fmla="*/ 413 w 769"/>
              <a:gd name="T15" fmla="*/ 314 h 608"/>
              <a:gd name="T16" fmla="*/ 689 w 769"/>
              <a:gd name="T17" fmla="*/ 105 h 608"/>
              <a:gd name="T18" fmla="*/ 413 w 769"/>
              <a:gd name="T19" fmla="*/ 314 h 608"/>
              <a:gd name="T20" fmla="*/ 413 w 769"/>
              <a:gd name="T21" fmla="*/ 0 h 608"/>
              <a:gd name="T22" fmla="*/ 413 w 769"/>
              <a:gd name="T23" fmla="*/ 314 h 608"/>
              <a:gd name="T24" fmla="*/ 224 w 769"/>
              <a:gd name="T25" fmla="*/ 140 h 608"/>
              <a:gd name="T26" fmla="*/ 413 w 769"/>
              <a:gd name="T27" fmla="*/ 314 h 608"/>
              <a:gd name="T28" fmla="*/ 0 w 769"/>
              <a:gd name="T29" fmla="*/ 314 h 608"/>
              <a:gd name="T30" fmla="*/ 413 w 769"/>
              <a:gd name="T31" fmla="*/ 31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9" h="608">
                <a:moveTo>
                  <a:pt x="138" y="524"/>
                </a:moveTo>
                <a:lnTo>
                  <a:pt x="413" y="314"/>
                </a:lnTo>
                <a:moveTo>
                  <a:pt x="413" y="608"/>
                </a:moveTo>
                <a:lnTo>
                  <a:pt x="413" y="314"/>
                </a:lnTo>
                <a:moveTo>
                  <a:pt x="689" y="524"/>
                </a:moveTo>
                <a:lnTo>
                  <a:pt x="413" y="314"/>
                </a:lnTo>
                <a:moveTo>
                  <a:pt x="769" y="389"/>
                </a:moveTo>
                <a:lnTo>
                  <a:pt x="413" y="314"/>
                </a:lnTo>
                <a:moveTo>
                  <a:pt x="689" y="105"/>
                </a:moveTo>
                <a:lnTo>
                  <a:pt x="413" y="314"/>
                </a:lnTo>
                <a:moveTo>
                  <a:pt x="413" y="0"/>
                </a:moveTo>
                <a:lnTo>
                  <a:pt x="413" y="314"/>
                </a:lnTo>
                <a:moveTo>
                  <a:pt x="224" y="140"/>
                </a:moveTo>
                <a:lnTo>
                  <a:pt x="413" y="314"/>
                </a:lnTo>
                <a:moveTo>
                  <a:pt x="0" y="314"/>
                </a:moveTo>
                <a:lnTo>
                  <a:pt x="413" y="314"/>
                </a:lnTo>
              </a:path>
            </a:pathLst>
          </a:custGeom>
          <a:noFill/>
          <a:ln w="15875" cap="rnd">
            <a:solidFill>
              <a:srgbClr val="1F477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 name="Rectangle 40"/>
          <p:cNvSpPr>
            <a:spLocks noChangeArrowheads="1"/>
          </p:cNvSpPr>
          <p:nvPr/>
        </p:nvSpPr>
        <p:spPr bwMode="auto">
          <a:xfrm>
            <a:off x="4714946" y="1441098"/>
            <a:ext cx="2169075" cy="81999"/>
          </a:xfrm>
          <a:prstGeom prst="rect">
            <a:avLst/>
          </a:prstGeom>
          <a:solidFill>
            <a:srgbClr val="8DB1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Rectangle 41"/>
          <p:cNvSpPr>
            <a:spLocks noChangeArrowheads="1"/>
          </p:cNvSpPr>
          <p:nvPr/>
        </p:nvSpPr>
        <p:spPr bwMode="auto">
          <a:xfrm>
            <a:off x="4714946" y="1523097"/>
            <a:ext cx="2169075" cy="103475"/>
          </a:xfrm>
          <a:prstGeom prst="rect">
            <a:avLst/>
          </a:prstGeom>
          <a:solidFill>
            <a:srgbClr val="8FB2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 name="Rectangle 42"/>
          <p:cNvSpPr>
            <a:spLocks noChangeArrowheads="1"/>
          </p:cNvSpPr>
          <p:nvPr/>
        </p:nvSpPr>
        <p:spPr bwMode="auto">
          <a:xfrm>
            <a:off x="4714946" y="1626572"/>
            <a:ext cx="2169075" cy="103475"/>
          </a:xfrm>
          <a:prstGeom prst="rect">
            <a:avLst/>
          </a:prstGeom>
          <a:solidFill>
            <a:srgbClr val="91B4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Rectangle 43"/>
          <p:cNvSpPr>
            <a:spLocks noChangeArrowheads="1"/>
          </p:cNvSpPr>
          <p:nvPr/>
        </p:nvSpPr>
        <p:spPr bwMode="auto">
          <a:xfrm>
            <a:off x="4714946" y="1730048"/>
            <a:ext cx="2169075" cy="101523"/>
          </a:xfrm>
          <a:prstGeom prst="rect">
            <a:avLst/>
          </a:prstGeom>
          <a:solidFill>
            <a:srgbClr val="93B5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Rectangle 44"/>
          <p:cNvSpPr>
            <a:spLocks noChangeArrowheads="1"/>
          </p:cNvSpPr>
          <p:nvPr/>
        </p:nvSpPr>
        <p:spPr bwMode="auto">
          <a:xfrm>
            <a:off x="4714946" y="1831571"/>
            <a:ext cx="2169075" cy="103475"/>
          </a:xfrm>
          <a:prstGeom prst="rect">
            <a:avLst/>
          </a:prstGeom>
          <a:solidFill>
            <a:srgbClr val="95B7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Rectangle 45"/>
          <p:cNvSpPr>
            <a:spLocks noChangeArrowheads="1"/>
          </p:cNvSpPr>
          <p:nvPr/>
        </p:nvSpPr>
        <p:spPr bwMode="auto">
          <a:xfrm>
            <a:off x="4714946" y="1935046"/>
            <a:ext cx="2169075" cy="103475"/>
          </a:xfrm>
          <a:prstGeom prst="rect">
            <a:avLst/>
          </a:prstGeom>
          <a:solidFill>
            <a:srgbClr val="97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Rectangle 46"/>
          <p:cNvSpPr>
            <a:spLocks noChangeArrowheads="1"/>
          </p:cNvSpPr>
          <p:nvPr/>
        </p:nvSpPr>
        <p:spPr bwMode="auto">
          <a:xfrm>
            <a:off x="4714946" y="2038521"/>
            <a:ext cx="2169075" cy="101523"/>
          </a:xfrm>
          <a:prstGeom prst="rect">
            <a:avLst/>
          </a:prstGeom>
          <a:solidFill>
            <a:srgbClr val="99B9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Rectangle 47"/>
          <p:cNvSpPr>
            <a:spLocks noChangeArrowheads="1"/>
          </p:cNvSpPr>
          <p:nvPr/>
        </p:nvSpPr>
        <p:spPr bwMode="auto">
          <a:xfrm>
            <a:off x="4714946" y="2140044"/>
            <a:ext cx="2169075" cy="103475"/>
          </a:xfrm>
          <a:prstGeom prst="rect">
            <a:avLst/>
          </a:prstGeom>
          <a:solidFill>
            <a:srgbClr val="9BB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Rectangle 48"/>
          <p:cNvSpPr>
            <a:spLocks noChangeArrowheads="1"/>
          </p:cNvSpPr>
          <p:nvPr/>
        </p:nvSpPr>
        <p:spPr bwMode="auto">
          <a:xfrm>
            <a:off x="4714946" y="2243519"/>
            <a:ext cx="2169075" cy="150332"/>
          </a:xfrm>
          <a:prstGeom prst="rect">
            <a:avLst/>
          </a:prstGeom>
          <a:solidFill>
            <a:srgbClr val="9DB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Rectangle 49"/>
          <p:cNvSpPr>
            <a:spLocks noChangeArrowheads="1"/>
          </p:cNvSpPr>
          <p:nvPr/>
        </p:nvSpPr>
        <p:spPr bwMode="auto">
          <a:xfrm>
            <a:off x="4714946" y="2393851"/>
            <a:ext cx="2169075" cy="103475"/>
          </a:xfrm>
          <a:prstGeom prst="rect">
            <a:avLst/>
          </a:prstGeom>
          <a:solidFill>
            <a:srgbClr val="9FBE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 name="Rectangle 50"/>
          <p:cNvSpPr>
            <a:spLocks noChangeArrowheads="1"/>
          </p:cNvSpPr>
          <p:nvPr/>
        </p:nvSpPr>
        <p:spPr bwMode="auto">
          <a:xfrm>
            <a:off x="4714946" y="2497326"/>
            <a:ext cx="2169075" cy="103475"/>
          </a:xfrm>
          <a:prstGeom prst="rect">
            <a:avLst/>
          </a:prstGeom>
          <a:solidFill>
            <a:srgbClr val="A1BF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Rectangle 51"/>
          <p:cNvSpPr>
            <a:spLocks noChangeArrowheads="1"/>
          </p:cNvSpPr>
          <p:nvPr/>
        </p:nvSpPr>
        <p:spPr bwMode="auto">
          <a:xfrm>
            <a:off x="4714946" y="2600802"/>
            <a:ext cx="2169075" cy="103475"/>
          </a:xfrm>
          <a:prstGeom prst="rect">
            <a:avLst/>
          </a:prstGeom>
          <a:solidFill>
            <a:srgbClr val="A3C1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 name="Rectangle 52"/>
          <p:cNvSpPr>
            <a:spLocks noChangeArrowheads="1"/>
          </p:cNvSpPr>
          <p:nvPr/>
        </p:nvSpPr>
        <p:spPr bwMode="auto">
          <a:xfrm>
            <a:off x="4714946" y="2704277"/>
            <a:ext cx="2169075" cy="101523"/>
          </a:xfrm>
          <a:prstGeom prst="rect">
            <a:avLst/>
          </a:prstGeom>
          <a:solidFill>
            <a:srgbClr val="A5C2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 name="Rectangle 53"/>
          <p:cNvSpPr>
            <a:spLocks noChangeArrowheads="1"/>
          </p:cNvSpPr>
          <p:nvPr/>
        </p:nvSpPr>
        <p:spPr bwMode="auto">
          <a:xfrm>
            <a:off x="4714946" y="2805800"/>
            <a:ext cx="2169075" cy="103475"/>
          </a:xfrm>
          <a:prstGeom prst="rect">
            <a:avLst/>
          </a:prstGeom>
          <a:solidFill>
            <a:srgbClr val="A7C3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6" name="Rectangle 54"/>
          <p:cNvSpPr>
            <a:spLocks noChangeArrowheads="1"/>
          </p:cNvSpPr>
          <p:nvPr/>
        </p:nvSpPr>
        <p:spPr bwMode="auto">
          <a:xfrm>
            <a:off x="4714946" y="2909275"/>
            <a:ext cx="2169075" cy="109332"/>
          </a:xfrm>
          <a:prstGeom prst="rect">
            <a:avLst/>
          </a:prstGeom>
          <a:solidFill>
            <a:srgbClr val="A9C5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Rectangle 55"/>
          <p:cNvSpPr>
            <a:spLocks noChangeArrowheads="1"/>
          </p:cNvSpPr>
          <p:nvPr/>
        </p:nvSpPr>
        <p:spPr bwMode="auto">
          <a:xfrm>
            <a:off x="4714946" y="3018607"/>
            <a:ext cx="2169075" cy="76142"/>
          </a:xfrm>
          <a:prstGeom prst="rect">
            <a:avLst/>
          </a:prstGeom>
          <a:solidFill>
            <a:srgbClr val="ACC7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8" name="Freeform 56"/>
          <p:cNvSpPr>
            <a:spLocks/>
          </p:cNvSpPr>
          <p:nvPr/>
        </p:nvSpPr>
        <p:spPr bwMode="auto">
          <a:xfrm>
            <a:off x="4705184" y="1419622"/>
            <a:ext cx="2172980" cy="1712222"/>
          </a:xfrm>
          <a:custGeom>
            <a:avLst/>
            <a:gdLst>
              <a:gd name="T0" fmla="*/ 85 w 1113"/>
              <a:gd name="T1" fmla="*/ 407 h 877"/>
              <a:gd name="T2" fmla="*/ 271 w 1113"/>
              <a:gd name="T3" fmla="*/ 239 h 877"/>
              <a:gd name="T4" fmla="*/ 324 w 1113"/>
              <a:gd name="T5" fmla="*/ 267 h 877"/>
              <a:gd name="T6" fmla="*/ 460 w 1113"/>
              <a:gd name="T7" fmla="*/ 162 h 877"/>
              <a:gd name="T8" fmla="*/ 518 w 1113"/>
              <a:gd name="T9" fmla="*/ 214 h 877"/>
              <a:gd name="T10" fmla="*/ 552 w 1113"/>
              <a:gd name="T11" fmla="*/ 103 h 877"/>
              <a:gd name="T12" fmla="*/ 620 w 1113"/>
              <a:gd name="T13" fmla="*/ 120 h 877"/>
              <a:gd name="T14" fmla="*/ 746 w 1113"/>
              <a:gd name="T15" fmla="*/ 97 h 877"/>
              <a:gd name="T16" fmla="*/ 857 w 1113"/>
              <a:gd name="T17" fmla="*/ 20 h 877"/>
              <a:gd name="T18" fmla="*/ 916 w 1113"/>
              <a:gd name="T19" fmla="*/ 101 h 877"/>
              <a:gd name="T20" fmla="*/ 1050 w 1113"/>
              <a:gd name="T21" fmla="*/ 217 h 877"/>
              <a:gd name="T22" fmla="*/ 1045 w 1113"/>
              <a:gd name="T23" fmla="*/ 305 h 877"/>
              <a:gd name="T24" fmla="*/ 1113 w 1113"/>
              <a:gd name="T25" fmla="*/ 397 h 877"/>
              <a:gd name="T26" fmla="*/ 1079 w 1113"/>
              <a:gd name="T27" fmla="*/ 475 h 877"/>
              <a:gd name="T28" fmla="*/ 964 w 1113"/>
              <a:gd name="T29" fmla="*/ 697 h 877"/>
              <a:gd name="T30" fmla="*/ 916 w 1113"/>
              <a:gd name="T31" fmla="*/ 698 h 877"/>
              <a:gd name="T32" fmla="*/ 837 w 1113"/>
              <a:gd name="T33" fmla="*/ 744 h 877"/>
              <a:gd name="T34" fmla="*/ 809 w 1113"/>
              <a:gd name="T35" fmla="*/ 718 h 877"/>
              <a:gd name="T36" fmla="*/ 672 w 1113"/>
              <a:gd name="T37" fmla="*/ 785 h 877"/>
              <a:gd name="T38" fmla="*/ 552 w 1113"/>
              <a:gd name="T39" fmla="*/ 798 h 877"/>
              <a:gd name="T40" fmla="*/ 328 w 1113"/>
              <a:gd name="T41" fmla="*/ 781 h 877"/>
              <a:gd name="T42" fmla="*/ 321 w 1113"/>
              <a:gd name="T43" fmla="*/ 769 h 877"/>
              <a:gd name="T44" fmla="*/ 248 w 1113"/>
              <a:gd name="T45" fmla="*/ 767 h 877"/>
              <a:gd name="T46" fmla="*/ 234 w 1113"/>
              <a:gd name="T47" fmla="*/ 717 h 877"/>
              <a:gd name="T48" fmla="*/ 82 w 1113"/>
              <a:gd name="T49" fmla="*/ 656 h 877"/>
              <a:gd name="T50" fmla="*/ 13 w 1113"/>
              <a:gd name="T51" fmla="*/ 500 h 877"/>
              <a:gd name="T52" fmla="*/ 85 w 1113"/>
              <a:gd name="T53" fmla="*/ 407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3" h="877">
                <a:moveTo>
                  <a:pt x="85" y="407"/>
                </a:moveTo>
                <a:cubicBezTo>
                  <a:pt x="101" y="292"/>
                  <a:pt x="185" y="217"/>
                  <a:pt x="271" y="239"/>
                </a:cubicBezTo>
                <a:cubicBezTo>
                  <a:pt x="290" y="244"/>
                  <a:pt x="308" y="254"/>
                  <a:pt x="324" y="267"/>
                </a:cubicBezTo>
                <a:cubicBezTo>
                  <a:pt x="340" y="188"/>
                  <a:pt x="400" y="141"/>
                  <a:pt x="460" y="162"/>
                </a:cubicBezTo>
                <a:cubicBezTo>
                  <a:pt x="483" y="170"/>
                  <a:pt x="503" y="189"/>
                  <a:pt x="518" y="214"/>
                </a:cubicBezTo>
                <a:cubicBezTo>
                  <a:pt x="505" y="171"/>
                  <a:pt x="520" y="122"/>
                  <a:pt x="552" y="103"/>
                </a:cubicBezTo>
                <a:cubicBezTo>
                  <a:pt x="575" y="90"/>
                  <a:pt x="601" y="97"/>
                  <a:pt x="620" y="120"/>
                </a:cubicBezTo>
                <a:cubicBezTo>
                  <a:pt x="656" y="84"/>
                  <a:pt x="704" y="75"/>
                  <a:pt x="746" y="97"/>
                </a:cubicBezTo>
                <a:cubicBezTo>
                  <a:pt x="761" y="35"/>
                  <a:pt x="811" y="0"/>
                  <a:pt x="857" y="20"/>
                </a:cubicBezTo>
                <a:cubicBezTo>
                  <a:pt x="886" y="32"/>
                  <a:pt x="907" y="62"/>
                  <a:pt x="916" y="101"/>
                </a:cubicBezTo>
                <a:cubicBezTo>
                  <a:pt x="977" y="83"/>
                  <a:pt x="1037" y="135"/>
                  <a:pt x="1050" y="217"/>
                </a:cubicBezTo>
                <a:cubicBezTo>
                  <a:pt x="1055" y="246"/>
                  <a:pt x="1053" y="277"/>
                  <a:pt x="1045" y="305"/>
                </a:cubicBezTo>
                <a:cubicBezTo>
                  <a:pt x="1083" y="305"/>
                  <a:pt x="1113" y="346"/>
                  <a:pt x="1113" y="397"/>
                </a:cubicBezTo>
                <a:cubicBezTo>
                  <a:pt x="1113" y="429"/>
                  <a:pt x="1100" y="459"/>
                  <a:pt x="1079" y="475"/>
                </a:cubicBezTo>
                <a:cubicBezTo>
                  <a:pt x="1093" y="579"/>
                  <a:pt x="1041" y="678"/>
                  <a:pt x="964" y="697"/>
                </a:cubicBezTo>
                <a:cubicBezTo>
                  <a:pt x="948" y="701"/>
                  <a:pt x="931" y="701"/>
                  <a:pt x="916" y="698"/>
                </a:cubicBezTo>
                <a:cubicBezTo>
                  <a:pt x="904" y="740"/>
                  <a:pt x="869" y="761"/>
                  <a:pt x="837" y="744"/>
                </a:cubicBezTo>
                <a:cubicBezTo>
                  <a:pt x="826" y="739"/>
                  <a:pt x="817" y="730"/>
                  <a:pt x="809" y="718"/>
                </a:cubicBezTo>
                <a:cubicBezTo>
                  <a:pt x="786" y="783"/>
                  <a:pt x="727" y="812"/>
                  <a:pt x="672" y="785"/>
                </a:cubicBezTo>
                <a:cubicBezTo>
                  <a:pt x="634" y="807"/>
                  <a:pt x="591" y="812"/>
                  <a:pt x="552" y="798"/>
                </a:cubicBezTo>
                <a:cubicBezTo>
                  <a:pt x="487" y="877"/>
                  <a:pt x="386" y="869"/>
                  <a:pt x="328" y="781"/>
                </a:cubicBezTo>
                <a:cubicBezTo>
                  <a:pt x="326" y="777"/>
                  <a:pt x="323" y="773"/>
                  <a:pt x="321" y="769"/>
                </a:cubicBezTo>
                <a:cubicBezTo>
                  <a:pt x="300" y="796"/>
                  <a:pt x="268" y="795"/>
                  <a:pt x="248" y="767"/>
                </a:cubicBezTo>
                <a:cubicBezTo>
                  <a:pt x="238" y="754"/>
                  <a:pt x="233" y="735"/>
                  <a:pt x="234" y="717"/>
                </a:cubicBezTo>
                <a:cubicBezTo>
                  <a:pt x="179" y="751"/>
                  <a:pt x="114" y="725"/>
                  <a:pt x="82" y="656"/>
                </a:cubicBezTo>
                <a:cubicBezTo>
                  <a:pt x="31" y="638"/>
                  <a:pt x="0" y="568"/>
                  <a:pt x="13" y="500"/>
                </a:cubicBezTo>
                <a:cubicBezTo>
                  <a:pt x="22" y="453"/>
                  <a:pt x="50" y="418"/>
                  <a:pt x="85" y="407"/>
                </a:cubicBezTo>
              </a:path>
            </a:pathLst>
          </a:cu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84"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506" y="2210329"/>
            <a:ext cx="823897" cy="43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9" name="Freeform 61"/>
          <p:cNvSpPr>
            <a:spLocks noEditPoints="1"/>
          </p:cNvSpPr>
          <p:nvPr/>
        </p:nvSpPr>
        <p:spPr bwMode="auto">
          <a:xfrm>
            <a:off x="3545481" y="2249376"/>
            <a:ext cx="786802" cy="46857"/>
          </a:xfrm>
          <a:custGeom>
            <a:avLst/>
            <a:gdLst>
              <a:gd name="T0" fmla="*/ 179 w 403"/>
              <a:gd name="T1" fmla="*/ 24 h 24"/>
              <a:gd name="T2" fmla="*/ 179 w 403"/>
              <a:gd name="T3" fmla="*/ 24 h 24"/>
              <a:gd name="T4" fmla="*/ 179 w 403"/>
              <a:gd name="T5" fmla="*/ 24 h 24"/>
              <a:gd name="T6" fmla="*/ 179 w 403"/>
              <a:gd name="T7" fmla="*/ 24 h 24"/>
              <a:gd name="T8" fmla="*/ 179 w 403"/>
              <a:gd name="T9" fmla="*/ 24 h 24"/>
              <a:gd name="T10" fmla="*/ 328 w 403"/>
              <a:gd name="T11" fmla="*/ 24 h 24"/>
              <a:gd name="T12" fmla="*/ 179 w 403"/>
              <a:gd name="T13" fmla="*/ 24 h 24"/>
              <a:gd name="T14" fmla="*/ 29 w 403"/>
              <a:gd name="T15" fmla="*/ 24 h 24"/>
              <a:gd name="T16" fmla="*/ 179 w 403"/>
              <a:gd name="T17" fmla="*/ 24 h 24"/>
              <a:gd name="T18" fmla="*/ 328 w 403"/>
              <a:gd name="T19" fmla="*/ 24 h 24"/>
              <a:gd name="T20" fmla="*/ 179 w 403"/>
              <a:gd name="T21" fmla="*/ 24 h 24"/>
              <a:gd name="T22" fmla="*/ 29 w 403"/>
              <a:gd name="T23" fmla="*/ 24 h 24"/>
              <a:gd name="T24" fmla="*/ 179 w 403"/>
              <a:gd name="T25" fmla="*/ 24 h 24"/>
              <a:gd name="T26" fmla="*/ 328 w 403"/>
              <a:gd name="T27" fmla="*/ 24 h 24"/>
              <a:gd name="T28" fmla="*/ 179 w 403"/>
              <a:gd name="T29" fmla="*/ 24 h 24"/>
              <a:gd name="T30" fmla="*/ 29 w 403"/>
              <a:gd name="T31" fmla="*/ 24 h 24"/>
              <a:gd name="T32" fmla="*/ 179 w 403"/>
              <a:gd name="T33" fmla="*/ 24 h 24"/>
              <a:gd name="T34" fmla="*/ 328 w 403"/>
              <a:gd name="T35" fmla="*/ 24 h 24"/>
              <a:gd name="T36" fmla="*/ 179 w 403"/>
              <a:gd name="T37" fmla="*/ 24 h 24"/>
              <a:gd name="T38" fmla="*/ 29 w 403"/>
              <a:gd name="T39" fmla="*/ 24 h 24"/>
              <a:gd name="T40" fmla="*/ 179 w 403"/>
              <a:gd name="T41" fmla="*/ 24 h 24"/>
              <a:gd name="T42" fmla="*/ 328 w 403"/>
              <a:gd name="T43" fmla="*/ 24 h 24"/>
              <a:gd name="T44" fmla="*/ 179 w 403"/>
              <a:gd name="T45" fmla="*/ 24 h 24"/>
              <a:gd name="T46" fmla="*/ 29 w 403"/>
              <a:gd name="T47" fmla="*/ 24 h 24"/>
              <a:gd name="T48" fmla="*/ 179 w 403"/>
              <a:gd name="T49" fmla="*/ 24 h 24"/>
              <a:gd name="T50" fmla="*/ 328 w 403"/>
              <a:gd name="T51" fmla="*/ 24 h 24"/>
              <a:gd name="T52" fmla="*/ 179 w 403"/>
              <a:gd name="T53" fmla="*/ 24 h 24"/>
              <a:gd name="T54" fmla="*/ 29 w 403"/>
              <a:gd name="T55" fmla="*/ 24 h 24"/>
              <a:gd name="T56" fmla="*/ 179 w 403"/>
              <a:gd name="T57" fmla="*/ 24 h 24"/>
              <a:gd name="T58" fmla="*/ 328 w 403"/>
              <a:gd name="T59" fmla="*/ 24 h 24"/>
              <a:gd name="T60" fmla="*/ 179 w 403"/>
              <a:gd name="T61" fmla="*/ 24 h 24"/>
              <a:gd name="T62" fmla="*/ 29 w 403"/>
              <a:gd name="T63" fmla="*/ 24 h 24"/>
              <a:gd name="T64" fmla="*/ 179 w 403"/>
              <a:gd name="T65" fmla="*/ 24 h 24"/>
              <a:gd name="T66" fmla="*/ 328 w 403"/>
              <a:gd name="T67" fmla="*/ 24 h 24"/>
              <a:gd name="T68" fmla="*/ 179 w 403"/>
              <a:gd name="T69" fmla="*/ 24 h 24"/>
              <a:gd name="T70" fmla="*/ 29 w 403"/>
              <a:gd name="T71" fmla="*/ 24 h 24"/>
              <a:gd name="T72" fmla="*/ 179 w 403"/>
              <a:gd name="T73" fmla="*/ 24 h 24"/>
              <a:gd name="T74" fmla="*/ 328 w 403"/>
              <a:gd name="T75" fmla="*/ 24 h 24"/>
              <a:gd name="T76" fmla="*/ 179 w 403"/>
              <a:gd name="T77" fmla="*/ 24 h 24"/>
              <a:gd name="T78" fmla="*/ 29 w 403"/>
              <a:gd name="T79" fmla="*/ 24 h 24"/>
              <a:gd name="T80" fmla="*/ 179 w 403"/>
              <a:gd name="T81" fmla="*/ 24 h 24"/>
              <a:gd name="T82" fmla="*/ 328 w 403"/>
              <a:gd name="T83" fmla="*/ 24 h 24"/>
              <a:gd name="T84" fmla="*/ 179 w 403"/>
              <a:gd name="T85" fmla="*/ 24 h 24"/>
              <a:gd name="T86" fmla="*/ 29 w 403"/>
              <a:gd name="T8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3" h="24">
                <a:moveTo>
                  <a:pt x="0" y="22"/>
                </a:moveTo>
                <a:lnTo>
                  <a:pt x="0" y="24"/>
                </a:lnTo>
                <a:lnTo>
                  <a:pt x="179" y="24"/>
                </a:lnTo>
                <a:moveTo>
                  <a:pt x="39" y="20"/>
                </a:moveTo>
                <a:lnTo>
                  <a:pt x="39" y="24"/>
                </a:lnTo>
                <a:lnTo>
                  <a:pt x="179" y="24"/>
                </a:lnTo>
                <a:moveTo>
                  <a:pt x="254" y="22"/>
                </a:moveTo>
                <a:lnTo>
                  <a:pt x="254" y="24"/>
                </a:lnTo>
                <a:lnTo>
                  <a:pt x="179" y="24"/>
                </a:lnTo>
                <a:moveTo>
                  <a:pt x="26" y="0"/>
                </a:moveTo>
                <a:lnTo>
                  <a:pt x="26" y="24"/>
                </a:lnTo>
                <a:lnTo>
                  <a:pt x="179" y="24"/>
                </a:lnTo>
                <a:moveTo>
                  <a:pt x="403" y="22"/>
                </a:moveTo>
                <a:lnTo>
                  <a:pt x="403" y="24"/>
                </a:ln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moveTo>
                  <a:pt x="328" y="24"/>
                </a:moveTo>
                <a:lnTo>
                  <a:pt x="179" y="24"/>
                </a:lnTo>
                <a:moveTo>
                  <a:pt x="29" y="24"/>
                </a:moveTo>
                <a:lnTo>
                  <a:pt x="179"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0" name="Rectangle 62"/>
          <p:cNvSpPr>
            <a:spLocks noChangeArrowheads="1"/>
          </p:cNvSpPr>
          <p:nvPr/>
        </p:nvSpPr>
        <p:spPr bwMode="auto">
          <a:xfrm>
            <a:off x="3301435" y="2169329"/>
            <a:ext cx="1187037" cy="5857"/>
          </a:xfrm>
          <a:prstGeom prst="rect">
            <a:avLst/>
          </a:prstGeom>
          <a:solidFill>
            <a:srgbClr val="4E8E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1" name="Rectangle 63"/>
          <p:cNvSpPr>
            <a:spLocks noChangeArrowheads="1"/>
          </p:cNvSpPr>
          <p:nvPr/>
        </p:nvSpPr>
        <p:spPr bwMode="auto">
          <a:xfrm>
            <a:off x="3301435" y="2175186"/>
            <a:ext cx="1187037" cy="7809"/>
          </a:xfrm>
          <a:prstGeom prst="rect">
            <a:avLst/>
          </a:prstGeom>
          <a:solidFill>
            <a:srgbClr val="5491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2" name="Rectangle 64"/>
          <p:cNvSpPr>
            <a:spLocks noChangeArrowheads="1"/>
          </p:cNvSpPr>
          <p:nvPr/>
        </p:nvSpPr>
        <p:spPr bwMode="auto">
          <a:xfrm>
            <a:off x="3301435" y="2182996"/>
            <a:ext cx="1187037" cy="5857"/>
          </a:xfrm>
          <a:prstGeom prst="rect">
            <a:avLst/>
          </a:prstGeom>
          <a:solidFill>
            <a:srgbClr val="5A9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Rectangle 65"/>
          <p:cNvSpPr>
            <a:spLocks noChangeArrowheads="1"/>
          </p:cNvSpPr>
          <p:nvPr/>
        </p:nvSpPr>
        <p:spPr bwMode="auto">
          <a:xfrm>
            <a:off x="3301435" y="2188853"/>
            <a:ext cx="1187037" cy="7809"/>
          </a:xfrm>
          <a:prstGeom prst="rect">
            <a:avLst/>
          </a:prstGeom>
          <a:solidFill>
            <a:srgbClr val="6198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4" name="Rectangle 66"/>
          <p:cNvSpPr>
            <a:spLocks noChangeArrowheads="1"/>
          </p:cNvSpPr>
          <p:nvPr/>
        </p:nvSpPr>
        <p:spPr bwMode="auto">
          <a:xfrm>
            <a:off x="3301435" y="2196662"/>
            <a:ext cx="1187037" cy="5857"/>
          </a:xfrm>
          <a:prstGeom prst="rect">
            <a:avLst/>
          </a:prstGeom>
          <a:solidFill>
            <a:srgbClr val="679C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5" name="Rectangle 67"/>
          <p:cNvSpPr>
            <a:spLocks noChangeArrowheads="1"/>
          </p:cNvSpPr>
          <p:nvPr/>
        </p:nvSpPr>
        <p:spPr bwMode="auto">
          <a:xfrm>
            <a:off x="3301435" y="2202520"/>
            <a:ext cx="1187037" cy="7809"/>
          </a:xfrm>
          <a:prstGeom prst="rect">
            <a:avLst/>
          </a:prstGeom>
          <a:solidFill>
            <a:srgbClr val="6EA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6" name="Rectangle 68"/>
          <p:cNvSpPr>
            <a:spLocks noChangeArrowheads="1"/>
          </p:cNvSpPr>
          <p:nvPr/>
        </p:nvSpPr>
        <p:spPr bwMode="auto">
          <a:xfrm>
            <a:off x="3301435" y="2210329"/>
            <a:ext cx="1187037" cy="5857"/>
          </a:xfrm>
          <a:prstGeom prst="rect">
            <a:avLst/>
          </a:prstGeom>
          <a:solidFill>
            <a:srgbClr val="74A3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7" name="Rectangle 69"/>
          <p:cNvSpPr>
            <a:spLocks noChangeArrowheads="1"/>
          </p:cNvSpPr>
          <p:nvPr/>
        </p:nvSpPr>
        <p:spPr bwMode="auto">
          <a:xfrm>
            <a:off x="3301435" y="2216186"/>
            <a:ext cx="1187037" cy="7809"/>
          </a:xfrm>
          <a:prstGeom prst="rect">
            <a:avLst/>
          </a:prstGeom>
          <a:solidFill>
            <a:srgbClr val="7BA7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8" name="Rectangle 70"/>
          <p:cNvSpPr>
            <a:spLocks noChangeArrowheads="1"/>
          </p:cNvSpPr>
          <p:nvPr/>
        </p:nvSpPr>
        <p:spPr bwMode="auto">
          <a:xfrm>
            <a:off x="3301435" y="2223996"/>
            <a:ext cx="1187037" cy="5857"/>
          </a:xfrm>
          <a:prstGeom prst="rect">
            <a:avLst/>
          </a:prstGeom>
          <a:solidFill>
            <a:srgbClr val="81AB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9" name="Rectangle 71"/>
          <p:cNvSpPr>
            <a:spLocks noChangeArrowheads="1"/>
          </p:cNvSpPr>
          <p:nvPr/>
        </p:nvSpPr>
        <p:spPr bwMode="auto">
          <a:xfrm>
            <a:off x="3301435" y="2229853"/>
            <a:ext cx="1187037" cy="7809"/>
          </a:xfrm>
          <a:prstGeom prst="rect">
            <a:avLst/>
          </a:prstGeom>
          <a:solidFill>
            <a:srgbClr val="87AE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6" name="Rectangle 72"/>
          <p:cNvSpPr>
            <a:spLocks noChangeArrowheads="1"/>
          </p:cNvSpPr>
          <p:nvPr/>
        </p:nvSpPr>
        <p:spPr bwMode="auto">
          <a:xfrm>
            <a:off x="3301435" y="2237662"/>
            <a:ext cx="1187037" cy="5857"/>
          </a:xfrm>
          <a:prstGeom prst="rect">
            <a:avLst/>
          </a:prstGeom>
          <a:solidFill>
            <a:srgbClr val="8EB2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Rectangle 73"/>
          <p:cNvSpPr>
            <a:spLocks noChangeArrowheads="1"/>
          </p:cNvSpPr>
          <p:nvPr/>
        </p:nvSpPr>
        <p:spPr bwMode="auto">
          <a:xfrm>
            <a:off x="3301435" y="2243519"/>
            <a:ext cx="1187037" cy="7809"/>
          </a:xfrm>
          <a:prstGeom prst="rect">
            <a:avLst/>
          </a:prstGeom>
          <a:solidFill>
            <a:srgbClr val="94B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8" name="Rectangle 74"/>
          <p:cNvSpPr>
            <a:spLocks noChangeArrowheads="1"/>
          </p:cNvSpPr>
          <p:nvPr/>
        </p:nvSpPr>
        <p:spPr bwMode="auto">
          <a:xfrm>
            <a:off x="3301435" y="2251329"/>
            <a:ext cx="1187037" cy="5857"/>
          </a:xfrm>
          <a:prstGeom prst="rect">
            <a:avLst/>
          </a:prstGeom>
          <a:solidFill>
            <a:srgbClr val="9BB9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Rectangle 75"/>
          <p:cNvSpPr>
            <a:spLocks noChangeArrowheads="1"/>
          </p:cNvSpPr>
          <p:nvPr/>
        </p:nvSpPr>
        <p:spPr bwMode="auto">
          <a:xfrm>
            <a:off x="3301435" y="2257186"/>
            <a:ext cx="1187037" cy="7809"/>
          </a:xfrm>
          <a:prstGeom prst="rect">
            <a:avLst/>
          </a:prstGeom>
          <a:solidFill>
            <a:srgbClr val="A1BC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0" name="Rectangle 76"/>
          <p:cNvSpPr>
            <a:spLocks noChangeArrowheads="1"/>
          </p:cNvSpPr>
          <p:nvPr/>
        </p:nvSpPr>
        <p:spPr bwMode="auto">
          <a:xfrm>
            <a:off x="3301435" y="2264995"/>
            <a:ext cx="1187037" cy="5857"/>
          </a:xfrm>
          <a:prstGeom prst="rect">
            <a:avLst/>
          </a:prstGeom>
          <a:solidFill>
            <a:srgbClr val="A8C0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Rectangle 77"/>
          <p:cNvSpPr>
            <a:spLocks noChangeArrowheads="1"/>
          </p:cNvSpPr>
          <p:nvPr/>
        </p:nvSpPr>
        <p:spPr bwMode="auto">
          <a:xfrm>
            <a:off x="3301435" y="2270852"/>
            <a:ext cx="1187037" cy="7809"/>
          </a:xfrm>
          <a:prstGeom prst="rect">
            <a:avLst/>
          </a:prstGeom>
          <a:solidFill>
            <a:srgbClr val="AEC4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2" name="Rectangle 78"/>
          <p:cNvSpPr>
            <a:spLocks noChangeArrowheads="1"/>
          </p:cNvSpPr>
          <p:nvPr/>
        </p:nvSpPr>
        <p:spPr bwMode="auto">
          <a:xfrm>
            <a:off x="3301435" y="2278662"/>
            <a:ext cx="1187037" cy="5857"/>
          </a:xfrm>
          <a:prstGeom prst="rect">
            <a:avLst/>
          </a:prstGeom>
          <a:solidFill>
            <a:srgbClr val="B4C7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Rectangle 79"/>
          <p:cNvSpPr>
            <a:spLocks noChangeArrowheads="1"/>
          </p:cNvSpPr>
          <p:nvPr/>
        </p:nvSpPr>
        <p:spPr bwMode="auto">
          <a:xfrm>
            <a:off x="3301435" y="2284519"/>
            <a:ext cx="1187037" cy="7809"/>
          </a:xfrm>
          <a:prstGeom prst="rect">
            <a:avLst/>
          </a:prstGeom>
          <a:solidFill>
            <a:srgbClr val="BBCB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4" name="Rectangle 80"/>
          <p:cNvSpPr>
            <a:spLocks noChangeArrowheads="1"/>
          </p:cNvSpPr>
          <p:nvPr/>
        </p:nvSpPr>
        <p:spPr bwMode="auto">
          <a:xfrm>
            <a:off x="3301435" y="2292328"/>
            <a:ext cx="1187037" cy="5857"/>
          </a:xfrm>
          <a:prstGeom prst="rect">
            <a:avLst/>
          </a:prstGeom>
          <a:solidFill>
            <a:srgbClr val="C1CF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Rectangle 81"/>
          <p:cNvSpPr>
            <a:spLocks noChangeArrowheads="1"/>
          </p:cNvSpPr>
          <p:nvPr/>
        </p:nvSpPr>
        <p:spPr bwMode="auto">
          <a:xfrm>
            <a:off x="3301435" y="2298185"/>
            <a:ext cx="1187037" cy="7809"/>
          </a:xfrm>
          <a:prstGeom prst="rect">
            <a:avLst/>
          </a:prstGeom>
          <a:solidFill>
            <a:srgbClr val="C4D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6" name="Rectangle 82"/>
          <p:cNvSpPr>
            <a:spLocks noChangeArrowheads="1"/>
          </p:cNvSpPr>
          <p:nvPr/>
        </p:nvSpPr>
        <p:spPr bwMode="auto">
          <a:xfrm>
            <a:off x="3301435" y="2305995"/>
            <a:ext cx="1187037" cy="5857"/>
          </a:xfrm>
          <a:prstGeom prst="rect">
            <a:avLst/>
          </a:prstGeom>
          <a:solidFill>
            <a:srgbClr val="BEC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Rectangle 83"/>
          <p:cNvSpPr>
            <a:spLocks noChangeArrowheads="1"/>
          </p:cNvSpPr>
          <p:nvPr/>
        </p:nvSpPr>
        <p:spPr bwMode="auto">
          <a:xfrm>
            <a:off x="3301435" y="2311852"/>
            <a:ext cx="1187037" cy="7809"/>
          </a:xfrm>
          <a:prstGeom prst="rect">
            <a:avLst/>
          </a:prstGeom>
          <a:solidFill>
            <a:srgbClr val="B7C9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8" name="Rectangle 84"/>
          <p:cNvSpPr>
            <a:spLocks noChangeArrowheads="1"/>
          </p:cNvSpPr>
          <p:nvPr/>
        </p:nvSpPr>
        <p:spPr bwMode="auto">
          <a:xfrm>
            <a:off x="3301435" y="2319661"/>
            <a:ext cx="1187037" cy="5857"/>
          </a:xfrm>
          <a:prstGeom prst="rect">
            <a:avLst/>
          </a:prstGeom>
          <a:solidFill>
            <a:srgbClr val="B1C5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Rectangle 85"/>
          <p:cNvSpPr>
            <a:spLocks noChangeArrowheads="1"/>
          </p:cNvSpPr>
          <p:nvPr/>
        </p:nvSpPr>
        <p:spPr bwMode="auto">
          <a:xfrm>
            <a:off x="3301435" y="2325518"/>
            <a:ext cx="1187037" cy="7809"/>
          </a:xfrm>
          <a:prstGeom prst="rect">
            <a:avLst/>
          </a:prstGeom>
          <a:solidFill>
            <a:srgbClr val="ABC2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0" name="Rectangle 86"/>
          <p:cNvSpPr>
            <a:spLocks noChangeArrowheads="1"/>
          </p:cNvSpPr>
          <p:nvPr/>
        </p:nvSpPr>
        <p:spPr bwMode="auto">
          <a:xfrm>
            <a:off x="3301435" y="2333328"/>
            <a:ext cx="1187037" cy="5857"/>
          </a:xfrm>
          <a:prstGeom prst="rect">
            <a:avLst/>
          </a:prstGeom>
          <a:solidFill>
            <a:srgbClr val="A4BE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Rectangle 87"/>
          <p:cNvSpPr>
            <a:spLocks noChangeArrowheads="1"/>
          </p:cNvSpPr>
          <p:nvPr/>
        </p:nvSpPr>
        <p:spPr bwMode="auto">
          <a:xfrm>
            <a:off x="3301435" y="2339185"/>
            <a:ext cx="1187037" cy="7809"/>
          </a:xfrm>
          <a:prstGeom prst="rect">
            <a:avLst/>
          </a:prstGeom>
          <a:solidFill>
            <a:srgbClr val="9EBB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2" name="Rectangle 88"/>
          <p:cNvSpPr>
            <a:spLocks noChangeArrowheads="1"/>
          </p:cNvSpPr>
          <p:nvPr/>
        </p:nvSpPr>
        <p:spPr bwMode="auto">
          <a:xfrm>
            <a:off x="3301435" y="2346994"/>
            <a:ext cx="1187037" cy="5857"/>
          </a:xfrm>
          <a:prstGeom prst="rect">
            <a:avLst/>
          </a:prstGeom>
          <a:solidFill>
            <a:srgbClr val="97B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Rectangle 89"/>
          <p:cNvSpPr>
            <a:spLocks noChangeArrowheads="1"/>
          </p:cNvSpPr>
          <p:nvPr/>
        </p:nvSpPr>
        <p:spPr bwMode="auto">
          <a:xfrm>
            <a:off x="3301435" y="2352851"/>
            <a:ext cx="1187037" cy="7809"/>
          </a:xfrm>
          <a:prstGeom prst="rect">
            <a:avLst/>
          </a:prstGeom>
          <a:solidFill>
            <a:srgbClr val="91B4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4" name="Rectangle 90"/>
          <p:cNvSpPr>
            <a:spLocks noChangeArrowheads="1"/>
          </p:cNvSpPr>
          <p:nvPr/>
        </p:nvSpPr>
        <p:spPr bwMode="auto">
          <a:xfrm>
            <a:off x="3301435" y="2360661"/>
            <a:ext cx="1187037" cy="5857"/>
          </a:xfrm>
          <a:prstGeom prst="rect">
            <a:avLst/>
          </a:prstGeom>
          <a:solidFill>
            <a:srgbClr val="8AB0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Rectangle 91"/>
          <p:cNvSpPr>
            <a:spLocks noChangeArrowheads="1"/>
          </p:cNvSpPr>
          <p:nvPr/>
        </p:nvSpPr>
        <p:spPr bwMode="auto">
          <a:xfrm>
            <a:off x="3301435" y="2366518"/>
            <a:ext cx="1187037" cy="7809"/>
          </a:xfrm>
          <a:prstGeom prst="rect">
            <a:avLst/>
          </a:prstGeom>
          <a:solidFill>
            <a:srgbClr val="84AC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6" name="Rectangle 92"/>
          <p:cNvSpPr>
            <a:spLocks noChangeArrowheads="1"/>
          </p:cNvSpPr>
          <p:nvPr/>
        </p:nvSpPr>
        <p:spPr bwMode="auto">
          <a:xfrm>
            <a:off x="3301435" y="2374327"/>
            <a:ext cx="1187037" cy="5857"/>
          </a:xfrm>
          <a:prstGeom prst="rect">
            <a:avLst/>
          </a:prstGeom>
          <a:solidFill>
            <a:srgbClr val="7EA9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Rectangle 93"/>
          <p:cNvSpPr>
            <a:spLocks noChangeArrowheads="1"/>
          </p:cNvSpPr>
          <p:nvPr/>
        </p:nvSpPr>
        <p:spPr bwMode="auto">
          <a:xfrm>
            <a:off x="3301435" y="2380185"/>
            <a:ext cx="1187037" cy="7809"/>
          </a:xfrm>
          <a:prstGeom prst="rect">
            <a:avLst/>
          </a:prstGeom>
          <a:solidFill>
            <a:srgbClr val="77A5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8" name="Rectangle 94"/>
          <p:cNvSpPr>
            <a:spLocks noChangeArrowheads="1"/>
          </p:cNvSpPr>
          <p:nvPr/>
        </p:nvSpPr>
        <p:spPr bwMode="auto">
          <a:xfrm>
            <a:off x="3301435" y="2387994"/>
            <a:ext cx="1187037" cy="5857"/>
          </a:xfrm>
          <a:prstGeom prst="rect">
            <a:avLst/>
          </a:prstGeom>
          <a:solidFill>
            <a:srgbClr val="71A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Rectangle 95"/>
          <p:cNvSpPr>
            <a:spLocks noChangeArrowheads="1"/>
          </p:cNvSpPr>
          <p:nvPr/>
        </p:nvSpPr>
        <p:spPr bwMode="auto">
          <a:xfrm>
            <a:off x="3301435" y="2393851"/>
            <a:ext cx="1187037" cy="7809"/>
          </a:xfrm>
          <a:prstGeom prst="rect">
            <a:avLst/>
          </a:prstGeom>
          <a:solidFill>
            <a:srgbClr val="6A9E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0" name="Rectangle 96"/>
          <p:cNvSpPr>
            <a:spLocks noChangeArrowheads="1"/>
          </p:cNvSpPr>
          <p:nvPr/>
        </p:nvSpPr>
        <p:spPr bwMode="auto">
          <a:xfrm>
            <a:off x="3301435" y="2401661"/>
            <a:ext cx="1187037" cy="5857"/>
          </a:xfrm>
          <a:prstGeom prst="rect">
            <a:avLst/>
          </a:prstGeom>
          <a:solidFill>
            <a:srgbClr val="649A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Rectangle 97"/>
          <p:cNvSpPr>
            <a:spLocks noChangeArrowheads="1"/>
          </p:cNvSpPr>
          <p:nvPr/>
        </p:nvSpPr>
        <p:spPr bwMode="auto">
          <a:xfrm>
            <a:off x="3301435" y="2407518"/>
            <a:ext cx="1187037" cy="7809"/>
          </a:xfrm>
          <a:prstGeom prst="rect">
            <a:avLst/>
          </a:prstGeom>
          <a:solidFill>
            <a:srgbClr val="5D9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6" name="Rectangle 98"/>
          <p:cNvSpPr>
            <a:spLocks noChangeArrowheads="1"/>
          </p:cNvSpPr>
          <p:nvPr/>
        </p:nvSpPr>
        <p:spPr bwMode="auto">
          <a:xfrm>
            <a:off x="3301435" y="2415327"/>
            <a:ext cx="1187037" cy="7809"/>
          </a:xfrm>
          <a:prstGeom prst="rect">
            <a:avLst/>
          </a:prstGeom>
          <a:solidFill>
            <a:srgbClr val="5793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Rectangle 99"/>
          <p:cNvSpPr>
            <a:spLocks noChangeArrowheads="1"/>
          </p:cNvSpPr>
          <p:nvPr/>
        </p:nvSpPr>
        <p:spPr bwMode="auto">
          <a:xfrm>
            <a:off x="3301435" y="2423137"/>
            <a:ext cx="1187037" cy="5857"/>
          </a:xfrm>
          <a:prstGeom prst="rect">
            <a:avLst/>
          </a:prstGeom>
          <a:solidFill>
            <a:srgbClr val="518F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0" name="Freeform 100"/>
          <p:cNvSpPr>
            <a:spLocks noEditPoints="1"/>
          </p:cNvSpPr>
          <p:nvPr/>
        </p:nvSpPr>
        <p:spPr bwMode="auto">
          <a:xfrm>
            <a:off x="3311197" y="2175186"/>
            <a:ext cx="1167513" cy="244045"/>
          </a:xfrm>
          <a:custGeom>
            <a:avLst/>
            <a:gdLst>
              <a:gd name="T0" fmla="*/ 2665 w 2722"/>
              <a:gd name="T1" fmla="*/ 282 h 565"/>
              <a:gd name="T2" fmla="*/ 2580 w 2722"/>
              <a:gd name="T3" fmla="*/ 56 h 565"/>
              <a:gd name="T4" fmla="*/ 2495 w 2722"/>
              <a:gd name="T5" fmla="*/ 282 h 565"/>
              <a:gd name="T6" fmla="*/ 2580 w 2722"/>
              <a:gd name="T7" fmla="*/ 508 h 565"/>
              <a:gd name="T8" fmla="*/ 2665 w 2722"/>
              <a:gd name="T9" fmla="*/ 282 h 565"/>
              <a:gd name="T10" fmla="*/ 141 w 2722"/>
              <a:gd name="T11" fmla="*/ 0 h 565"/>
              <a:gd name="T12" fmla="*/ 2580 w 2722"/>
              <a:gd name="T13" fmla="*/ 0 h 565"/>
              <a:gd name="T14" fmla="*/ 2722 w 2722"/>
              <a:gd name="T15" fmla="*/ 282 h 565"/>
              <a:gd name="T16" fmla="*/ 2580 w 2722"/>
              <a:gd name="T17" fmla="*/ 565 h 565"/>
              <a:gd name="T18" fmla="*/ 2580 w 2722"/>
              <a:gd name="T19" fmla="*/ 565 h 565"/>
              <a:gd name="T20" fmla="*/ 141 w 2722"/>
              <a:gd name="T21" fmla="*/ 565 h 565"/>
              <a:gd name="T22" fmla="*/ 0 w 2722"/>
              <a:gd name="T23" fmla="*/ 282 h 565"/>
              <a:gd name="T24" fmla="*/ 141 w 2722"/>
              <a:gd name="T25" fmla="*/ 0 h 565"/>
              <a:gd name="T26" fmla="*/ 141 w 2722"/>
              <a:gd name="T27"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2" h="565">
                <a:moveTo>
                  <a:pt x="2665" y="282"/>
                </a:moveTo>
                <a:cubicBezTo>
                  <a:pt x="2665" y="157"/>
                  <a:pt x="2627" y="56"/>
                  <a:pt x="2580" y="56"/>
                </a:cubicBezTo>
                <a:cubicBezTo>
                  <a:pt x="2533" y="56"/>
                  <a:pt x="2495" y="157"/>
                  <a:pt x="2495" y="282"/>
                </a:cubicBezTo>
                <a:cubicBezTo>
                  <a:pt x="2495" y="407"/>
                  <a:pt x="2533" y="508"/>
                  <a:pt x="2580" y="508"/>
                </a:cubicBezTo>
                <a:cubicBezTo>
                  <a:pt x="2627" y="508"/>
                  <a:pt x="2665" y="407"/>
                  <a:pt x="2665" y="282"/>
                </a:cubicBezTo>
                <a:close/>
                <a:moveTo>
                  <a:pt x="141" y="0"/>
                </a:moveTo>
                <a:lnTo>
                  <a:pt x="2580" y="0"/>
                </a:lnTo>
                <a:cubicBezTo>
                  <a:pt x="2658" y="0"/>
                  <a:pt x="2722" y="126"/>
                  <a:pt x="2722" y="282"/>
                </a:cubicBezTo>
                <a:cubicBezTo>
                  <a:pt x="2722" y="438"/>
                  <a:pt x="2658" y="565"/>
                  <a:pt x="2580" y="565"/>
                </a:cubicBezTo>
                <a:cubicBezTo>
                  <a:pt x="2580" y="565"/>
                  <a:pt x="2580" y="565"/>
                  <a:pt x="2580" y="565"/>
                </a:cubicBezTo>
                <a:lnTo>
                  <a:pt x="141" y="565"/>
                </a:lnTo>
                <a:cubicBezTo>
                  <a:pt x="63" y="565"/>
                  <a:pt x="0" y="438"/>
                  <a:pt x="0" y="282"/>
                </a:cubicBezTo>
                <a:cubicBezTo>
                  <a:pt x="0" y="126"/>
                  <a:pt x="63" y="0"/>
                  <a:pt x="141" y="0"/>
                </a:cubicBezTo>
                <a:cubicBezTo>
                  <a:pt x="141" y="0"/>
                  <a:pt x="141" y="0"/>
                  <a:pt x="141" y="0"/>
                </a:cubicBezTo>
                <a:close/>
              </a:path>
            </a:pathLst>
          </a:custGeom>
          <a:noFill/>
          <a:ln w="6350" cap="rnd">
            <a:solidFill>
              <a:srgbClr val="37377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1" name="Freeform 101"/>
          <p:cNvSpPr>
            <a:spLocks/>
          </p:cNvSpPr>
          <p:nvPr/>
        </p:nvSpPr>
        <p:spPr bwMode="auto">
          <a:xfrm>
            <a:off x="3311197" y="2175186"/>
            <a:ext cx="1167513" cy="244045"/>
          </a:xfrm>
          <a:custGeom>
            <a:avLst/>
            <a:gdLst>
              <a:gd name="T0" fmla="*/ 141 w 2722"/>
              <a:gd name="T1" fmla="*/ 0 h 565"/>
              <a:gd name="T2" fmla="*/ 2580 w 2722"/>
              <a:gd name="T3" fmla="*/ 0 h 565"/>
              <a:gd name="T4" fmla="*/ 2722 w 2722"/>
              <a:gd name="T5" fmla="*/ 282 h 565"/>
              <a:gd name="T6" fmla="*/ 2580 w 2722"/>
              <a:gd name="T7" fmla="*/ 565 h 565"/>
              <a:gd name="T8" fmla="*/ 2580 w 2722"/>
              <a:gd name="T9" fmla="*/ 565 h 565"/>
              <a:gd name="T10" fmla="*/ 141 w 2722"/>
              <a:gd name="T11" fmla="*/ 565 h 565"/>
              <a:gd name="T12" fmla="*/ 0 w 2722"/>
              <a:gd name="T13" fmla="*/ 282 h 565"/>
              <a:gd name="T14" fmla="*/ 141 w 2722"/>
              <a:gd name="T15" fmla="*/ 0 h 565"/>
              <a:gd name="T16" fmla="*/ 141 w 2722"/>
              <a:gd name="T17"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2" h="565">
                <a:moveTo>
                  <a:pt x="141" y="0"/>
                </a:moveTo>
                <a:lnTo>
                  <a:pt x="2580" y="0"/>
                </a:lnTo>
                <a:cubicBezTo>
                  <a:pt x="2658" y="0"/>
                  <a:pt x="2722" y="126"/>
                  <a:pt x="2722" y="282"/>
                </a:cubicBezTo>
                <a:cubicBezTo>
                  <a:pt x="2722" y="438"/>
                  <a:pt x="2658" y="565"/>
                  <a:pt x="2580" y="565"/>
                </a:cubicBezTo>
                <a:cubicBezTo>
                  <a:pt x="2580" y="565"/>
                  <a:pt x="2580" y="565"/>
                  <a:pt x="2580" y="565"/>
                </a:cubicBezTo>
                <a:lnTo>
                  <a:pt x="141" y="565"/>
                </a:lnTo>
                <a:cubicBezTo>
                  <a:pt x="63" y="565"/>
                  <a:pt x="0" y="438"/>
                  <a:pt x="0" y="282"/>
                </a:cubicBezTo>
                <a:cubicBezTo>
                  <a:pt x="0" y="126"/>
                  <a:pt x="63" y="0"/>
                  <a:pt x="141" y="0"/>
                </a:cubicBezTo>
                <a:cubicBezTo>
                  <a:pt x="141" y="0"/>
                  <a:pt x="141" y="0"/>
                  <a:pt x="141"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2" name="Rectangle 102"/>
          <p:cNvSpPr>
            <a:spLocks noChangeArrowheads="1"/>
          </p:cNvSpPr>
          <p:nvPr/>
        </p:nvSpPr>
        <p:spPr bwMode="auto">
          <a:xfrm>
            <a:off x="3713384" y="2192758"/>
            <a:ext cx="380711" cy="18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I-24/7</a:t>
            </a:r>
            <a:endParaRPr kumimoji="0" lang="en-US" altLang="en-US" sz="1200" b="0" i="0" u="none" strike="noStrike" cap="none" normalizeH="0" baseline="0" dirty="0" smtClean="0">
              <a:ln>
                <a:noFill/>
              </a:ln>
              <a:solidFill>
                <a:schemeClr val="tx1"/>
              </a:solidFill>
              <a:effectLst/>
            </a:endParaRPr>
          </a:p>
        </p:txBody>
      </p:sp>
      <p:sp>
        <p:nvSpPr>
          <p:cNvPr id="2086" name="Line 106"/>
          <p:cNvSpPr>
            <a:spLocks noChangeShapeType="1"/>
          </p:cNvSpPr>
          <p:nvPr/>
        </p:nvSpPr>
        <p:spPr bwMode="auto">
          <a:xfrm flipH="1">
            <a:off x="2946105" y="3602364"/>
            <a:ext cx="1661461" cy="0"/>
          </a:xfrm>
          <a:prstGeom prst="line">
            <a:avLst/>
          </a:prstGeom>
          <a:noFill/>
          <a:ln w="11113" cap="rnd">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7" name="Freeform 107"/>
          <p:cNvSpPr>
            <a:spLocks/>
          </p:cNvSpPr>
          <p:nvPr/>
        </p:nvSpPr>
        <p:spPr bwMode="auto">
          <a:xfrm>
            <a:off x="2844583" y="3565269"/>
            <a:ext cx="109332" cy="74190"/>
          </a:xfrm>
          <a:custGeom>
            <a:avLst/>
            <a:gdLst>
              <a:gd name="T0" fmla="*/ 56 w 56"/>
              <a:gd name="T1" fmla="*/ 38 h 38"/>
              <a:gd name="T2" fmla="*/ 0 w 56"/>
              <a:gd name="T3" fmla="*/ 19 h 38"/>
              <a:gd name="T4" fmla="*/ 56 w 56"/>
              <a:gd name="T5" fmla="*/ 0 h 38"/>
              <a:gd name="T6" fmla="*/ 56 w 56"/>
              <a:gd name="T7" fmla="*/ 38 h 38"/>
            </a:gdLst>
            <a:ahLst/>
            <a:cxnLst>
              <a:cxn ang="0">
                <a:pos x="T0" y="T1"/>
              </a:cxn>
              <a:cxn ang="0">
                <a:pos x="T2" y="T3"/>
              </a:cxn>
              <a:cxn ang="0">
                <a:pos x="T4" y="T5"/>
              </a:cxn>
              <a:cxn ang="0">
                <a:pos x="T6" y="T7"/>
              </a:cxn>
            </a:cxnLst>
            <a:rect l="0" t="0" r="r" b="b"/>
            <a:pathLst>
              <a:path w="56" h="38">
                <a:moveTo>
                  <a:pt x="56" y="38"/>
                </a:moveTo>
                <a:lnTo>
                  <a:pt x="0" y="19"/>
                </a:lnTo>
                <a:lnTo>
                  <a:pt x="56" y="0"/>
                </a:lnTo>
                <a:lnTo>
                  <a:pt x="56" y="38"/>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8" name="Line 108"/>
          <p:cNvSpPr>
            <a:spLocks noChangeShapeType="1"/>
          </p:cNvSpPr>
          <p:nvPr/>
        </p:nvSpPr>
        <p:spPr bwMode="auto">
          <a:xfrm>
            <a:off x="2844583" y="2364566"/>
            <a:ext cx="2026553" cy="0"/>
          </a:xfrm>
          <a:prstGeom prst="line">
            <a:avLst/>
          </a:prstGeom>
          <a:noFill/>
          <a:ln w="11113" cap="rnd">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9" name="Freeform 109"/>
          <p:cNvSpPr>
            <a:spLocks/>
          </p:cNvSpPr>
          <p:nvPr/>
        </p:nvSpPr>
        <p:spPr bwMode="auto">
          <a:xfrm>
            <a:off x="4861373" y="2327471"/>
            <a:ext cx="109332" cy="74190"/>
          </a:xfrm>
          <a:custGeom>
            <a:avLst/>
            <a:gdLst>
              <a:gd name="T0" fmla="*/ 0 w 56"/>
              <a:gd name="T1" fmla="*/ 0 h 38"/>
              <a:gd name="T2" fmla="*/ 56 w 56"/>
              <a:gd name="T3" fmla="*/ 19 h 38"/>
              <a:gd name="T4" fmla="*/ 0 w 56"/>
              <a:gd name="T5" fmla="*/ 38 h 38"/>
              <a:gd name="T6" fmla="*/ 0 w 56"/>
              <a:gd name="T7" fmla="*/ 0 h 38"/>
            </a:gdLst>
            <a:ahLst/>
            <a:cxnLst>
              <a:cxn ang="0">
                <a:pos x="T0" y="T1"/>
              </a:cxn>
              <a:cxn ang="0">
                <a:pos x="T2" y="T3"/>
              </a:cxn>
              <a:cxn ang="0">
                <a:pos x="T4" y="T5"/>
              </a:cxn>
              <a:cxn ang="0">
                <a:pos x="T6" y="T7"/>
              </a:cxn>
            </a:cxnLst>
            <a:rect l="0" t="0" r="r" b="b"/>
            <a:pathLst>
              <a:path w="56" h="38">
                <a:moveTo>
                  <a:pt x="0" y="0"/>
                </a:moveTo>
                <a:lnTo>
                  <a:pt x="56" y="19"/>
                </a:lnTo>
                <a:lnTo>
                  <a:pt x="0" y="38"/>
                </a:lnTo>
                <a:lnTo>
                  <a:pt x="0"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0" name="Freeform 110"/>
          <p:cNvSpPr>
            <a:spLocks/>
          </p:cNvSpPr>
          <p:nvPr/>
        </p:nvSpPr>
        <p:spPr bwMode="auto">
          <a:xfrm>
            <a:off x="2774297" y="3803457"/>
            <a:ext cx="2852402" cy="46857"/>
          </a:xfrm>
          <a:custGeom>
            <a:avLst/>
            <a:gdLst>
              <a:gd name="T0" fmla="*/ 0 w 1461"/>
              <a:gd name="T1" fmla="*/ 0 h 24"/>
              <a:gd name="T2" fmla="*/ 40 w 1461"/>
              <a:gd name="T3" fmla="*/ 0 h 24"/>
              <a:gd name="T4" fmla="*/ 40 w 1461"/>
              <a:gd name="T5" fmla="*/ 24 h 24"/>
              <a:gd name="T6" fmla="*/ 1461 w 1461"/>
              <a:gd name="T7" fmla="*/ 24 h 24"/>
            </a:gdLst>
            <a:ahLst/>
            <a:cxnLst>
              <a:cxn ang="0">
                <a:pos x="T0" y="T1"/>
              </a:cxn>
              <a:cxn ang="0">
                <a:pos x="T2" y="T3"/>
              </a:cxn>
              <a:cxn ang="0">
                <a:pos x="T4" y="T5"/>
              </a:cxn>
              <a:cxn ang="0">
                <a:pos x="T6" y="T7"/>
              </a:cxn>
            </a:cxnLst>
            <a:rect l="0" t="0" r="r" b="b"/>
            <a:pathLst>
              <a:path w="1461" h="24">
                <a:moveTo>
                  <a:pt x="0" y="0"/>
                </a:moveTo>
                <a:lnTo>
                  <a:pt x="40" y="0"/>
                </a:lnTo>
                <a:lnTo>
                  <a:pt x="40" y="24"/>
                </a:lnTo>
                <a:lnTo>
                  <a:pt x="1461" y="24"/>
                </a:ln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1" name="Freeform 111"/>
          <p:cNvSpPr>
            <a:spLocks/>
          </p:cNvSpPr>
          <p:nvPr/>
        </p:nvSpPr>
        <p:spPr bwMode="auto">
          <a:xfrm>
            <a:off x="4646613" y="2208377"/>
            <a:ext cx="739945" cy="78095"/>
          </a:xfrm>
          <a:custGeom>
            <a:avLst/>
            <a:gdLst>
              <a:gd name="T0" fmla="*/ 0 w 379"/>
              <a:gd name="T1" fmla="*/ 40 h 40"/>
              <a:gd name="T2" fmla="*/ 379 w 379"/>
              <a:gd name="T3" fmla="*/ 40 h 40"/>
              <a:gd name="T4" fmla="*/ 379 w 379"/>
              <a:gd name="T5" fmla="*/ 0 h 40"/>
            </a:gdLst>
            <a:ahLst/>
            <a:cxnLst>
              <a:cxn ang="0">
                <a:pos x="T0" y="T1"/>
              </a:cxn>
              <a:cxn ang="0">
                <a:pos x="T2" y="T3"/>
              </a:cxn>
              <a:cxn ang="0">
                <a:pos x="T4" y="T5"/>
              </a:cxn>
            </a:cxnLst>
            <a:rect l="0" t="0" r="r" b="b"/>
            <a:pathLst>
              <a:path w="379" h="40">
                <a:moveTo>
                  <a:pt x="0" y="40"/>
                </a:moveTo>
                <a:lnTo>
                  <a:pt x="379" y="40"/>
                </a:lnTo>
                <a:lnTo>
                  <a:pt x="379" y="0"/>
                </a:ln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2" name="Line 112"/>
          <p:cNvSpPr>
            <a:spLocks noChangeShapeType="1"/>
          </p:cNvSpPr>
          <p:nvPr/>
        </p:nvSpPr>
        <p:spPr bwMode="auto">
          <a:xfrm>
            <a:off x="2766488" y="2263043"/>
            <a:ext cx="7809" cy="1540414"/>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3" name="Freeform 113"/>
          <p:cNvSpPr>
            <a:spLocks/>
          </p:cNvSpPr>
          <p:nvPr/>
        </p:nvSpPr>
        <p:spPr bwMode="auto">
          <a:xfrm>
            <a:off x="5386559" y="2165425"/>
            <a:ext cx="810231" cy="42952"/>
          </a:xfrm>
          <a:custGeom>
            <a:avLst/>
            <a:gdLst>
              <a:gd name="T0" fmla="*/ 0 w 415"/>
              <a:gd name="T1" fmla="*/ 22 h 22"/>
              <a:gd name="T2" fmla="*/ 0 w 415"/>
              <a:gd name="T3" fmla="*/ 0 h 22"/>
              <a:gd name="T4" fmla="*/ 415 w 415"/>
              <a:gd name="T5" fmla="*/ 0 h 22"/>
            </a:gdLst>
            <a:ahLst/>
            <a:cxnLst>
              <a:cxn ang="0">
                <a:pos x="T0" y="T1"/>
              </a:cxn>
              <a:cxn ang="0">
                <a:pos x="T2" y="T3"/>
              </a:cxn>
              <a:cxn ang="0">
                <a:pos x="T4" y="T5"/>
              </a:cxn>
            </a:cxnLst>
            <a:rect l="0" t="0" r="r" b="b"/>
            <a:pathLst>
              <a:path w="415" h="22">
                <a:moveTo>
                  <a:pt x="0" y="22"/>
                </a:moveTo>
                <a:lnTo>
                  <a:pt x="0" y="0"/>
                </a:lnTo>
                <a:lnTo>
                  <a:pt x="415" y="0"/>
                </a:ln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4" name="Rectangle 114"/>
          <p:cNvSpPr>
            <a:spLocks noChangeArrowheads="1"/>
          </p:cNvSpPr>
          <p:nvPr/>
        </p:nvSpPr>
        <p:spPr bwMode="auto">
          <a:xfrm>
            <a:off x="5140561" y="1872570"/>
            <a:ext cx="486138" cy="7809"/>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5" name="Rectangle 115"/>
          <p:cNvSpPr>
            <a:spLocks noChangeArrowheads="1"/>
          </p:cNvSpPr>
          <p:nvPr/>
        </p:nvSpPr>
        <p:spPr bwMode="auto">
          <a:xfrm>
            <a:off x="5140561" y="1880380"/>
            <a:ext cx="486138" cy="5857"/>
          </a:xfrm>
          <a:prstGeom prst="rect">
            <a:avLst/>
          </a:prstGeom>
          <a:solidFill>
            <a:srgbClr val="E1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Rectangle 116"/>
          <p:cNvSpPr>
            <a:spLocks noChangeArrowheads="1"/>
          </p:cNvSpPr>
          <p:nvPr/>
        </p:nvSpPr>
        <p:spPr bwMode="auto">
          <a:xfrm>
            <a:off x="5140561" y="1886237"/>
            <a:ext cx="486138" cy="7809"/>
          </a:xfrm>
          <a:prstGeom prst="rect">
            <a:avLst/>
          </a:prstGeom>
          <a:solidFill>
            <a:srgbClr val="E2D9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7" name="Rectangle 117"/>
          <p:cNvSpPr>
            <a:spLocks noChangeArrowheads="1"/>
          </p:cNvSpPr>
          <p:nvPr/>
        </p:nvSpPr>
        <p:spPr bwMode="auto">
          <a:xfrm>
            <a:off x="5140561" y="1894046"/>
            <a:ext cx="486138" cy="5857"/>
          </a:xfrm>
          <a:prstGeom prst="rect">
            <a:avLst/>
          </a:prstGeom>
          <a:solidFill>
            <a:srgbClr val="E3DA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8" name="Rectangle 118"/>
          <p:cNvSpPr>
            <a:spLocks noChangeArrowheads="1"/>
          </p:cNvSpPr>
          <p:nvPr/>
        </p:nvSpPr>
        <p:spPr bwMode="auto">
          <a:xfrm>
            <a:off x="5140561" y="1899903"/>
            <a:ext cx="486138" cy="7809"/>
          </a:xfrm>
          <a:prstGeom prst="rect">
            <a:avLst/>
          </a:prstGeom>
          <a:solidFill>
            <a:srgbClr val="E4DB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9" name="Rectangle 119"/>
          <p:cNvSpPr>
            <a:spLocks noChangeArrowheads="1"/>
          </p:cNvSpPr>
          <p:nvPr/>
        </p:nvSpPr>
        <p:spPr bwMode="auto">
          <a:xfrm>
            <a:off x="5140561" y="1907713"/>
            <a:ext cx="486138" cy="5857"/>
          </a:xfrm>
          <a:prstGeom prst="rect">
            <a:avLst/>
          </a:prstGeom>
          <a:solidFill>
            <a:srgbClr val="E5DD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0" name="Rectangle 120"/>
          <p:cNvSpPr>
            <a:spLocks noChangeArrowheads="1"/>
          </p:cNvSpPr>
          <p:nvPr/>
        </p:nvSpPr>
        <p:spPr bwMode="auto">
          <a:xfrm>
            <a:off x="5140561" y="1913570"/>
            <a:ext cx="486138" cy="7809"/>
          </a:xfrm>
          <a:prstGeom prst="rect">
            <a:avLst/>
          </a:prstGeom>
          <a:solidFill>
            <a:srgbClr val="E6DE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1" name="Rectangle 121"/>
          <p:cNvSpPr>
            <a:spLocks noChangeArrowheads="1"/>
          </p:cNvSpPr>
          <p:nvPr/>
        </p:nvSpPr>
        <p:spPr bwMode="auto">
          <a:xfrm>
            <a:off x="5140561" y="1921379"/>
            <a:ext cx="486138" cy="7809"/>
          </a:xfrm>
          <a:prstGeom prst="rect">
            <a:avLst/>
          </a:prstGeom>
          <a:solidFill>
            <a:srgbClr val="E6DE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2" name="Rectangle 122"/>
          <p:cNvSpPr>
            <a:spLocks noChangeArrowheads="1"/>
          </p:cNvSpPr>
          <p:nvPr/>
        </p:nvSpPr>
        <p:spPr bwMode="auto">
          <a:xfrm>
            <a:off x="5140561" y="1929189"/>
            <a:ext cx="486138" cy="5857"/>
          </a:xfrm>
          <a:prstGeom prst="rect">
            <a:avLst/>
          </a:prstGeom>
          <a:solidFill>
            <a:srgbClr val="E7DF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3" name="Rectangle 123"/>
          <p:cNvSpPr>
            <a:spLocks noChangeArrowheads="1"/>
          </p:cNvSpPr>
          <p:nvPr/>
        </p:nvSpPr>
        <p:spPr bwMode="auto">
          <a:xfrm>
            <a:off x="5140561" y="1935046"/>
            <a:ext cx="486138" cy="7809"/>
          </a:xfrm>
          <a:prstGeom prst="rect">
            <a:avLst/>
          </a:prstGeom>
          <a:solidFill>
            <a:srgbClr val="E8E1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4" name="Rectangle 124"/>
          <p:cNvSpPr>
            <a:spLocks noChangeArrowheads="1"/>
          </p:cNvSpPr>
          <p:nvPr/>
        </p:nvSpPr>
        <p:spPr bwMode="auto">
          <a:xfrm>
            <a:off x="5140561" y="1942855"/>
            <a:ext cx="486138" cy="5857"/>
          </a:xfrm>
          <a:prstGeom prst="rect">
            <a:avLst/>
          </a:prstGeom>
          <a:solidFill>
            <a:srgbClr val="E9E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5" name="Rectangle 125"/>
          <p:cNvSpPr>
            <a:spLocks noChangeArrowheads="1"/>
          </p:cNvSpPr>
          <p:nvPr/>
        </p:nvSpPr>
        <p:spPr bwMode="auto">
          <a:xfrm>
            <a:off x="5140561" y="1948712"/>
            <a:ext cx="486138" cy="7809"/>
          </a:xfrm>
          <a:prstGeom prst="rect">
            <a:avLst/>
          </a:prstGeom>
          <a:solidFill>
            <a:srgbClr val="E9E3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6" name="Rectangle 126"/>
          <p:cNvSpPr>
            <a:spLocks noChangeArrowheads="1"/>
          </p:cNvSpPr>
          <p:nvPr/>
        </p:nvSpPr>
        <p:spPr bwMode="auto">
          <a:xfrm>
            <a:off x="5140561" y="1956522"/>
            <a:ext cx="486138" cy="5857"/>
          </a:xfrm>
          <a:prstGeom prst="rect">
            <a:avLst/>
          </a:prstGeom>
          <a:solidFill>
            <a:srgbClr val="EAE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7" name="Rectangle 127"/>
          <p:cNvSpPr>
            <a:spLocks noChangeArrowheads="1"/>
          </p:cNvSpPr>
          <p:nvPr/>
        </p:nvSpPr>
        <p:spPr bwMode="auto">
          <a:xfrm>
            <a:off x="5140561" y="1962379"/>
            <a:ext cx="486138" cy="7809"/>
          </a:xfrm>
          <a:prstGeom prst="rect">
            <a:avLst/>
          </a:prstGeom>
          <a:solidFill>
            <a:srgbClr val="EAE4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8" name="Rectangle 128"/>
          <p:cNvSpPr>
            <a:spLocks noChangeArrowheads="1"/>
          </p:cNvSpPr>
          <p:nvPr/>
        </p:nvSpPr>
        <p:spPr bwMode="auto">
          <a:xfrm>
            <a:off x="5140561" y="1970188"/>
            <a:ext cx="486138" cy="5857"/>
          </a:xfrm>
          <a:prstGeom prst="rect">
            <a:avLst/>
          </a:prstGeom>
          <a:solidFill>
            <a:srgbClr val="EBE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9" name="Rectangle 129"/>
          <p:cNvSpPr>
            <a:spLocks noChangeArrowheads="1"/>
          </p:cNvSpPr>
          <p:nvPr/>
        </p:nvSpPr>
        <p:spPr bwMode="auto">
          <a:xfrm>
            <a:off x="5140561" y="1976045"/>
            <a:ext cx="486138" cy="7809"/>
          </a:xfrm>
          <a:prstGeom prst="rect">
            <a:avLst/>
          </a:prstGeom>
          <a:solidFill>
            <a:srgbClr val="ECE7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0" name="Rectangle 130"/>
          <p:cNvSpPr>
            <a:spLocks noChangeArrowheads="1"/>
          </p:cNvSpPr>
          <p:nvPr/>
        </p:nvSpPr>
        <p:spPr bwMode="auto">
          <a:xfrm>
            <a:off x="5140561" y="1983855"/>
            <a:ext cx="486138" cy="5857"/>
          </a:xfrm>
          <a:prstGeom prst="rect">
            <a:avLst/>
          </a:prstGeom>
          <a:solidFill>
            <a:srgbClr val="EDE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1" name="Rectangle 131"/>
          <p:cNvSpPr>
            <a:spLocks noChangeArrowheads="1"/>
          </p:cNvSpPr>
          <p:nvPr/>
        </p:nvSpPr>
        <p:spPr bwMode="auto">
          <a:xfrm>
            <a:off x="5140561" y="1989712"/>
            <a:ext cx="486138" cy="7809"/>
          </a:xfrm>
          <a:prstGeom prst="rect">
            <a:avLst/>
          </a:prstGeom>
          <a:solidFill>
            <a:srgbClr val="EEE9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2" name="Rectangle 132"/>
          <p:cNvSpPr>
            <a:spLocks noChangeArrowheads="1"/>
          </p:cNvSpPr>
          <p:nvPr/>
        </p:nvSpPr>
        <p:spPr bwMode="auto">
          <a:xfrm>
            <a:off x="5140561" y="1997521"/>
            <a:ext cx="486138" cy="5857"/>
          </a:xfrm>
          <a:prstGeom prst="rect">
            <a:avLst/>
          </a:prstGeom>
          <a:solidFill>
            <a:srgbClr val="EE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3" name="Rectangle 133"/>
          <p:cNvSpPr>
            <a:spLocks noChangeArrowheads="1"/>
          </p:cNvSpPr>
          <p:nvPr/>
        </p:nvSpPr>
        <p:spPr bwMode="auto">
          <a:xfrm>
            <a:off x="5140561" y="2003379"/>
            <a:ext cx="486138" cy="7809"/>
          </a:xfrm>
          <a:prstGeom prst="rect">
            <a:avLst/>
          </a:prstGeom>
          <a:solidFill>
            <a:srgbClr val="EFEB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4" name="Rectangle 134"/>
          <p:cNvSpPr>
            <a:spLocks noChangeArrowheads="1"/>
          </p:cNvSpPr>
          <p:nvPr/>
        </p:nvSpPr>
        <p:spPr bwMode="auto">
          <a:xfrm>
            <a:off x="5140561" y="2011188"/>
            <a:ext cx="486138" cy="5857"/>
          </a:xfrm>
          <a:prstGeom prst="rect">
            <a:avLst/>
          </a:prstGeom>
          <a:solidFill>
            <a:srgbClr val="F0EC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5" name="Rectangle 135"/>
          <p:cNvSpPr>
            <a:spLocks noChangeArrowheads="1"/>
          </p:cNvSpPr>
          <p:nvPr/>
        </p:nvSpPr>
        <p:spPr bwMode="auto">
          <a:xfrm>
            <a:off x="5140561" y="2017045"/>
            <a:ext cx="486138" cy="7809"/>
          </a:xfrm>
          <a:prstGeom prst="rect">
            <a:avLst/>
          </a:prstGeom>
          <a:solidFill>
            <a:srgbClr val="F1E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6" name="Rectangle 136"/>
          <p:cNvSpPr>
            <a:spLocks noChangeArrowheads="1"/>
          </p:cNvSpPr>
          <p:nvPr/>
        </p:nvSpPr>
        <p:spPr bwMode="auto">
          <a:xfrm>
            <a:off x="5140561" y="2024855"/>
            <a:ext cx="486138" cy="5857"/>
          </a:xfrm>
          <a:prstGeom prst="rect">
            <a:avLst/>
          </a:prstGeom>
          <a:solidFill>
            <a:srgbClr val="F2EE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7" name="Rectangle 137"/>
          <p:cNvSpPr>
            <a:spLocks noChangeArrowheads="1"/>
          </p:cNvSpPr>
          <p:nvPr/>
        </p:nvSpPr>
        <p:spPr bwMode="auto">
          <a:xfrm>
            <a:off x="5140561" y="2030712"/>
            <a:ext cx="486138" cy="7809"/>
          </a:xfrm>
          <a:prstGeom prst="rect">
            <a:avLst/>
          </a:prstGeom>
          <a:solidFill>
            <a:srgbClr val="F3EF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8" name="Rectangle 138"/>
          <p:cNvSpPr>
            <a:spLocks noChangeArrowheads="1"/>
          </p:cNvSpPr>
          <p:nvPr/>
        </p:nvSpPr>
        <p:spPr bwMode="auto">
          <a:xfrm>
            <a:off x="5140561" y="2038521"/>
            <a:ext cx="486138" cy="5857"/>
          </a:xfrm>
          <a:prstGeom prst="rect">
            <a:avLst/>
          </a:prstGeom>
          <a:solidFill>
            <a:srgbClr val="F3EF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9" name="Rectangle 139"/>
          <p:cNvSpPr>
            <a:spLocks noChangeArrowheads="1"/>
          </p:cNvSpPr>
          <p:nvPr/>
        </p:nvSpPr>
        <p:spPr bwMode="auto">
          <a:xfrm>
            <a:off x="5140561" y="2044378"/>
            <a:ext cx="486138" cy="7809"/>
          </a:xfrm>
          <a:prstGeom prst="rect">
            <a:avLst/>
          </a:prstGeom>
          <a:solidFill>
            <a:srgbClr val="F4F0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0" name="Rectangle 140"/>
          <p:cNvSpPr>
            <a:spLocks noChangeArrowheads="1"/>
          </p:cNvSpPr>
          <p:nvPr/>
        </p:nvSpPr>
        <p:spPr bwMode="auto">
          <a:xfrm>
            <a:off x="5140561" y="2052188"/>
            <a:ext cx="486138" cy="5857"/>
          </a:xfrm>
          <a:prstGeom prst="rect">
            <a:avLst/>
          </a:prstGeom>
          <a:solidFill>
            <a:srgbClr val="F5F1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1" name="Rectangle 141"/>
          <p:cNvSpPr>
            <a:spLocks noChangeArrowheads="1"/>
          </p:cNvSpPr>
          <p:nvPr/>
        </p:nvSpPr>
        <p:spPr bwMode="auto">
          <a:xfrm>
            <a:off x="5140561" y="2058045"/>
            <a:ext cx="486138" cy="7809"/>
          </a:xfrm>
          <a:prstGeom prst="rect">
            <a:avLst/>
          </a:prstGeom>
          <a:solidFill>
            <a:srgbClr val="F6F3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2" name="Rectangle 142"/>
          <p:cNvSpPr>
            <a:spLocks noChangeArrowheads="1"/>
          </p:cNvSpPr>
          <p:nvPr/>
        </p:nvSpPr>
        <p:spPr bwMode="auto">
          <a:xfrm>
            <a:off x="5140561" y="2065854"/>
            <a:ext cx="486138" cy="5857"/>
          </a:xfrm>
          <a:prstGeom prst="rect">
            <a:avLst/>
          </a:prstGeom>
          <a:solidFill>
            <a:srgbClr val="F7F4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3" name="Rectangle 143"/>
          <p:cNvSpPr>
            <a:spLocks noChangeArrowheads="1"/>
          </p:cNvSpPr>
          <p:nvPr/>
        </p:nvSpPr>
        <p:spPr bwMode="auto">
          <a:xfrm>
            <a:off x="5140561" y="2071711"/>
            <a:ext cx="486138" cy="7809"/>
          </a:xfrm>
          <a:prstGeom prst="rect">
            <a:avLst/>
          </a:prstGeom>
          <a:solidFill>
            <a:srgbClr val="F7F4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4" name="Rectangle 144"/>
          <p:cNvSpPr>
            <a:spLocks noChangeArrowheads="1"/>
          </p:cNvSpPr>
          <p:nvPr/>
        </p:nvSpPr>
        <p:spPr bwMode="auto">
          <a:xfrm>
            <a:off x="5140561" y="2079521"/>
            <a:ext cx="486138" cy="5857"/>
          </a:xfrm>
          <a:prstGeom prst="rect">
            <a:avLst/>
          </a:prstGeom>
          <a:solidFill>
            <a:srgbClr val="F8F5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5" name="Rectangle 145"/>
          <p:cNvSpPr>
            <a:spLocks noChangeArrowheads="1"/>
          </p:cNvSpPr>
          <p:nvPr/>
        </p:nvSpPr>
        <p:spPr bwMode="auto">
          <a:xfrm>
            <a:off x="5140561" y="2085378"/>
            <a:ext cx="486138" cy="7809"/>
          </a:xfrm>
          <a:prstGeom prst="rect">
            <a:avLst/>
          </a:prstGeom>
          <a:solidFill>
            <a:srgbClr val="F9F7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6" name="Rectangle 146"/>
          <p:cNvSpPr>
            <a:spLocks noChangeArrowheads="1"/>
          </p:cNvSpPr>
          <p:nvPr/>
        </p:nvSpPr>
        <p:spPr bwMode="auto">
          <a:xfrm>
            <a:off x="5140561" y="2093187"/>
            <a:ext cx="486138" cy="5857"/>
          </a:xfrm>
          <a:prstGeom prst="rect">
            <a:avLst/>
          </a:prstGeom>
          <a:solidFill>
            <a:srgbClr val="F9F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7" name="Rectangle 147"/>
          <p:cNvSpPr>
            <a:spLocks noChangeArrowheads="1"/>
          </p:cNvSpPr>
          <p:nvPr/>
        </p:nvSpPr>
        <p:spPr bwMode="auto">
          <a:xfrm>
            <a:off x="5140561" y="2099044"/>
            <a:ext cx="486138" cy="7809"/>
          </a:xfrm>
          <a:prstGeom prst="rect">
            <a:avLst/>
          </a:prstGeom>
          <a:solidFill>
            <a:srgbClr val="FAF9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8" name="Rectangle 148"/>
          <p:cNvSpPr>
            <a:spLocks noChangeArrowheads="1"/>
          </p:cNvSpPr>
          <p:nvPr/>
        </p:nvSpPr>
        <p:spPr bwMode="auto">
          <a:xfrm>
            <a:off x="5140561" y="2106854"/>
            <a:ext cx="486138" cy="5857"/>
          </a:xfrm>
          <a:prstGeom prst="rect">
            <a:avLst/>
          </a:prstGeom>
          <a:solidFill>
            <a:srgbClr val="FBFA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9" name="Rectangle 149"/>
          <p:cNvSpPr>
            <a:spLocks noChangeArrowheads="1"/>
          </p:cNvSpPr>
          <p:nvPr/>
        </p:nvSpPr>
        <p:spPr bwMode="auto">
          <a:xfrm>
            <a:off x="5140561" y="2112711"/>
            <a:ext cx="486138" cy="7809"/>
          </a:xfrm>
          <a:prstGeom prst="rect">
            <a:avLst/>
          </a:prstGeom>
          <a:solidFill>
            <a:srgbClr val="FBFB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0" name="Rectangle 150"/>
          <p:cNvSpPr>
            <a:spLocks noChangeArrowheads="1"/>
          </p:cNvSpPr>
          <p:nvPr/>
        </p:nvSpPr>
        <p:spPr bwMode="auto">
          <a:xfrm>
            <a:off x="5140561" y="2120520"/>
            <a:ext cx="486138" cy="5857"/>
          </a:xfrm>
          <a:prstGeom prst="rect">
            <a:avLst/>
          </a:prstGeom>
          <a:solidFill>
            <a:srgbClr val="FCFC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1" name="Rectangle 151"/>
          <p:cNvSpPr>
            <a:spLocks noChangeArrowheads="1"/>
          </p:cNvSpPr>
          <p:nvPr/>
        </p:nvSpPr>
        <p:spPr bwMode="auto">
          <a:xfrm>
            <a:off x="5140561" y="2126377"/>
            <a:ext cx="486138" cy="7809"/>
          </a:xfrm>
          <a:prstGeom prst="rect">
            <a:avLst/>
          </a:prstGeom>
          <a:solidFill>
            <a:srgbClr val="FDFD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2" name="Rectangle 152"/>
          <p:cNvSpPr>
            <a:spLocks noChangeArrowheads="1"/>
          </p:cNvSpPr>
          <p:nvPr/>
        </p:nvSpPr>
        <p:spPr bwMode="auto">
          <a:xfrm>
            <a:off x="5140561" y="2134187"/>
            <a:ext cx="486138" cy="5857"/>
          </a:xfrm>
          <a:prstGeom prst="rect">
            <a:avLst/>
          </a:prstGeom>
          <a:solidFill>
            <a:srgbClr val="FEFE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3" name="Freeform 153"/>
          <p:cNvSpPr>
            <a:spLocks/>
          </p:cNvSpPr>
          <p:nvPr/>
        </p:nvSpPr>
        <p:spPr bwMode="auto">
          <a:xfrm>
            <a:off x="5152275" y="1884284"/>
            <a:ext cx="466615" cy="251855"/>
          </a:xfrm>
          <a:custGeom>
            <a:avLst/>
            <a:gdLst>
              <a:gd name="T0" fmla="*/ 413 w 1089"/>
              <a:gd name="T1" fmla="*/ 591 h 591"/>
              <a:gd name="T2" fmla="*/ 1089 w 1089"/>
              <a:gd name="T3" fmla="*/ 224 h 591"/>
              <a:gd name="T4" fmla="*/ 670 w 1089"/>
              <a:gd name="T5" fmla="*/ 0 h 591"/>
              <a:gd name="T6" fmla="*/ 0 w 1089"/>
              <a:gd name="T7" fmla="*/ 365 h 591"/>
              <a:gd name="T8" fmla="*/ 414 w 1089"/>
              <a:gd name="T9" fmla="*/ 591 h 591"/>
            </a:gdLst>
            <a:ahLst/>
            <a:cxnLst>
              <a:cxn ang="0">
                <a:pos x="T0" y="T1"/>
              </a:cxn>
              <a:cxn ang="0">
                <a:pos x="T2" y="T3"/>
              </a:cxn>
              <a:cxn ang="0">
                <a:pos x="T4" y="T5"/>
              </a:cxn>
              <a:cxn ang="0">
                <a:pos x="T6" y="T7"/>
              </a:cxn>
              <a:cxn ang="0">
                <a:pos x="T8" y="T9"/>
              </a:cxn>
            </a:cxnLst>
            <a:rect l="0" t="0" r="r" b="b"/>
            <a:pathLst>
              <a:path w="1089" h="591">
                <a:moveTo>
                  <a:pt x="413" y="591"/>
                </a:moveTo>
                <a:lnTo>
                  <a:pt x="1089" y="224"/>
                </a:lnTo>
                <a:lnTo>
                  <a:pt x="670" y="0"/>
                </a:lnTo>
                <a:lnTo>
                  <a:pt x="0" y="365"/>
                </a:lnTo>
                <a:cubicBezTo>
                  <a:pt x="107" y="482"/>
                  <a:pt x="252" y="562"/>
                  <a:pt x="414" y="591"/>
                </a:cubicBezTo>
              </a:path>
            </a:pathLst>
          </a:custGeom>
          <a:noFill/>
          <a:ln w="31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78" name="Picture 1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0561" y="2030712"/>
            <a:ext cx="191332" cy="50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9" name="Picture 1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0561" y="2030712"/>
            <a:ext cx="191332" cy="50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4" name="Freeform 156"/>
          <p:cNvSpPr>
            <a:spLocks/>
          </p:cNvSpPr>
          <p:nvPr/>
        </p:nvSpPr>
        <p:spPr bwMode="auto">
          <a:xfrm>
            <a:off x="5152275" y="2040473"/>
            <a:ext cx="177665" cy="491995"/>
          </a:xfrm>
          <a:custGeom>
            <a:avLst/>
            <a:gdLst>
              <a:gd name="T0" fmla="*/ 414 w 414"/>
              <a:gd name="T1" fmla="*/ 227 h 1148"/>
              <a:gd name="T2" fmla="*/ 0 w 414"/>
              <a:gd name="T3" fmla="*/ 0 h 1148"/>
              <a:gd name="T4" fmla="*/ 0 w 414"/>
              <a:gd name="T5" fmla="*/ 0 h 1148"/>
              <a:gd name="T6" fmla="*/ 0 w 414"/>
              <a:gd name="T7" fmla="*/ 938 h 1148"/>
              <a:gd name="T8" fmla="*/ 414 w 414"/>
              <a:gd name="T9" fmla="*/ 1148 h 1148"/>
              <a:gd name="T10" fmla="*/ 414 w 414"/>
              <a:gd name="T11" fmla="*/ 1148 h 1148"/>
              <a:gd name="T12" fmla="*/ 413 w 414"/>
              <a:gd name="T13" fmla="*/ 227 h 1148"/>
            </a:gdLst>
            <a:ahLst/>
            <a:cxnLst>
              <a:cxn ang="0">
                <a:pos x="T0" y="T1"/>
              </a:cxn>
              <a:cxn ang="0">
                <a:pos x="T2" y="T3"/>
              </a:cxn>
              <a:cxn ang="0">
                <a:pos x="T4" y="T5"/>
              </a:cxn>
              <a:cxn ang="0">
                <a:pos x="T6" y="T7"/>
              </a:cxn>
              <a:cxn ang="0">
                <a:pos x="T8" y="T9"/>
              </a:cxn>
              <a:cxn ang="0">
                <a:pos x="T10" y="T11"/>
              </a:cxn>
              <a:cxn ang="0">
                <a:pos x="T12" y="T13"/>
              </a:cxn>
            </a:cxnLst>
            <a:rect l="0" t="0" r="r" b="b"/>
            <a:pathLst>
              <a:path w="414" h="1148">
                <a:moveTo>
                  <a:pt x="414" y="227"/>
                </a:moveTo>
                <a:cubicBezTo>
                  <a:pt x="252" y="198"/>
                  <a:pt x="106" y="117"/>
                  <a:pt x="0" y="0"/>
                </a:cubicBezTo>
                <a:lnTo>
                  <a:pt x="0" y="0"/>
                </a:lnTo>
                <a:lnTo>
                  <a:pt x="0" y="938"/>
                </a:lnTo>
                <a:cubicBezTo>
                  <a:pt x="108" y="1050"/>
                  <a:pt x="254" y="1124"/>
                  <a:pt x="414" y="1148"/>
                </a:cubicBezTo>
                <a:lnTo>
                  <a:pt x="414" y="1148"/>
                </a:lnTo>
                <a:lnTo>
                  <a:pt x="413" y="227"/>
                </a:lnTo>
              </a:path>
            </a:pathLst>
          </a:custGeom>
          <a:noFill/>
          <a:ln w="3175" cap="rnd">
            <a:solidFill>
              <a:srgbClr val="A784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81" name="Picture 1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8226" y="1970188"/>
            <a:ext cx="308473" cy="56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2" name="Picture 1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8226" y="1970188"/>
            <a:ext cx="308473" cy="56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5" name="Freeform 159"/>
          <p:cNvSpPr>
            <a:spLocks/>
          </p:cNvSpPr>
          <p:nvPr/>
        </p:nvSpPr>
        <p:spPr bwMode="auto">
          <a:xfrm>
            <a:off x="5329940" y="1979950"/>
            <a:ext cx="288950" cy="552519"/>
          </a:xfrm>
          <a:custGeom>
            <a:avLst/>
            <a:gdLst>
              <a:gd name="T0" fmla="*/ 0 w 148"/>
              <a:gd name="T1" fmla="*/ 80 h 283"/>
              <a:gd name="T2" fmla="*/ 0 w 148"/>
              <a:gd name="T3" fmla="*/ 283 h 283"/>
              <a:gd name="T4" fmla="*/ 148 w 148"/>
              <a:gd name="T5" fmla="*/ 203 h 283"/>
              <a:gd name="T6" fmla="*/ 148 w 148"/>
              <a:gd name="T7" fmla="*/ 0 h 283"/>
              <a:gd name="T8" fmla="*/ 0 w 148"/>
              <a:gd name="T9" fmla="*/ 80 h 283"/>
            </a:gdLst>
            <a:ahLst/>
            <a:cxnLst>
              <a:cxn ang="0">
                <a:pos x="T0" y="T1"/>
              </a:cxn>
              <a:cxn ang="0">
                <a:pos x="T2" y="T3"/>
              </a:cxn>
              <a:cxn ang="0">
                <a:pos x="T4" y="T5"/>
              </a:cxn>
              <a:cxn ang="0">
                <a:pos x="T6" y="T7"/>
              </a:cxn>
              <a:cxn ang="0">
                <a:pos x="T8" y="T9"/>
              </a:cxn>
            </a:cxnLst>
            <a:rect l="0" t="0" r="r" b="b"/>
            <a:pathLst>
              <a:path w="148" h="283">
                <a:moveTo>
                  <a:pt x="0" y="80"/>
                </a:moveTo>
                <a:lnTo>
                  <a:pt x="0" y="283"/>
                </a:lnTo>
                <a:lnTo>
                  <a:pt x="148" y="203"/>
                </a:lnTo>
                <a:lnTo>
                  <a:pt x="148" y="0"/>
                </a:lnTo>
                <a:lnTo>
                  <a:pt x="0" y="80"/>
                </a:lnTo>
                <a:close/>
              </a:path>
            </a:pathLst>
          </a:custGeom>
          <a:noFill/>
          <a:ln w="31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6" name="Freeform 160"/>
          <p:cNvSpPr>
            <a:spLocks/>
          </p:cNvSpPr>
          <p:nvPr/>
        </p:nvSpPr>
        <p:spPr bwMode="auto">
          <a:xfrm>
            <a:off x="5152275" y="1884284"/>
            <a:ext cx="466615" cy="648184"/>
          </a:xfrm>
          <a:custGeom>
            <a:avLst/>
            <a:gdLst>
              <a:gd name="T0" fmla="*/ 1089 w 1089"/>
              <a:gd name="T1" fmla="*/ 224 h 1512"/>
              <a:gd name="T2" fmla="*/ 670 w 1089"/>
              <a:gd name="T3" fmla="*/ 0 h 1512"/>
              <a:gd name="T4" fmla="*/ 0 w 1089"/>
              <a:gd name="T5" fmla="*/ 365 h 1512"/>
              <a:gd name="T6" fmla="*/ 0 w 1089"/>
              <a:gd name="T7" fmla="*/ 1302 h 1512"/>
              <a:gd name="T8" fmla="*/ 414 w 1089"/>
              <a:gd name="T9" fmla="*/ 1512 h 1512"/>
              <a:gd name="T10" fmla="*/ 414 w 1089"/>
              <a:gd name="T11" fmla="*/ 1512 h 1512"/>
              <a:gd name="T12" fmla="*/ 1089 w 1089"/>
              <a:gd name="T13" fmla="*/ 1147 h 1512"/>
              <a:gd name="T14" fmla="*/ 1089 w 1089"/>
              <a:gd name="T15" fmla="*/ 224 h 1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9" h="1512">
                <a:moveTo>
                  <a:pt x="1089" y="224"/>
                </a:moveTo>
                <a:lnTo>
                  <a:pt x="670" y="0"/>
                </a:lnTo>
                <a:lnTo>
                  <a:pt x="0" y="365"/>
                </a:lnTo>
                <a:lnTo>
                  <a:pt x="0" y="1302"/>
                </a:lnTo>
                <a:cubicBezTo>
                  <a:pt x="108" y="1414"/>
                  <a:pt x="254" y="1488"/>
                  <a:pt x="414" y="1512"/>
                </a:cubicBezTo>
                <a:lnTo>
                  <a:pt x="414" y="1512"/>
                </a:lnTo>
                <a:lnTo>
                  <a:pt x="1089" y="1147"/>
                </a:lnTo>
                <a:lnTo>
                  <a:pt x="1089" y="224"/>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85" name="Picture 1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1084" y="2264995"/>
            <a:ext cx="70285" cy="6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6" name="Picture 16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1084" y="2264995"/>
            <a:ext cx="70285" cy="6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7" name="Freeform 163"/>
          <p:cNvSpPr>
            <a:spLocks/>
          </p:cNvSpPr>
          <p:nvPr/>
        </p:nvSpPr>
        <p:spPr bwMode="auto">
          <a:xfrm>
            <a:off x="5216703" y="2280614"/>
            <a:ext cx="33190" cy="41000"/>
          </a:xfrm>
          <a:custGeom>
            <a:avLst/>
            <a:gdLst>
              <a:gd name="T0" fmla="*/ 15 w 17"/>
              <a:gd name="T1" fmla="*/ 8 h 21"/>
              <a:gd name="T2" fmla="*/ 6 w 17"/>
              <a:gd name="T3" fmla="*/ 2 h 21"/>
              <a:gd name="T4" fmla="*/ 2 w 17"/>
              <a:gd name="T5" fmla="*/ 13 h 21"/>
              <a:gd name="T6" fmla="*/ 12 w 17"/>
              <a:gd name="T7" fmla="*/ 20 h 21"/>
              <a:gd name="T8" fmla="*/ 15 w 17"/>
              <a:gd name="T9" fmla="*/ 8 h 21"/>
            </a:gdLst>
            <a:ahLst/>
            <a:cxnLst>
              <a:cxn ang="0">
                <a:pos x="T0" y="T1"/>
              </a:cxn>
              <a:cxn ang="0">
                <a:pos x="T2" y="T3"/>
              </a:cxn>
              <a:cxn ang="0">
                <a:pos x="T4" y="T5"/>
              </a:cxn>
              <a:cxn ang="0">
                <a:pos x="T6" y="T7"/>
              </a:cxn>
              <a:cxn ang="0">
                <a:pos x="T8" y="T9"/>
              </a:cxn>
            </a:cxnLst>
            <a:rect l="0" t="0" r="r" b="b"/>
            <a:pathLst>
              <a:path w="17" h="21">
                <a:moveTo>
                  <a:pt x="15" y="8"/>
                </a:moveTo>
                <a:cubicBezTo>
                  <a:pt x="14" y="3"/>
                  <a:pt x="9" y="0"/>
                  <a:pt x="6" y="2"/>
                </a:cubicBezTo>
                <a:cubicBezTo>
                  <a:pt x="2" y="3"/>
                  <a:pt x="0" y="8"/>
                  <a:pt x="2" y="13"/>
                </a:cubicBezTo>
                <a:cubicBezTo>
                  <a:pt x="4" y="18"/>
                  <a:pt x="9" y="21"/>
                  <a:pt x="12" y="20"/>
                </a:cubicBezTo>
                <a:cubicBezTo>
                  <a:pt x="16" y="18"/>
                  <a:pt x="17" y="13"/>
                  <a:pt x="15" y="8"/>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8" name="Freeform 164"/>
          <p:cNvSpPr>
            <a:spLocks noEditPoints="1"/>
          </p:cNvSpPr>
          <p:nvPr/>
        </p:nvSpPr>
        <p:spPr bwMode="auto">
          <a:xfrm>
            <a:off x="5181561" y="2364566"/>
            <a:ext cx="119094" cy="111285"/>
          </a:xfrm>
          <a:custGeom>
            <a:avLst/>
            <a:gdLst>
              <a:gd name="T0" fmla="*/ 0 w 279"/>
              <a:gd name="T1" fmla="*/ 0 h 256"/>
              <a:gd name="T2" fmla="*/ 279 w 279"/>
              <a:gd name="T3" fmla="*/ 144 h 256"/>
              <a:gd name="T4" fmla="*/ 0 w 279"/>
              <a:gd name="T5" fmla="*/ 56 h 256"/>
              <a:gd name="T6" fmla="*/ 279 w 279"/>
              <a:gd name="T7" fmla="*/ 200 h 256"/>
              <a:gd name="T8" fmla="*/ 0 w 279"/>
              <a:gd name="T9" fmla="*/ 112 h 256"/>
              <a:gd name="T10" fmla="*/ 279 w 279"/>
              <a:gd name="T11" fmla="*/ 256 h 256"/>
            </a:gdLst>
            <a:ahLst/>
            <a:cxnLst>
              <a:cxn ang="0">
                <a:pos x="T0" y="T1"/>
              </a:cxn>
              <a:cxn ang="0">
                <a:pos x="T2" y="T3"/>
              </a:cxn>
              <a:cxn ang="0">
                <a:pos x="T4" y="T5"/>
              </a:cxn>
              <a:cxn ang="0">
                <a:pos x="T6" y="T7"/>
              </a:cxn>
              <a:cxn ang="0">
                <a:pos x="T8" y="T9"/>
              </a:cxn>
              <a:cxn ang="0">
                <a:pos x="T10" y="T11"/>
              </a:cxn>
            </a:cxnLst>
            <a:rect l="0" t="0" r="r" b="b"/>
            <a:pathLst>
              <a:path w="279" h="256">
                <a:moveTo>
                  <a:pt x="0" y="0"/>
                </a:moveTo>
                <a:cubicBezTo>
                  <a:pt x="83" y="69"/>
                  <a:pt x="178" y="117"/>
                  <a:pt x="279" y="144"/>
                </a:cubicBezTo>
                <a:moveTo>
                  <a:pt x="0" y="56"/>
                </a:moveTo>
                <a:cubicBezTo>
                  <a:pt x="83" y="125"/>
                  <a:pt x="178" y="173"/>
                  <a:pt x="279" y="200"/>
                </a:cubicBezTo>
                <a:moveTo>
                  <a:pt x="0" y="112"/>
                </a:moveTo>
                <a:cubicBezTo>
                  <a:pt x="83" y="181"/>
                  <a:pt x="178" y="229"/>
                  <a:pt x="279" y="256"/>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9" name="Freeform 165"/>
          <p:cNvSpPr>
            <a:spLocks/>
          </p:cNvSpPr>
          <p:nvPr/>
        </p:nvSpPr>
        <p:spPr bwMode="auto">
          <a:xfrm>
            <a:off x="5175704" y="2114663"/>
            <a:ext cx="130808" cy="72237"/>
          </a:xfrm>
          <a:custGeom>
            <a:avLst/>
            <a:gdLst>
              <a:gd name="T0" fmla="*/ 10 w 302"/>
              <a:gd name="T1" fmla="*/ 25 h 168"/>
              <a:gd name="T2" fmla="*/ 289 w 302"/>
              <a:gd name="T3" fmla="*/ 168 h 168"/>
              <a:gd name="T4" fmla="*/ 300 w 302"/>
              <a:gd name="T5" fmla="*/ 152 h 168"/>
              <a:gd name="T6" fmla="*/ 289 w 302"/>
              <a:gd name="T7" fmla="*/ 142 h 168"/>
              <a:gd name="T8" fmla="*/ 16 w 302"/>
              <a:gd name="T9" fmla="*/ 3 h 168"/>
              <a:gd name="T10" fmla="*/ 2 w 302"/>
              <a:gd name="T11" fmla="*/ 3 h 168"/>
              <a:gd name="T12" fmla="*/ 0 w 302"/>
              <a:gd name="T13" fmla="*/ 10 h 168"/>
              <a:gd name="T14" fmla="*/ 10 w 302"/>
              <a:gd name="T15" fmla="*/ 25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168">
                <a:moveTo>
                  <a:pt x="10" y="25"/>
                </a:moveTo>
                <a:cubicBezTo>
                  <a:pt x="90" y="92"/>
                  <a:pt x="186" y="141"/>
                  <a:pt x="289" y="168"/>
                </a:cubicBezTo>
                <a:cubicBezTo>
                  <a:pt x="297" y="166"/>
                  <a:pt x="302" y="159"/>
                  <a:pt x="300" y="152"/>
                </a:cubicBezTo>
                <a:cubicBezTo>
                  <a:pt x="299" y="147"/>
                  <a:pt x="294" y="143"/>
                  <a:pt x="289" y="142"/>
                </a:cubicBezTo>
                <a:cubicBezTo>
                  <a:pt x="188" y="116"/>
                  <a:pt x="94" y="68"/>
                  <a:pt x="16" y="3"/>
                </a:cubicBezTo>
                <a:cubicBezTo>
                  <a:pt x="12" y="0"/>
                  <a:pt x="6" y="0"/>
                  <a:pt x="2" y="3"/>
                </a:cubicBezTo>
                <a:cubicBezTo>
                  <a:pt x="1" y="5"/>
                  <a:pt x="0" y="8"/>
                  <a:pt x="0" y="10"/>
                </a:cubicBezTo>
                <a:cubicBezTo>
                  <a:pt x="1" y="16"/>
                  <a:pt x="4" y="22"/>
                  <a:pt x="10" y="25"/>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0" name="Freeform 166"/>
          <p:cNvSpPr>
            <a:spLocks/>
          </p:cNvSpPr>
          <p:nvPr/>
        </p:nvSpPr>
        <p:spPr bwMode="auto">
          <a:xfrm>
            <a:off x="5175704" y="2114663"/>
            <a:ext cx="130808" cy="72237"/>
          </a:xfrm>
          <a:custGeom>
            <a:avLst/>
            <a:gdLst>
              <a:gd name="T0" fmla="*/ 3 w 67"/>
              <a:gd name="T1" fmla="*/ 6 h 37"/>
              <a:gd name="T2" fmla="*/ 64 w 67"/>
              <a:gd name="T3" fmla="*/ 37 h 37"/>
              <a:gd name="T4" fmla="*/ 66 w 67"/>
              <a:gd name="T5" fmla="*/ 34 h 37"/>
              <a:gd name="T6" fmla="*/ 64 w 67"/>
              <a:gd name="T7" fmla="*/ 32 h 37"/>
              <a:gd name="T8" fmla="*/ 4 w 67"/>
              <a:gd name="T9" fmla="*/ 1 h 37"/>
              <a:gd name="T10" fmla="*/ 1 w 67"/>
              <a:gd name="T11" fmla="*/ 1 h 37"/>
              <a:gd name="T12" fmla="*/ 0 w 67"/>
              <a:gd name="T13" fmla="*/ 3 h 37"/>
              <a:gd name="T14" fmla="*/ 3 w 67"/>
              <a:gd name="T15" fmla="*/ 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7">
                <a:moveTo>
                  <a:pt x="3" y="6"/>
                </a:moveTo>
                <a:cubicBezTo>
                  <a:pt x="20" y="21"/>
                  <a:pt x="41" y="31"/>
                  <a:pt x="64" y="37"/>
                </a:cubicBezTo>
                <a:cubicBezTo>
                  <a:pt x="66" y="37"/>
                  <a:pt x="67" y="35"/>
                  <a:pt x="66" y="34"/>
                </a:cubicBezTo>
                <a:cubicBezTo>
                  <a:pt x="66" y="33"/>
                  <a:pt x="65" y="32"/>
                  <a:pt x="64" y="32"/>
                </a:cubicBezTo>
                <a:cubicBezTo>
                  <a:pt x="42" y="26"/>
                  <a:pt x="21" y="15"/>
                  <a:pt x="4" y="1"/>
                </a:cubicBezTo>
                <a:cubicBezTo>
                  <a:pt x="3" y="0"/>
                  <a:pt x="2" y="0"/>
                  <a:pt x="1" y="1"/>
                </a:cubicBezTo>
                <a:cubicBezTo>
                  <a:pt x="1" y="2"/>
                  <a:pt x="0" y="2"/>
                  <a:pt x="0" y="3"/>
                </a:cubicBezTo>
                <a:cubicBezTo>
                  <a:pt x="1" y="4"/>
                  <a:pt x="1" y="5"/>
                  <a:pt x="3" y="6"/>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91" name="Picture 16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01084" y="2140044"/>
            <a:ext cx="54666" cy="4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2" name="Picture 16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01084" y="2140044"/>
            <a:ext cx="54666" cy="4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1" name="Freeform 169"/>
          <p:cNvSpPr>
            <a:spLocks/>
          </p:cNvSpPr>
          <p:nvPr/>
        </p:nvSpPr>
        <p:spPr bwMode="auto">
          <a:xfrm>
            <a:off x="5210846" y="2143949"/>
            <a:ext cx="41000" cy="29285"/>
          </a:xfrm>
          <a:custGeom>
            <a:avLst/>
            <a:gdLst>
              <a:gd name="T0" fmla="*/ 21 w 21"/>
              <a:gd name="T1" fmla="*/ 15 h 15"/>
              <a:gd name="T2" fmla="*/ 2 w 21"/>
              <a:gd name="T3" fmla="*/ 6 h 15"/>
              <a:gd name="T4" fmla="*/ 13 w 21"/>
              <a:gd name="T5" fmla="*/ 15 h 15"/>
              <a:gd name="T6" fmla="*/ 21 w 21"/>
              <a:gd name="T7" fmla="*/ 15 h 15"/>
            </a:gdLst>
            <a:ahLst/>
            <a:cxnLst>
              <a:cxn ang="0">
                <a:pos x="T0" y="T1"/>
              </a:cxn>
              <a:cxn ang="0">
                <a:pos x="T2" y="T3"/>
              </a:cxn>
              <a:cxn ang="0">
                <a:pos x="T4" y="T5"/>
              </a:cxn>
              <a:cxn ang="0">
                <a:pos x="T6" y="T7"/>
              </a:cxn>
            </a:cxnLst>
            <a:rect l="0" t="0" r="r" b="b"/>
            <a:pathLst>
              <a:path w="21" h="15">
                <a:moveTo>
                  <a:pt x="21" y="15"/>
                </a:moveTo>
                <a:cubicBezTo>
                  <a:pt x="17" y="4"/>
                  <a:pt x="9" y="0"/>
                  <a:pt x="2" y="6"/>
                </a:cubicBezTo>
                <a:cubicBezTo>
                  <a:pt x="0" y="10"/>
                  <a:pt x="5" y="14"/>
                  <a:pt x="13" y="15"/>
                </a:cubicBezTo>
                <a:cubicBezTo>
                  <a:pt x="16" y="15"/>
                  <a:pt x="18" y="15"/>
                  <a:pt x="21" y="15"/>
                </a:cubicBezTo>
              </a:path>
            </a:pathLst>
          </a:custGeom>
          <a:noFill/>
          <a:ln w="158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94" name="Picture 17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73751" y="2147853"/>
            <a:ext cx="138618" cy="10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5" name="Picture 17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73751" y="2147853"/>
            <a:ext cx="138618" cy="10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2" name="Freeform 172"/>
          <p:cNvSpPr>
            <a:spLocks/>
          </p:cNvSpPr>
          <p:nvPr/>
        </p:nvSpPr>
        <p:spPr bwMode="auto">
          <a:xfrm>
            <a:off x="5181561" y="2165425"/>
            <a:ext cx="119094" cy="68333"/>
          </a:xfrm>
          <a:custGeom>
            <a:avLst/>
            <a:gdLst>
              <a:gd name="T0" fmla="*/ 0 w 279"/>
              <a:gd name="T1" fmla="*/ 18 h 161"/>
              <a:gd name="T2" fmla="*/ 279 w 279"/>
              <a:gd name="T3" fmla="*/ 161 h 161"/>
              <a:gd name="T4" fmla="*/ 279 w 279"/>
              <a:gd name="T5" fmla="*/ 161 h 161"/>
              <a:gd name="T6" fmla="*/ 279 w 279"/>
              <a:gd name="T7" fmla="*/ 143 h 161"/>
              <a:gd name="T8" fmla="*/ 0 w 279"/>
              <a:gd name="T9" fmla="*/ 0 h 161"/>
              <a:gd name="T10" fmla="*/ 0 w 279"/>
              <a:gd name="T11" fmla="*/ 0 h 161"/>
              <a:gd name="T12" fmla="*/ 0 w 279"/>
              <a:gd name="T13" fmla="*/ 18 h 161"/>
            </a:gdLst>
            <a:ahLst/>
            <a:cxnLst>
              <a:cxn ang="0">
                <a:pos x="T0" y="T1"/>
              </a:cxn>
              <a:cxn ang="0">
                <a:pos x="T2" y="T3"/>
              </a:cxn>
              <a:cxn ang="0">
                <a:pos x="T4" y="T5"/>
              </a:cxn>
              <a:cxn ang="0">
                <a:pos x="T6" y="T7"/>
              </a:cxn>
              <a:cxn ang="0">
                <a:pos x="T8" y="T9"/>
              </a:cxn>
              <a:cxn ang="0">
                <a:pos x="T10" y="T11"/>
              </a:cxn>
              <a:cxn ang="0">
                <a:pos x="T12" y="T13"/>
              </a:cxn>
            </a:cxnLst>
            <a:rect l="0" t="0" r="r" b="b"/>
            <a:pathLst>
              <a:path w="279" h="161">
                <a:moveTo>
                  <a:pt x="0" y="18"/>
                </a:moveTo>
                <a:cubicBezTo>
                  <a:pt x="80" y="85"/>
                  <a:pt x="175" y="135"/>
                  <a:pt x="279" y="161"/>
                </a:cubicBezTo>
                <a:lnTo>
                  <a:pt x="279" y="161"/>
                </a:lnTo>
                <a:lnTo>
                  <a:pt x="279" y="143"/>
                </a:lnTo>
                <a:cubicBezTo>
                  <a:pt x="176" y="114"/>
                  <a:pt x="81" y="65"/>
                  <a:pt x="0" y="0"/>
                </a:cubicBezTo>
                <a:lnTo>
                  <a:pt x="0" y="0"/>
                </a:lnTo>
                <a:lnTo>
                  <a:pt x="0" y="1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3" name="Freeform 173"/>
          <p:cNvSpPr>
            <a:spLocks/>
          </p:cNvSpPr>
          <p:nvPr/>
        </p:nvSpPr>
        <p:spPr bwMode="auto">
          <a:xfrm>
            <a:off x="5181561" y="2157615"/>
            <a:ext cx="119094" cy="93713"/>
          </a:xfrm>
          <a:custGeom>
            <a:avLst/>
            <a:gdLst>
              <a:gd name="T0" fmla="*/ 0 w 279"/>
              <a:gd name="T1" fmla="*/ 0 h 216"/>
              <a:gd name="T2" fmla="*/ 0 w 279"/>
              <a:gd name="T3" fmla="*/ 73 h 216"/>
              <a:gd name="T4" fmla="*/ 279 w 279"/>
              <a:gd name="T5" fmla="*/ 216 h 216"/>
            </a:gdLst>
            <a:ahLst/>
            <a:cxnLst>
              <a:cxn ang="0">
                <a:pos x="T0" y="T1"/>
              </a:cxn>
              <a:cxn ang="0">
                <a:pos x="T2" y="T3"/>
              </a:cxn>
              <a:cxn ang="0">
                <a:pos x="T4" y="T5"/>
              </a:cxn>
            </a:cxnLst>
            <a:rect l="0" t="0" r="r" b="b"/>
            <a:pathLst>
              <a:path w="279" h="216">
                <a:moveTo>
                  <a:pt x="0" y="0"/>
                </a:moveTo>
                <a:lnTo>
                  <a:pt x="0" y="73"/>
                </a:lnTo>
                <a:cubicBezTo>
                  <a:pt x="81" y="139"/>
                  <a:pt x="176" y="188"/>
                  <a:pt x="279" y="216"/>
                </a:cubicBezTo>
              </a:path>
            </a:pathLst>
          </a:custGeom>
          <a:noFill/>
          <a:ln w="31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Freeform 174"/>
          <p:cNvSpPr>
            <a:spLocks/>
          </p:cNvSpPr>
          <p:nvPr/>
        </p:nvSpPr>
        <p:spPr bwMode="auto">
          <a:xfrm>
            <a:off x="5181561" y="2159568"/>
            <a:ext cx="119094" cy="93713"/>
          </a:xfrm>
          <a:custGeom>
            <a:avLst/>
            <a:gdLst>
              <a:gd name="T0" fmla="*/ 279 w 279"/>
              <a:gd name="T1" fmla="*/ 216 h 216"/>
              <a:gd name="T2" fmla="*/ 279 w 279"/>
              <a:gd name="T3" fmla="*/ 143 h 216"/>
              <a:gd name="T4" fmla="*/ 0 w 279"/>
              <a:gd name="T5" fmla="*/ 0 h 216"/>
            </a:gdLst>
            <a:ahLst/>
            <a:cxnLst>
              <a:cxn ang="0">
                <a:pos x="T0" y="T1"/>
              </a:cxn>
              <a:cxn ang="0">
                <a:pos x="T2" y="T3"/>
              </a:cxn>
              <a:cxn ang="0">
                <a:pos x="T4" y="T5"/>
              </a:cxn>
            </a:cxnLst>
            <a:rect l="0" t="0" r="r" b="b"/>
            <a:pathLst>
              <a:path w="279" h="216">
                <a:moveTo>
                  <a:pt x="279" y="216"/>
                </a:moveTo>
                <a:lnTo>
                  <a:pt x="279" y="143"/>
                </a:lnTo>
                <a:cubicBezTo>
                  <a:pt x="177" y="114"/>
                  <a:pt x="82" y="65"/>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5" name="Rectangle 177"/>
          <p:cNvSpPr>
            <a:spLocks noChangeArrowheads="1"/>
          </p:cNvSpPr>
          <p:nvPr/>
        </p:nvSpPr>
        <p:spPr bwMode="auto">
          <a:xfrm>
            <a:off x="5037086" y="2044378"/>
            <a:ext cx="7809" cy="411949"/>
          </a:xfrm>
          <a:prstGeom prst="rect">
            <a:avLst/>
          </a:prstGeom>
          <a:solidFill>
            <a:srgbClr val="7FB6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6" name="Rectangle 178"/>
          <p:cNvSpPr>
            <a:spLocks noChangeArrowheads="1"/>
          </p:cNvSpPr>
          <p:nvPr/>
        </p:nvSpPr>
        <p:spPr bwMode="auto">
          <a:xfrm>
            <a:off x="5044895" y="2044378"/>
            <a:ext cx="5857" cy="4119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Rectangle 179"/>
          <p:cNvSpPr>
            <a:spLocks noChangeArrowheads="1"/>
          </p:cNvSpPr>
          <p:nvPr/>
        </p:nvSpPr>
        <p:spPr bwMode="auto">
          <a:xfrm>
            <a:off x="5050752" y="2044378"/>
            <a:ext cx="7809" cy="411949"/>
          </a:xfrm>
          <a:prstGeom prst="rect">
            <a:avLst/>
          </a:prstGeom>
          <a:solidFill>
            <a:srgbClr val="FBFC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8" name="Rectangle 180"/>
          <p:cNvSpPr>
            <a:spLocks noChangeArrowheads="1"/>
          </p:cNvSpPr>
          <p:nvPr/>
        </p:nvSpPr>
        <p:spPr bwMode="auto">
          <a:xfrm>
            <a:off x="5058562" y="2044378"/>
            <a:ext cx="5857" cy="411949"/>
          </a:xfrm>
          <a:prstGeom prst="rect">
            <a:avLst/>
          </a:prstGeom>
          <a:solidFill>
            <a:srgbClr val="F7FA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Rectangle 181"/>
          <p:cNvSpPr>
            <a:spLocks noChangeArrowheads="1"/>
          </p:cNvSpPr>
          <p:nvPr/>
        </p:nvSpPr>
        <p:spPr bwMode="auto">
          <a:xfrm>
            <a:off x="5064419" y="2044378"/>
            <a:ext cx="7809" cy="411949"/>
          </a:xfrm>
          <a:prstGeom prst="rect">
            <a:avLst/>
          </a:prstGeom>
          <a:solidFill>
            <a:srgbClr val="F3F8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0" name="Rectangle 182"/>
          <p:cNvSpPr>
            <a:spLocks noChangeArrowheads="1"/>
          </p:cNvSpPr>
          <p:nvPr/>
        </p:nvSpPr>
        <p:spPr bwMode="auto">
          <a:xfrm>
            <a:off x="5072228" y="2044378"/>
            <a:ext cx="5857" cy="411949"/>
          </a:xfrm>
          <a:prstGeom prst="rect">
            <a:avLst/>
          </a:prstGeom>
          <a:solidFill>
            <a:srgbClr val="EFF6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Rectangle 183"/>
          <p:cNvSpPr>
            <a:spLocks noChangeArrowheads="1"/>
          </p:cNvSpPr>
          <p:nvPr/>
        </p:nvSpPr>
        <p:spPr bwMode="auto">
          <a:xfrm>
            <a:off x="5078085" y="2044378"/>
            <a:ext cx="7809" cy="411949"/>
          </a:xfrm>
          <a:prstGeom prst="rect">
            <a:avLst/>
          </a:prstGeom>
          <a:solidFill>
            <a:srgbClr val="EBF4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2" name="Rectangle 184"/>
          <p:cNvSpPr>
            <a:spLocks noChangeArrowheads="1"/>
          </p:cNvSpPr>
          <p:nvPr/>
        </p:nvSpPr>
        <p:spPr bwMode="auto">
          <a:xfrm>
            <a:off x="5085895" y="2044378"/>
            <a:ext cx="5857" cy="411949"/>
          </a:xfrm>
          <a:prstGeom prst="rect">
            <a:avLst/>
          </a:prstGeom>
          <a:solidFill>
            <a:srgbClr val="E6F1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Rectangle 185"/>
          <p:cNvSpPr>
            <a:spLocks noChangeArrowheads="1"/>
          </p:cNvSpPr>
          <p:nvPr/>
        </p:nvSpPr>
        <p:spPr bwMode="auto">
          <a:xfrm>
            <a:off x="5091752" y="2044378"/>
            <a:ext cx="7809" cy="411949"/>
          </a:xfrm>
          <a:prstGeom prst="rect">
            <a:avLst/>
          </a:prstGeom>
          <a:solidFill>
            <a:srgbClr val="E2EF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4" name="Rectangle 186"/>
          <p:cNvSpPr>
            <a:spLocks noChangeArrowheads="1"/>
          </p:cNvSpPr>
          <p:nvPr/>
        </p:nvSpPr>
        <p:spPr bwMode="auto">
          <a:xfrm>
            <a:off x="5099561" y="2044378"/>
            <a:ext cx="5857" cy="411949"/>
          </a:xfrm>
          <a:prstGeom prst="rect">
            <a:avLst/>
          </a:prstGeom>
          <a:solidFill>
            <a:srgbClr val="DFEC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Rectangle 187"/>
          <p:cNvSpPr>
            <a:spLocks noChangeArrowheads="1"/>
          </p:cNvSpPr>
          <p:nvPr/>
        </p:nvSpPr>
        <p:spPr bwMode="auto">
          <a:xfrm>
            <a:off x="5105419" y="2044378"/>
            <a:ext cx="7809" cy="411949"/>
          </a:xfrm>
          <a:prstGeom prst="rect">
            <a:avLst/>
          </a:prstGeom>
          <a:solidFill>
            <a:srgbClr val="DBEA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6" name="Rectangle 188"/>
          <p:cNvSpPr>
            <a:spLocks noChangeArrowheads="1"/>
          </p:cNvSpPr>
          <p:nvPr/>
        </p:nvSpPr>
        <p:spPr bwMode="auto">
          <a:xfrm>
            <a:off x="5113228" y="2044378"/>
            <a:ext cx="5857" cy="411949"/>
          </a:xfrm>
          <a:prstGeom prst="rect">
            <a:avLst/>
          </a:prstGeom>
          <a:solidFill>
            <a:srgbClr val="D7E8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Rectangle 189"/>
          <p:cNvSpPr>
            <a:spLocks noChangeArrowheads="1"/>
          </p:cNvSpPr>
          <p:nvPr/>
        </p:nvSpPr>
        <p:spPr bwMode="auto">
          <a:xfrm>
            <a:off x="5119085" y="2044378"/>
            <a:ext cx="7809" cy="411949"/>
          </a:xfrm>
          <a:prstGeom prst="rect">
            <a:avLst/>
          </a:prstGeom>
          <a:solidFill>
            <a:srgbClr val="D3E6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8" name="Rectangle 190"/>
          <p:cNvSpPr>
            <a:spLocks noChangeArrowheads="1"/>
          </p:cNvSpPr>
          <p:nvPr/>
        </p:nvSpPr>
        <p:spPr bwMode="auto">
          <a:xfrm>
            <a:off x="5126895" y="2044378"/>
            <a:ext cx="5857" cy="411949"/>
          </a:xfrm>
          <a:prstGeom prst="rect">
            <a:avLst/>
          </a:prstGeom>
          <a:solidFill>
            <a:srgbClr val="CFE4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Rectangle 191"/>
          <p:cNvSpPr>
            <a:spLocks noChangeArrowheads="1"/>
          </p:cNvSpPr>
          <p:nvPr/>
        </p:nvSpPr>
        <p:spPr bwMode="auto">
          <a:xfrm>
            <a:off x="5132752" y="2044378"/>
            <a:ext cx="7809" cy="411949"/>
          </a:xfrm>
          <a:prstGeom prst="rect">
            <a:avLst/>
          </a:prstGeom>
          <a:solidFill>
            <a:srgbClr val="CBE1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0" name="Rectangle 192"/>
          <p:cNvSpPr>
            <a:spLocks noChangeArrowheads="1"/>
          </p:cNvSpPr>
          <p:nvPr/>
        </p:nvSpPr>
        <p:spPr bwMode="auto">
          <a:xfrm>
            <a:off x="5140561" y="2044378"/>
            <a:ext cx="5857" cy="411949"/>
          </a:xfrm>
          <a:prstGeom prst="rect">
            <a:avLst/>
          </a:prstGeom>
          <a:solidFill>
            <a:srgbClr val="C6DF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Rectangle 193"/>
          <p:cNvSpPr>
            <a:spLocks noChangeArrowheads="1"/>
          </p:cNvSpPr>
          <p:nvPr/>
        </p:nvSpPr>
        <p:spPr bwMode="auto">
          <a:xfrm>
            <a:off x="5146418" y="2044378"/>
            <a:ext cx="7809" cy="411949"/>
          </a:xfrm>
          <a:prstGeom prst="rect">
            <a:avLst/>
          </a:prstGeom>
          <a:solidFill>
            <a:srgbClr val="C2DD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2" name="Rectangle 194"/>
          <p:cNvSpPr>
            <a:spLocks noChangeArrowheads="1"/>
          </p:cNvSpPr>
          <p:nvPr/>
        </p:nvSpPr>
        <p:spPr bwMode="auto">
          <a:xfrm>
            <a:off x="5154228" y="2044378"/>
            <a:ext cx="5857" cy="411949"/>
          </a:xfrm>
          <a:prstGeom prst="rect">
            <a:avLst/>
          </a:prstGeom>
          <a:solidFill>
            <a:srgbClr val="BEDB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Rectangle 195"/>
          <p:cNvSpPr>
            <a:spLocks noChangeArrowheads="1"/>
          </p:cNvSpPr>
          <p:nvPr/>
        </p:nvSpPr>
        <p:spPr bwMode="auto">
          <a:xfrm>
            <a:off x="5160085" y="2044378"/>
            <a:ext cx="7809" cy="411949"/>
          </a:xfrm>
          <a:prstGeom prst="rect">
            <a:avLst/>
          </a:prstGeom>
          <a:solidFill>
            <a:srgbClr val="BA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4" name="Rectangle 196"/>
          <p:cNvSpPr>
            <a:spLocks noChangeArrowheads="1"/>
          </p:cNvSpPr>
          <p:nvPr/>
        </p:nvSpPr>
        <p:spPr bwMode="auto">
          <a:xfrm>
            <a:off x="5167894" y="2044378"/>
            <a:ext cx="5857" cy="411949"/>
          </a:xfrm>
          <a:prstGeom prst="rect">
            <a:avLst/>
          </a:prstGeom>
          <a:solidFill>
            <a:srgbClr val="B7D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Rectangle 197"/>
          <p:cNvSpPr>
            <a:spLocks noChangeArrowheads="1"/>
          </p:cNvSpPr>
          <p:nvPr/>
        </p:nvSpPr>
        <p:spPr bwMode="auto">
          <a:xfrm>
            <a:off x="5173751" y="2044378"/>
            <a:ext cx="7809" cy="411949"/>
          </a:xfrm>
          <a:prstGeom prst="rect">
            <a:avLst/>
          </a:prstGeom>
          <a:solidFill>
            <a:srgbClr val="B3D4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6" name="Rectangle 198"/>
          <p:cNvSpPr>
            <a:spLocks noChangeArrowheads="1"/>
          </p:cNvSpPr>
          <p:nvPr/>
        </p:nvSpPr>
        <p:spPr bwMode="auto">
          <a:xfrm>
            <a:off x="5181561" y="2044378"/>
            <a:ext cx="5857" cy="411949"/>
          </a:xfrm>
          <a:prstGeom prst="rect">
            <a:avLst/>
          </a:prstGeom>
          <a:solidFill>
            <a:srgbClr val="AFD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Rectangle 199"/>
          <p:cNvSpPr>
            <a:spLocks noChangeArrowheads="1"/>
          </p:cNvSpPr>
          <p:nvPr/>
        </p:nvSpPr>
        <p:spPr bwMode="auto">
          <a:xfrm>
            <a:off x="5187418" y="2044378"/>
            <a:ext cx="7809" cy="411949"/>
          </a:xfrm>
          <a:prstGeom prst="rect">
            <a:avLst/>
          </a:prstGeom>
          <a:solidFill>
            <a:srgbClr val="ABCF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Rectangle 200"/>
          <p:cNvSpPr>
            <a:spLocks noChangeArrowheads="1"/>
          </p:cNvSpPr>
          <p:nvPr/>
        </p:nvSpPr>
        <p:spPr bwMode="auto">
          <a:xfrm>
            <a:off x="5195227" y="2044378"/>
            <a:ext cx="5857" cy="411949"/>
          </a:xfrm>
          <a:prstGeom prst="rect">
            <a:avLst/>
          </a:prstGeom>
          <a:solidFill>
            <a:srgbClr val="A6C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3" name="Rectangle 201"/>
          <p:cNvSpPr>
            <a:spLocks noChangeArrowheads="1"/>
          </p:cNvSpPr>
          <p:nvPr/>
        </p:nvSpPr>
        <p:spPr bwMode="auto">
          <a:xfrm>
            <a:off x="5201084" y="2044378"/>
            <a:ext cx="7809" cy="411949"/>
          </a:xfrm>
          <a:prstGeom prst="rect">
            <a:avLst/>
          </a:prstGeom>
          <a:solidFill>
            <a:srgbClr val="A2CA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4" name="Rectangle 202"/>
          <p:cNvSpPr>
            <a:spLocks noChangeArrowheads="1"/>
          </p:cNvSpPr>
          <p:nvPr/>
        </p:nvSpPr>
        <p:spPr bwMode="auto">
          <a:xfrm>
            <a:off x="5208894" y="2044378"/>
            <a:ext cx="5857" cy="411949"/>
          </a:xfrm>
          <a:prstGeom prst="rect">
            <a:avLst/>
          </a:prstGeom>
          <a:solidFill>
            <a:srgbClr val="9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7" name="Rectangle 203"/>
          <p:cNvSpPr>
            <a:spLocks noChangeArrowheads="1"/>
          </p:cNvSpPr>
          <p:nvPr/>
        </p:nvSpPr>
        <p:spPr bwMode="auto">
          <a:xfrm>
            <a:off x="5214751" y="2044378"/>
            <a:ext cx="7809" cy="411949"/>
          </a:xfrm>
          <a:prstGeom prst="rect">
            <a:avLst/>
          </a:prstGeom>
          <a:solidFill>
            <a:srgbClr val="9AC6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8" name="Rectangle 204"/>
          <p:cNvSpPr>
            <a:spLocks noChangeArrowheads="1"/>
          </p:cNvSpPr>
          <p:nvPr/>
        </p:nvSpPr>
        <p:spPr bwMode="auto">
          <a:xfrm>
            <a:off x="5222560" y="2044378"/>
            <a:ext cx="5857" cy="411949"/>
          </a:xfrm>
          <a:prstGeom prst="rect">
            <a:avLst/>
          </a:prstGeom>
          <a:solidFill>
            <a:srgbClr val="96C3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406"/>
          <p:cNvGrpSpPr>
            <a:grpSpLocks/>
          </p:cNvGrpSpPr>
          <p:nvPr/>
        </p:nvGrpSpPr>
        <p:grpSpPr bwMode="auto">
          <a:xfrm>
            <a:off x="1598976" y="1812047"/>
            <a:ext cx="4775479" cy="864897"/>
            <a:chOff x="1631" y="1213"/>
            <a:chExt cx="2446" cy="443"/>
          </a:xfrm>
        </p:grpSpPr>
        <p:sp>
          <p:nvSpPr>
            <p:cNvPr id="1584" name="Rectangle 206"/>
            <p:cNvSpPr>
              <a:spLocks noChangeArrowheads="1"/>
            </p:cNvSpPr>
            <p:nvPr/>
          </p:nvSpPr>
          <p:spPr bwMode="auto">
            <a:xfrm>
              <a:off x="3490" y="1332"/>
              <a:ext cx="4" cy="211"/>
            </a:xfrm>
            <a:prstGeom prst="rect">
              <a:avLst/>
            </a:prstGeom>
            <a:solidFill>
              <a:srgbClr val="93C1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5" name="Rectangle 207"/>
            <p:cNvSpPr>
              <a:spLocks noChangeArrowheads="1"/>
            </p:cNvSpPr>
            <p:nvPr/>
          </p:nvSpPr>
          <p:spPr bwMode="auto">
            <a:xfrm>
              <a:off x="3494" y="1332"/>
              <a:ext cx="3" cy="211"/>
            </a:xfrm>
            <a:prstGeom prst="rect">
              <a:avLst/>
            </a:prstGeom>
            <a:solidFill>
              <a:srgbClr val="8FBF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6" name="Rectangle 208"/>
            <p:cNvSpPr>
              <a:spLocks noChangeArrowheads="1"/>
            </p:cNvSpPr>
            <p:nvPr/>
          </p:nvSpPr>
          <p:spPr bwMode="auto">
            <a:xfrm>
              <a:off x="3497" y="1332"/>
              <a:ext cx="4" cy="211"/>
            </a:xfrm>
            <a:prstGeom prst="rect">
              <a:avLst/>
            </a:prstGeom>
            <a:solidFill>
              <a:srgbClr val="8BBC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7" name="Rectangle 209"/>
            <p:cNvSpPr>
              <a:spLocks noChangeArrowheads="1"/>
            </p:cNvSpPr>
            <p:nvPr/>
          </p:nvSpPr>
          <p:spPr bwMode="auto">
            <a:xfrm>
              <a:off x="3501" y="1332"/>
              <a:ext cx="3" cy="211"/>
            </a:xfrm>
            <a:prstGeom prst="rect">
              <a:avLst/>
            </a:prstGeom>
            <a:solidFill>
              <a:srgbClr val="86B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8" name="Rectangle 210"/>
            <p:cNvSpPr>
              <a:spLocks noChangeArrowheads="1"/>
            </p:cNvSpPr>
            <p:nvPr/>
          </p:nvSpPr>
          <p:spPr bwMode="auto">
            <a:xfrm>
              <a:off x="3504" y="1332"/>
              <a:ext cx="4" cy="211"/>
            </a:xfrm>
            <a:prstGeom prst="rect">
              <a:avLst/>
            </a:prstGeom>
            <a:solidFill>
              <a:srgbClr val="82B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35" name="Picture 2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43" y="1374"/>
              <a:ext cx="42"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6" name="Picture 2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43" y="1374"/>
              <a:ext cx="42"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9" name="Freeform 213"/>
            <p:cNvSpPr>
              <a:spLocks/>
            </p:cNvSpPr>
            <p:nvPr/>
          </p:nvSpPr>
          <p:spPr bwMode="auto">
            <a:xfrm>
              <a:off x="3346" y="1379"/>
              <a:ext cx="35" cy="38"/>
            </a:xfrm>
            <a:custGeom>
              <a:avLst/>
              <a:gdLst>
                <a:gd name="T0" fmla="*/ 23 w 157"/>
                <a:gd name="T1" fmla="*/ 139 h 173"/>
                <a:gd name="T2" fmla="*/ 79 w 157"/>
                <a:gd name="T3" fmla="*/ 173 h 173"/>
                <a:gd name="T4" fmla="*/ 157 w 157"/>
                <a:gd name="T5" fmla="*/ 42 h 173"/>
                <a:gd name="T6" fmla="*/ 96 w 157"/>
                <a:gd name="T7" fmla="*/ 12 h 173"/>
                <a:gd name="T8" fmla="*/ 18 w 157"/>
                <a:gd name="T9" fmla="*/ 55 h 173"/>
                <a:gd name="T10" fmla="*/ 23 w 157"/>
                <a:gd name="T11" fmla="*/ 139 h 173"/>
              </a:gdLst>
              <a:ahLst/>
              <a:cxnLst>
                <a:cxn ang="0">
                  <a:pos x="T0" y="T1"/>
                </a:cxn>
                <a:cxn ang="0">
                  <a:pos x="T2" y="T3"/>
                </a:cxn>
                <a:cxn ang="0">
                  <a:pos x="T4" y="T5"/>
                </a:cxn>
                <a:cxn ang="0">
                  <a:pos x="T6" y="T7"/>
                </a:cxn>
                <a:cxn ang="0">
                  <a:pos x="T8" y="T9"/>
                </a:cxn>
                <a:cxn ang="0">
                  <a:pos x="T10" y="T11"/>
                </a:cxn>
              </a:cxnLst>
              <a:rect l="0" t="0" r="r" b="b"/>
              <a:pathLst>
                <a:path w="157" h="173">
                  <a:moveTo>
                    <a:pt x="23" y="139"/>
                  </a:moveTo>
                  <a:lnTo>
                    <a:pt x="79" y="173"/>
                  </a:lnTo>
                  <a:lnTo>
                    <a:pt x="157" y="42"/>
                  </a:lnTo>
                  <a:lnTo>
                    <a:pt x="96" y="12"/>
                  </a:lnTo>
                  <a:cubicBezTo>
                    <a:pt x="72" y="0"/>
                    <a:pt x="38" y="20"/>
                    <a:pt x="18" y="55"/>
                  </a:cubicBezTo>
                  <a:cubicBezTo>
                    <a:pt x="0" y="89"/>
                    <a:pt x="2" y="126"/>
                    <a:pt x="23" y="139"/>
                  </a:cubicBezTo>
                  <a:close/>
                </a:path>
              </a:pathLst>
            </a:custGeom>
            <a:noFill/>
            <a:ln w="1588" cap="rnd">
              <a:solidFill>
                <a:srgbClr val="FFB7B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38" name="Picture 2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29" y="1367"/>
              <a:ext cx="11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 name="Picture 2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29" y="1367"/>
              <a:ext cx="11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0" name="Freeform 216"/>
            <p:cNvSpPr>
              <a:spLocks/>
            </p:cNvSpPr>
            <p:nvPr/>
          </p:nvSpPr>
          <p:spPr bwMode="auto">
            <a:xfrm>
              <a:off x="3335" y="1371"/>
              <a:ext cx="112" cy="158"/>
            </a:xfrm>
            <a:custGeom>
              <a:avLst/>
              <a:gdLst>
                <a:gd name="T0" fmla="*/ 56 w 112"/>
                <a:gd name="T1" fmla="*/ 0 h 158"/>
                <a:gd name="T2" fmla="*/ 0 w 112"/>
                <a:gd name="T3" fmla="*/ 93 h 158"/>
                <a:gd name="T4" fmla="*/ 112 w 112"/>
                <a:gd name="T5" fmla="*/ 158 h 158"/>
                <a:gd name="T6" fmla="*/ 56 w 112"/>
                <a:gd name="T7" fmla="*/ 0 h 158"/>
              </a:gdLst>
              <a:ahLst/>
              <a:cxnLst>
                <a:cxn ang="0">
                  <a:pos x="T0" y="T1"/>
                </a:cxn>
                <a:cxn ang="0">
                  <a:pos x="T2" y="T3"/>
                </a:cxn>
                <a:cxn ang="0">
                  <a:pos x="T4" y="T5"/>
                </a:cxn>
                <a:cxn ang="0">
                  <a:pos x="T6" y="T7"/>
                </a:cxn>
              </a:cxnLst>
              <a:rect l="0" t="0" r="r" b="b"/>
              <a:pathLst>
                <a:path w="112" h="158">
                  <a:moveTo>
                    <a:pt x="56" y="0"/>
                  </a:moveTo>
                  <a:lnTo>
                    <a:pt x="0" y="93"/>
                  </a:lnTo>
                  <a:lnTo>
                    <a:pt x="112" y="158"/>
                  </a:lnTo>
                  <a:lnTo>
                    <a:pt x="56" y="0"/>
                  </a:lnTo>
                  <a:close/>
                </a:path>
              </a:pathLst>
            </a:custGeom>
            <a:noFill/>
            <a:ln w="1588" cap="rnd">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41" name="Picture 2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88" y="1490"/>
              <a:ext cx="43"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2" name="Picture 2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88" y="1490"/>
              <a:ext cx="43"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3" name="Freeform 219"/>
            <p:cNvSpPr>
              <a:spLocks/>
            </p:cNvSpPr>
            <p:nvPr/>
          </p:nvSpPr>
          <p:spPr bwMode="auto">
            <a:xfrm>
              <a:off x="3395" y="1496"/>
              <a:ext cx="33" cy="27"/>
            </a:xfrm>
            <a:custGeom>
              <a:avLst/>
              <a:gdLst>
                <a:gd name="T0" fmla="*/ 1 w 148"/>
                <a:gd name="T1" fmla="*/ 79 h 126"/>
                <a:gd name="T2" fmla="*/ 74 w 148"/>
                <a:gd name="T3" fmla="*/ 126 h 126"/>
                <a:gd name="T4" fmla="*/ 148 w 148"/>
                <a:gd name="T5" fmla="*/ 79 h 126"/>
                <a:gd name="T6" fmla="*/ 148 w 148"/>
                <a:gd name="T7" fmla="*/ 79 h 126"/>
                <a:gd name="T8" fmla="*/ 148 w 148"/>
                <a:gd name="T9" fmla="*/ 79 h 126"/>
                <a:gd name="T10" fmla="*/ 1 w 148"/>
                <a:gd name="T11" fmla="*/ 0 h 126"/>
                <a:gd name="T12" fmla="*/ 1 w 148"/>
                <a:gd name="T13" fmla="*/ 74 h 126"/>
                <a:gd name="T14" fmla="*/ 1 w 148"/>
                <a:gd name="T15" fmla="*/ 79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126">
                  <a:moveTo>
                    <a:pt x="1" y="79"/>
                  </a:moveTo>
                  <a:cubicBezTo>
                    <a:pt x="0" y="105"/>
                    <a:pt x="33" y="126"/>
                    <a:pt x="74" y="126"/>
                  </a:cubicBezTo>
                  <a:cubicBezTo>
                    <a:pt x="114" y="126"/>
                    <a:pt x="147" y="105"/>
                    <a:pt x="148" y="79"/>
                  </a:cubicBezTo>
                  <a:cubicBezTo>
                    <a:pt x="148" y="79"/>
                    <a:pt x="148" y="79"/>
                    <a:pt x="148" y="79"/>
                  </a:cubicBezTo>
                  <a:lnTo>
                    <a:pt x="148" y="79"/>
                  </a:lnTo>
                  <a:lnTo>
                    <a:pt x="1" y="0"/>
                  </a:lnTo>
                  <a:lnTo>
                    <a:pt x="1" y="74"/>
                  </a:lnTo>
                  <a:cubicBezTo>
                    <a:pt x="1" y="76"/>
                    <a:pt x="1" y="77"/>
                    <a:pt x="1" y="79"/>
                  </a:cubicBezTo>
                  <a:close/>
                </a:path>
              </a:pathLst>
            </a:custGeom>
            <a:noFill/>
            <a:ln w="1588" cap="rnd">
              <a:solidFill>
                <a:srgbClr val="FFB7B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6" name="Freeform 220"/>
            <p:cNvSpPr>
              <a:spLocks/>
            </p:cNvSpPr>
            <p:nvPr/>
          </p:nvSpPr>
          <p:spPr bwMode="auto">
            <a:xfrm>
              <a:off x="3386" y="1357"/>
              <a:ext cx="88" cy="181"/>
            </a:xfrm>
            <a:custGeom>
              <a:avLst/>
              <a:gdLst>
                <a:gd name="T0" fmla="*/ 69 w 401"/>
                <a:gd name="T1" fmla="*/ 3 h 823"/>
                <a:gd name="T2" fmla="*/ 343 w 401"/>
                <a:gd name="T3" fmla="*/ 727 h 823"/>
                <a:gd name="T4" fmla="*/ 362 w 401"/>
                <a:gd name="T5" fmla="*/ 751 h 823"/>
                <a:gd name="T6" fmla="*/ 362 w 401"/>
                <a:gd name="T7" fmla="*/ 751 h 823"/>
                <a:gd name="T8" fmla="*/ 390 w 401"/>
                <a:gd name="T9" fmla="*/ 768 h 823"/>
                <a:gd name="T10" fmla="*/ 395 w 401"/>
                <a:gd name="T11" fmla="*/ 794 h 823"/>
                <a:gd name="T12" fmla="*/ 395 w 401"/>
                <a:gd name="T13" fmla="*/ 795 h 823"/>
                <a:gd name="T14" fmla="*/ 390 w 401"/>
                <a:gd name="T15" fmla="*/ 802 h 823"/>
                <a:gd name="T16" fmla="*/ 375 w 401"/>
                <a:gd name="T17" fmla="*/ 816 h 823"/>
                <a:gd name="T18" fmla="*/ 334 w 401"/>
                <a:gd name="T19" fmla="*/ 816 h 823"/>
                <a:gd name="T20" fmla="*/ 237 w 401"/>
                <a:gd name="T21" fmla="*/ 760 h 823"/>
                <a:gd name="T22" fmla="*/ 229 w 401"/>
                <a:gd name="T23" fmla="*/ 733 h 823"/>
                <a:gd name="T24" fmla="*/ 230 w 401"/>
                <a:gd name="T25" fmla="*/ 731 h 823"/>
                <a:gd name="T26" fmla="*/ 235 w 401"/>
                <a:gd name="T27" fmla="*/ 693 h 823"/>
                <a:gd name="T28" fmla="*/ 235 w 401"/>
                <a:gd name="T29" fmla="*/ 693 h 823"/>
                <a:gd name="T30" fmla="*/ 210 w 401"/>
                <a:gd name="T31" fmla="*/ 624 h 823"/>
                <a:gd name="T32" fmla="*/ 210 w 401"/>
                <a:gd name="T33" fmla="*/ 623 h 823"/>
                <a:gd name="T34" fmla="*/ 49 w 401"/>
                <a:gd name="T35" fmla="*/ 204 h 823"/>
                <a:gd name="T36" fmla="*/ 46 w 401"/>
                <a:gd name="T37" fmla="*/ 195 h 823"/>
                <a:gd name="T38" fmla="*/ 46 w 401"/>
                <a:gd name="T39" fmla="*/ 195 h 823"/>
                <a:gd name="T40" fmla="*/ 36 w 401"/>
                <a:gd name="T41" fmla="*/ 137 h 823"/>
                <a:gd name="T42" fmla="*/ 11 w 401"/>
                <a:gd name="T43" fmla="*/ 117 h 823"/>
                <a:gd name="T44" fmla="*/ 0 w 401"/>
                <a:gd name="T45" fmla="*/ 106 h 823"/>
                <a:gd name="T46" fmla="*/ 1 w 401"/>
                <a:gd name="T47" fmla="*/ 100 h 823"/>
                <a:gd name="T48" fmla="*/ 56 w 401"/>
                <a:gd name="T49" fmla="*/ 7 h 823"/>
                <a:gd name="T50" fmla="*/ 63 w 401"/>
                <a:gd name="T51" fmla="*/ 1 h 823"/>
                <a:gd name="T52" fmla="*/ 69 w 401"/>
                <a:gd name="T53" fmla="*/ 3 h 823"/>
                <a:gd name="T54" fmla="*/ 69 w 401"/>
                <a:gd name="T55" fmla="*/ 3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1" h="823">
                  <a:moveTo>
                    <a:pt x="69" y="3"/>
                  </a:moveTo>
                  <a:lnTo>
                    <a:pt x="343" y="727"/>
                  </a:lnTo>
                  <a:cubicBezTo>
                    <a:pt x="347" y="737"/>
                    <a:pt x="353" y="745"/>
                    <a:pt x="362" y="751"/>
                  </a:cubicBezTo>
                  <a:lnTo>
                    <a:pt x="362" y="751"/>
                  </a:lnTo>
                  <a:lnTo>
                    <a:pt x="390" y="768"/>
                  </a:lnTo>
                  <a:cubicBezTo>
                    <a:pt x="398" y="774"/>
                    <a:pt x="401" y="785"/>
                    <a:pt x="395" y="794"/>
                  </a:cubicBezTo>
                  <a:cubicBezTo>
                    <a:pt x="395" y="794"/>
                    <a:pt x="395" y="794"/>
                    <a:pt x="395" y="795"/>
                  </a:cubicBezTo>
                  <a:lnTo>
                    <a:pt x="390" y="802"/>
                  </a:lnTo>
                  <a:cubicBezTo>
                    <a:pt x="386" y="807"/>
                    <a:pt x="381" y="812"/>
                    <a:pt x="375" y="816"/>
                  </a:cubicBezTo>
                  <a:cubicBezTo>
                    <a:pt x="362" y="823"/>
                    <a:pt x="346" y="823"/>
                    <a:pt x="334" y="816"/>
                  </a:cubicBezTo>
                  <a:lnTo>
                    <a:pt x="237" y="760"/>
                  </a:lnTo>
                  <a:cubicBezTo>
                    <a:pt x="227" y="754"/>
                    <a:pt x="224" y="742"/>
                    <a:pt x="229" y="733"/>
                  </a:cubicBezTo>
                  <a:cubicBezTo>
                    <a:pt x="230" y="732"/>
                    <a:pt x="230" y="732"/>
                    <a:pt x="230" y="731"/>
                  </a:cubicBezTo>
                  <a:cubicBezTo>
                    <a:pt x="238" y="720"/>
                    <a:pt x="240" y="706"/>
                    <a:pt x="235" y="693"/>
                  </a:cubicBezTo>
                  <a:lnTo>
                    <a:pt x="235" y="693"/>
                  </a:lnTo>
                  <a:lnTo>
                    <a:pt x="210" y="624"/>
                  </a:lnTo>
                  <a:cubicBezTo>
                    <a:pt x="210" y="624"/>
                    <a:pt x="210" y="624"/>
                    <a:pt x="210" y="623"/>
                  </a:cubicBezTo>
                  <a:lnTo>
                    <a:pt x="49" y="204"/>
                  </a:lnTo>
                  <a:cubicBezTo>
                    <a:pt x="47" y="201"/>
                    <a:pt x="47" y="198"/>
                    <a:pt x="46" y="195"/>
                  </a:cubicBezTo>
                  <a:lnTo>
                    <a:pt x="46" y="195"/>
                  </a:lnTo>
                  <a:lnTo>
                    <a:pt x="36" y="137"/>
                  </a:lnTo>
                  <a:cubicBezTo>
                    <a:pt x="33" y="125"/>
                    <a:pt x="23" y="117"/>
                    <a:pt x="11" y="117"/>
                  </a:cubicBezTo>
                  <a:cubicBezTo>
                    <a:pt x="5" y="117"/>
                    <a:pt x="0" y="112"/>
                    <a:pt x="0" y="106"/>
                  </a:cubicBezTo>
                  <a:cubicBezTo>
                    <a:pt x="0" y="104"/>
                    <a:pt x="0" y="102"/>
                    <a:pt x="1" y="100"/>
                  </a:cubicBezTo>
                  <a:lnTo>
                    <a:pt x="56" y="7"/>
                  </a:lnTo>
                  <a:cubicBezTo>
                    <a:pt x="58" y="5"/>
                    <a:pt x="60" y="3"/>
                    <a:pt x="63" y="1"/>
                  </a:cubicBezTo>
                  <a:cubicBezTo>
                    <a:pt x="65" y="0"/>
                    <a:pt x="68" y="1"/>
                    <a:pt x="69" y="3"/>
                  </a:cubicBezTo>
                  <a:cubicBezTo>
                    <a:pt x="69" y="3"/>
                    <a:pt x="69" y="3"/>
                    <a:pt x="69" y="3"/>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8" name="Freeform 221"/>
            <p:cNvSpPr>
              <a:spLocks/>
            </p:cNvSpPr>
            <p:nvPr/>
          </p:nvSpPr>
          <p:spPr bwMode="auto">
            <a:xfrm>
              <a:off x="3398" y="1447"/>
              <a:ext cx="49" cy="65"/>
            </a:xfrm>
            <a:custGeom>
              <a:avLst/>
              <a:gdLst>
                <a:gd name="T0" fmla="*/ 25 w 49"/>
                <a:gd name="T1" fmla="*/ 0 h 65"/>
                <a:gd name="T2" fmla="*/ 0 w 49"/>
                <a:gd name="T3" fmla="*/ 39 h 65"/>
                <a:gd name="T4" fmla="*/ 49 w 49"/>
                <a:gd name="T5" fmla="*/ 65 h 65"/>
                <a:gd name="T6" fmla="*/ 25 w 49"/>
                <a:gd name="T7" fmla="*/ 0 h 65"/>
              </a:gdLst>
              <a:ahLst/>
              <a:cxnLst>
                <a:cxn ang="0">
                  <a:pos x="T0" y="T1"/>
                </a:cxn>
                <a:cxn ang="0">
                  <a:pos x="T2" y="T3"/>
                </a:cxn>
                <a:cxn ang="0">
                  <a:pos x="T4" y="T5"/>
                </a:cxn>
                <a:cxn ang="0">
                  <a:pos x="T6" y="T7"/>
                </a:cxn>
              </a:cxnLst>
              <a:rect l="0" t="0" r="r" b="b"/>
              <a:pathLst>
                <a:path w="49" h="65">
                  <a:moveTo>
                    <a:pt x="25" y="0"/>
                  </a:moveTo>
                  <a:lnTo>
                    <a:pt x="0" y="39"/>
                  </a:lnTo>
                  <a:lnTo>
                    <a:pt x="49" y="65"/>
                  </a:lnTo>
                  <a:lnTo>
                    <a:pt x="2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6" name="Freeform 222"/>
            <p:cNvSpPr>
              <a:spLocks/>
            </p:cNvSpPr>
            <p:nvPr/>
          </p:nvSpPr>
          <p:spPr bwMode="auto">
            <a:xfrm>
              <a:off x="3398" y="1447"/>
              <a:ext cx="49" cy="65"/>
            </a:xfrm>
            <a:custGeom>
              <a:avLst/>
              <a:gdLst>
                <a:gd name="T0" fmla="*/ 25 w 49"/>
                <a:gd name="T1" fmla="*/ 0 h 65"/>
                <a:gd name="T2" fmla="*/ 0 w 49"/>
                <a:gd name="T3" fmla="*/ 39 h 65"/>
                <a:gd name="T4" fmla="*/ 49 w 49"/>
                <a:gd name="T5" fmla="*/ 65 h 65"/>
                <a:gd name="T6" fmla="*/ 25 w 49"/>
                <a:gd name="T7" fmla="*/ 0 h 65"/>
              </a:gdLst>
              <a:ahLst/>
              <a:cxnLst>
                <a:cxn ang="0">
                  <a:pos x="T0" y="T1"/>
                </a:cxn>
                <a:cxn ang="0">
                  <a:pos x="T2" y="T3"/>
                </a:cxn>
                <a:cxn ang="0">
                  <a:pos x="T4" y="T5"/>
                </a:cxn>
                <a:cxn ang="0">
                  <a:pos x="T6" y="T7"/>
                </a:cxn>
              </a:cxnLst>
              <a:rect l="0" t="0" r="r" b="b"/>
              <a:pathLst>
                <a:path w="49" h="65">
                  <a:moveTo>
                    <a:pt x="25" y="0"/>
                  </a:moveTo>
                  <a:lnTo>
                    <a:pt x="0" y="39"/>
                  </a:lnTo>
                  <a:lnTo>
                    <a:pt x="49" y="65"/>
                  </a:lnTo>
                  <a:lnTo>
                    <a:pt x="25" y="0"/>
                  </a:lnTo>
                  <a:close/>
                </a:path>
              </a:pathLst>
            </a:custGeom>
            <a:noFill/>
            <a:ln w="158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7" name="Freeform 223"/>
            <p:cNvSpPr>
              <a:spLocks/>
            </p:cNvSpPr>
            <p:nvPr/>
          </p:nvSpPr>
          <p:spPr bwMode="auto">
            <a:xfrm>
              <a:off x="3373" y="1382"/>
              <a:ext cx="50" cy="65"/>
            </a:xfrm>
            <a:custGeom>
              <a:avLst/>
              <a:gdLst>
                <a:gd name="T0" fmla="*/ 25 w 50"/>
                <a:gd name="T1" fmla="*/ 0 h 65"/>
                <a:gd name="T2" fmla="*/ 50 w 50"/>
                <a:gd name="T3" fmla="*/ 65 h 65"/>
                <a:gd name="T4" fmla="*/ 0 w 50"/>
                <a:gd name="T5" fmla="*/ 39 h 65"/>
                <a:gd name="T6" fmla="*/ 25 w 50"/>
                <a:gd name="T7" fmla="*/ 0 h 65"/>
              </a:gdLst>
              <a:ahLst/>
              <a:cxnLst>
                <a:cxn ang="0">
                  <a:pos x="T0" y="T1"/>
                </a:cxn>
                <a:cxn ang="0">
                  <a:pos x="T2" y="T3"/>
                </a:cxn>
                <a:cxn ang="0">
                  <a:pos x="T4" y="T5"/>
                </a:cxn>
                <a:cxn ang="0">
                  <a:pos x="T6" y="T7"/>
                </a:cxn>
              </a:cxnLst>
              <a:rect l="0" t="0" r="r" b="b"/>
              <a:pathLst>
                <a:path w="50" h="65">
                  <a:moveTo>
                    <a:pt x="25" y="0"/>
                  </a:moveTo>
                  <a:lnTo>
                    <a:pt x="50" y="65"/>
                  </a:lnTo>
                  <a:lnTo>
                    <a:pt x="0" y="39"/>
                  </a:lnTo>
                  <a:lnTo>
                    <a:pt x="25"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8" name="Freeform 224"/>
            <p:cNvSpPr>
              <a:spLocks/>
            </p:cNvSpPr>
            <p:nvPr/>
          </p:nvSpPr>
          <p:spPr bwMode="auto">
            <a:xfrm>
              <a:off x="3373" y="1382"/>
              <a:ext cx="50" cy="65"/>
            </a:xfrm>
            <a:custGeom>
              <a:avLst/>
              <a:gdLst>
                <a:gd name="T0" fmla="*/ 25 w 50"/>
                <a:gd name="T1" fmla="*/ 0 h 65"/>
                <a:gd name="T2" fmla="*/ 50 w 50"/>
                <a:gd name="T3" fmla="*/ 65 h 65"/>
                <a:gd name="T4" fmla="*/ 0 w 50"/>
                <a:gd name="T5" fmla="*/ 39 h 65"/>
                <a:gd name="T6" fmla="*/ 25 w 50"/>
                <a:gd name="T7" fmla="*/ 0 h 65"/>
              </a:gdLst>
              <a:ahLst/>
              <a:cxnLst>
                <a:cxn ang="0">
                  <a:pos x="T0" y="T1"/>
                </a:cxn>
                <a:cxn ang="0">
                  <a:pos x="T2" y="T3"/>
                </a:cxn>
                <a:cxn ang="0">
                  <a:pos x="T4" y="T5"/>
                </a:cxn>
                <a:cxn ang="0">
                  <a:pos x="T6" y="T7"/>
                </a:cxn>
              </a:cxnLst>
              <a:rect l="0" t="0" r="r" b="b"/>
              <a:pathLst>
                <a:path w="50" h="65">
                  <a:moveTo>
                    <a:pt x="25" y="0"/>
                  </a:moveTo>
                  <a:lnTo>
                    <a:pt x="50" y="65"/>
                  </a:lnTo>
                  <a:lnTo>
                    <a:pt x="0" y="39"/>
                  </a:lnTo>
                  <a:lnTo>
                    <a:pt x="25" y="0"/>
                  </a:lnTo>
                  <a:close/>
                </a:path>
              </a:pathLst>
            </a:custGeom>
            <a:noFill/>
            <a:ln w="1588"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9" name="Freeform 225"/>
            <p:cNvSpPr>
              <a:spLocks/>
            </p:cNvSpPr>
            <p:nvPr/>
          </p:nvSpPr>
          <p:spPr bwMode="auto">
            <a:xfrm>
              <a:off x="3349" y="1421"/>
              <a:ext cx="49" cy="65"/>
            </a:xfrm>
            <a:custGeom>
              <a:avLst/>
              <a:gdLst>
                <a:gd name="T0" fmla="*/ 0 w 49"/>
                <a:gd name="T1" fmla="*/ 38 h 65"/>
                <a:gd name="T2" fmla="*/ 24 w 49"/>
                <a:gd name="T3" fmla="*/ 0 h 65"/>
                <a:gd name="T4" fmla="*/ 49 w 49"/>
                <a:gd name="T5" fmla="*/ 65 h 65"/>
                <a:gd name="T6" fmla="*/ 0 w 49"/>
                <a:gd name="T7" fmla="*/ 38 h 65"/>
              </a:gdLst>
              <a:ahLst/>
              <a:cxnLst>
                <a:cxn ang="0">
                  <a:pos x="T0" y="T1"/>
                </a:cxn>
                <a:cxn ang="0">
                  <a:pos x="T2" y="T3"/>
                </a:cxn>
                <a:cxn ang="0">
                  <a:pos x="T4" y="T5"/>
                </a:cxn>
                <a:cxn ang="0">
                  <a:pos x="T6" y="T7"/>
                </a:cxn>
              </a:cxnLst>
              <a:rect l="0" t="0" r="r" b="b"/>
              <a:pathLst>
                <a:path w="49" h="65">
                  <a:moveTo>
                    <a:pt x="0" y="38"/>
                  </a:moveTo>
                  <a:lnTo>
                    <a:pt x="24" y="0"/>
                  </a:lnTo>
                  <a:lnTo>
                    <a:pt x="49" y="65"/>
                  </a:lnTo>
                  <a:lnTo>
                    <a:pt x="0" y="3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0" name="Freeform 226"/>
            <p:cNvSpPr>
              <a:spLocks/>
            </p:cNvSpPr>
            <p:nvPr/>
          </p:nvSpPr>
          <p:spPr bwMode="auto">
            <a:xfrm>
              <a:off x="3349" y="1421"/>
              <a:ext cx="49" cy="65"/>
            </a:xfrm>
            <a:custGeom>
              <a:avLst/>
              <a:gdLst>
                <a:gd name="T0" fmla="*/ 0 w 49"/>
                <a:gd name="T1" fmla="*/ 38 h 65"/>
                <a:gd name="T2" fmla="*/ 24 w 49"/>
                <a:gd name="T3" fmla="*/ 0 h 65"/>
                <a:gd name="T4" fmla="*/ 49 w 49"/>
                <a:gd name="T5" fmla="*/ 65 h 65"/>
                <a:gd name="T6" fmla="*/ 0 w 49"/>
                <a:gd name="T7" fmla="*/ 38 h 65"/>
              </a:gdLst>
              <a:ahLst/>
              <a:cxnLst>
                <a:cxn ang="0">
                  <a:pos x="T0" y="T1"/>
                </a:cxn>
                <a:cxn ang="0">
                  <a:pos x="T2" y="T3"/>
                </a:cxn>
                <a:cxn ang="0">
                  <a:pos x="T4" y="T5"/>
                </a:cxn>
                <a:cxn ang="0">
                  <a:pos x="T6" y="T7"/>
                </a:cxn>
              </a:cxnLst>
              <a:rect l="0" t="0" r="r" b="b"/>
              <a:pathLst>
                <a:path w="49" h="65">
                  <a:moveTo>
                    <a:pt x="0" y="38"/>
                  </a:moveTo>
                  <a:lnTo>
                    <a:pt x="24" y="0"/>
                  </a:lnTo>
                  <a:lnTo>
                    <a:pt x="49" y="65"/>
                  </a:lnTo>
                  <a:lnTo>
                    <a:pt x="0" y="38"/>
                  </a:lnTo>
                  <a:close/>
                </a:path>
              </a:pathLst>
            </a:custGeom>
            <a:noFill/>
            <a:ln w="1588" cap="rnd">
              <a:solidFill>
                <a:srgbClr val="00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1" name="Freeform 227"/>
            <p:cNvSpPr>
              <a:spLocks/>
            </p:cNvSpPr>
            <p:nvPr/>
          </p:nvSpPr>
          <p:spPr bwMode="auto">
            <a:xfrm>
              <a:off x="3373" y="1421"/>
              <a:ext cx="50" cy="65"/>
            </a:xfrm>
            <a:custGeom>
              <a:avLst/>
              <a:gdLst>
                <a:gd name="T0" fmla="*/ 0 w 50"/>
                <a:gd name="T1" fmla="*/ 0 h 65"/>
                <a:gd name="T2" fmla="*/ 25 w 50"/>
                <a:gd name="T3" fmla="*/ 65 h 65"/>
                <a:gd name="T4" fmla="*/ 50 w 50"/>
                <a:gd name="T5" fmla="*/ 26 h 65"/>
                <a:gd name="T6" fmla="*/ 0 w 50"/>
                <a:gd name="T7" fmla="*/ 0 h 65"/>
              </a:gdLst>
              <a:ahLst/>
              <a:cxnLst>
                <a:cxn ang="0">
                  <a:pos x="T0" y="T1"/>
                </a:cxn>
                <a:cxn ang="0">
                  <a:pos x="T2" y="T3"/>
                </a:cxn>
                <a:cxn ang="0">
                  <a:pos x="T4" y="T5"/>
                </a:cxn>
                <a:cxn ang="0">
                  <a:pos x="T6" y="T7"/>
                </a:cxn>
              </a:cxnLst>
              <a:rect l="0" t="0" r="r" b="b"/>
              <a:pathLst>
                <a:path w="50" h="65">
                  <a:moveTo>
                    <a:pt x="0" y="0"/>
                  </a:moveTo>
                  <a:lnTo>
                    <a:pt x="25" y="65"/>
                  </a:lnTo>
                  <a:lnTo>
                    <a:pt x="50" y="26"/>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2" name="Freeform 228"/>
            <p:cNvSpPr>
              <a:spLocks/>
            </p:cNvSpPr>
            <p:nvPr/>
          </p:nvSpPr>
          <p:spPr bwMode="auto">
            <a:xfrm>
              <a:off x="3373" y="1421"/>
              <a:ext cx="50" cy="65"/>
            </a:xfrm>
            <a:custGeom>
              <a:avLst/>
              <a:gdLst>
                <a:gd name="T0" fmla="*/ 0 w 50"/>
                <a:gd name="T1" fmla="*/ 0 h 65"/>
                <a:gd name="T2" fmla="*/ 25 w 50"/>
                <a:gd name="T3" fmla="*/ 65 h 65"/>
                <a:gd name="T4" fmla="*/ 50 w 50"/>
                <a:gd name="T5" fmla="*/ 26 h 65"/>
                <a:gd name="T6" fmla="*/ 0 w 50"/>
                <a:gd name="T7" fmla="*/ 0 h 65"/>
              </a:gdLst>
              <a:ahLst/>
              <a:cxnLst>
                <a:cxn ang="0">
                  <a:pos x="T0" y="T1"/>
                </a:cxn>
                <a:cxn ang="0">
                  <a:pos x="T2" y="T3"/>
                </a:cxn>
                <a:cxn ang="0">
                  <a:pos x="T4" y="T5"/>
                </a:cxn>
                <a:cxn ang="0">
                  <a:pos x="T6" y="T7"/>
                </a:cxn>
              </a:cxnLst>
              <a:rect l="0" t="0" r="r" b="b"/>
              <a:pathLst>
                <a:path w="50" h="65">
                  <a:moveTo>
                    <a:pt x="0" y="0"/>
                  </a:moveTo>
                  <a:lnTo>
                    <a:pt x="25" y="65"/>
                  </a:lnTo>
                  <a:lnTo>
                    <a:pt x="50" y="26"/>
                  </a:lnTo>
                  <a:lnTo>
                    <a:pt x="0" y="0"/>
                  </a:lnTo>
                  <a:close/>
                </a:path>
              </a:pathLst>
            </a:custGeom>
            <a:noFill/>
            <a:ln w="15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3" name="Freeform 229"/>
            <p:cNvSpPr>
              <a:spLocks/>
            </p:cNvSpPr>
            <p:nvPr/>
          </p:nvSpPr>
          <p:spPr bwMode="auto">
            <a:xfrm>
              <a:off x="3349" y="1382"/>
              <a:ext cx="98" cy="130"/>
            </a:xfrm>
            <a:custGeom>
              <a:avLst/>
              <a:gdLst>
                <a:gd name="T0" fmla="*/ 49 w 98"/>
                <a:gd name="T1" fmla="*/ 0 h 130"/>
                <a:gd name="T2" fmla="*/ 0 w 98"/>
                <a:gd name="T3" fmla="*/ 77 h 130"/>
                <a:gd name="T4" fmla="*/ 98 w 98"/>
                <a:gd name="T5" fmla="*/ 130 h 130"/>
                <a:gd name="T6" fmla="*/ 49 w 98"/>
                <a:gd name="T7" fmla="*/ 0 h 130"/>
              </a:gdLst>
              <a:ahLst/>
              <a:cxnLst>
                <a:cxn ang="0">
                  <a:pos x="T0" y="T1"/>
                </a:cxn>
                <a:cxn ang="0">
                  <a:pos x="T2" y="T3"/>
                </a:cxn>
                <a:cxn ang="0">
                  <a:pos x="T4" y="T5"/>
                </a:cxn>
                <a:cxn ang="0">
                  <a:pos x="T6" y="T7"/>
                </a:cxn>
              </a:cxnLst>
              <a:rect l="0" t="0" r="r" b="b"/>
              <a:pathLst>
                <a:path w="98" h="130">
                  <a:moveTo>
                    <a:pt x="49" y="0"/>
                  </a:moveTo>
                  <a:lnTo>
                    <a:pt x="0" y="77"/>
                  </a:lnTo>
                  <a:lnTo>
                    <a:pt x="98" y="130"/>
                  </a:lnTo>
                  <a:lnTo>
                    <a:pt x="49" y="0"/>
                  </a:lnTo>
                </a:path>
              </a:pathLst>
            </a:custGeom>
            <a:noFill/>
            <a:ln w="6350" cap="rnd">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54" name="Picture 23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34" y="1424"/>
              <a:ext cx="6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5" name="Picture 23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34" y="1424"/>
              <a:ext cx="6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4" name="Freeform 232"/>
            <p:cNvSpPr>
              <a:spLocks/>
            </p:cNvSpPr>
            <p:nvPr/>
          </p:nvSpPr>
          <p:spPr bwMode="auto">
            <a:xfrm>
              <a:off x="3439" y="1427"/>
              <a:ext cx="59" cy="48"/>
            </a:xfrm>
            <a:custGeom>
              <a:avLst/>
              <a:gdLst>
                <a:gd name="T0" fmla="*/ 170 w 270"/>
                <a:gd name="T1" fmla="*/ 208 h 220"/>
                <a:gd name="T2" fmla="*/ 179 w 270"/>
                <a:gd name="T3" fmla="*/ 212 h 220"/>
                <a:gd name="T4" fmla="*/ 255 w 270"/>
                <a:gd name="T5" fmla="*/ 159 h 220"/>
                <a:gd name="T6" fmla="*/ 243 w 270"/>
                <a:gd name="T7" fmla="*/ 81 h 220"/>
                <a:gd name="T8" fmla="*/ 243 w 270"/>
                <a:gd name="T9" fmla="*/ 81 h 220"/>
                <a:gd name="T10" fmla="*/ 98 w 270"/>
                <a:gd name="T11" fmla="*/ 11 h 220"/>
                <a:gd name="T12" fmla="*/ 94 w 270"/>
                <a:gd name="T13" fmla="*/ 9 h 220"/>
                <a:gd name="T14" fmla="*/ 18 w 270"/>
                <a:gd name="T15" fmla="*/ 58 h 220"/>
                <a:gd name="T16" fmla="*/ 29 w 270"/>
                <a:gd name="T17" fmla="*/ 140 h 220"/>
                <a:gd name="T18" fmla="*/ 29 w 270"/>
                <a:gd name="T19" fmla="*/ 141 h 220"/>
                <a:gd name="T20" fmla="*/ 29 w 270"/>
                <a:gd name="T21" fmla="*/ 141 h 220"/>
                <a:gd name="T22" fmla="*/ 170 w 270"/>
                <a:gd name="T23"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0" h="220">
                  <a:moveTo>
                    <a:pt x="170" y="208"/>
                  </a:moveTo>
                  <a:cubicBezTo>
                    <a:pt x="172" y="210"/>
                    <a:pt x="175" y="211"/>
                    <a:pt x="179" y="212"/>
                  </a:cubicBezTo>
                  <a:cubicBezTo>
                    <a:pt x="204" y="220"/>
                    <a:pt x="238" y="196"/>
                    <a:pt x="255" y="159"/>
                  </a:cubicBezTo>
                  <a:cubicBezTo>
                    <a:pt x="270" y="125"/>
                    <a:pt x="265" y="92"/>
                    <a:pt x="243" y="81"/>
                  </a:cubicBezTo>
                  <a:lnTo>
                    <a:pt x="243" y="81"/>
                  </a:lnTo>
                  <a:lnTo>
                    <a:pt x="98" y="11"/>
                  </a:lnTo>
                  <a:cubicBezTo>
                    <a:pt x="97" y="11"/>
                    <a:pt x="96" y="10"/>
                    <a:pt x="94" y="9"/>
                  </a:cubicBezTo>
                  <a:cubicBezTo>
                    <a:pt x="70" y="0"/>
                    <a:pt x="36" y="21"/>
                    <a:pt x="18" y="58"/>
                  </a:cubicBezTo>
                  <a:cubicBezTo>
                    <a:pt x="0" y="94"/>
                    <a:pt x="5" y="131"/>
                    <a:pt x="29" y="140"/>
                  </a:cubicBezTo>
                  <a:cubicBezTo>
                    <a:pt x="29" y="141"/>
                    <a:pt x="29" y="141"/>
                    <a:pt x="29" y="141"/>
                  </a:cubicBezTo>
                  <a:lnTo>
                    <a:pt x="29" y="141"/>
                  </a:lnTo>
                  <a:lnTo>
                    <a:pt x="170" y="208"/>
                  </a:lnTo>
                  <a:close/>
                </a:path>
              </a:pathLst>
            </a:custGeom>
            <a:noFill/>
            <a:ln w="1588" cap="rnd">
              <a:solidFill>
                <a:srgbClr val="FFB7B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5" name="Freeform 233"/>
            <p:cNvSpPr>
              <a:spLocks/>
            </p:cNvSpPr>
            <p:nvPr/>
          </p:nvSpPr>
          <p:spPr bwMode="auto">
            <a:xfrm>
              <a:off x="3335" y="1338"/>
              <a:ext cx="172" cy="200"/>
            </a:xfrm>
            <a:custGeom>
              <a:avLst/>
              <a:gdLst>
                <a:gd name="T0" fmla="*/ 648 w 784"/>
                <a:gd name="T1" fmla="*/ 455 h 914"/>
                <a:gd name="T2" fmla="*/ 469 w 784"/>
                <a:gd name="T3" fmla="*/ 0 h 914"/>
                <a:gd name="T4" fmla="*/ 290 w 784"/>
                <a:gd name="T5" fmla="*/ 90 h 914"/>
                <a:gd name="T6" fmla="*/ 207 w 784"/>
                <a:gd name="T7" fmla="*/ 230 h 914"/>
                <a:gd name="T8" fmla="*/ 146 w 784"/>
                <a:gd name="T9" fmla="*/ 200 h 914"/>
                <a:gd name="T10" fmla="*/ 68 w 784"/>
                <a:gd name="T11" fmla="*/ 243 h 914"/>
                <a:gd name="T12" fmla="*/ 73 w 784"/>
                <a:gd name="T13" fmla="*/ 327 h 914"/>
                <a:gd name="T14" fmla="*/ 73 w 784"/>
                <a:gd name="T15" fmla="*/ 327 h 914"/>
                <a:gd name="T16" fmla="*/ 129 w 784"/>
                <a:gd name="T17" fmla="*/ 361 h 914"/>
                <a:gd name="T18" fmla="*/ 0 w 784"/>
                <a:gd name="T19" fmla="*/ 577 h 914"/>
                <a:gd name="T20" fmla="*/ 274 w 784"/>
                <a:gd name="T21" fmla="*/ 735 h 914"/>
                <a:gd name="T22" fmla="*/ 274 w 784"/>
                <a:gd name="T23" fmla="*/ 793 h 914"/>
                <a:gd name="T24" fmla="*/ 274 w 784"/>
                <a:gd name="T25" fmla="*/ 798 h 914"/>
                <a:gd name="T26" fmla="*/ 347 w 784"/>
                <a:gd name="T27" fmla="*/ 845 h 914"/>
                <a:gd name="T28" fmla="*/ 415 w 784"/>
                <a:gd name="T29" fmla="*/ 816 h 914"/>
                <a:gd name="T30" fmla="*/ 585 w 784"/>
                <a:gd name="T31" fmla="*/ 914 h 914"/>
                <a:gd name="T32" fmla="*/ 784 w 784"/>
                <a:gd name="T33" fmla="*/ 800 h 914"/>
                <a:gd name="T34" fmla="*/ 705 w 784"/>
                <a:gd name="T35" fmla="*/ 599 h 914"/>
                <a:gd name="T36" fmla="*/ 731 w 784"/>
                <a:gd name="T37" fmla="*/ 503 h 914"/>
                <a:gd name="T38" fmla="*/ 716 w 784"/>
                <a:gd name="T39" fmla="*/ 488 h 914"/>
                <a:gd name="T40" fmla="*/ 716 w 784"/>
                <a:gd name="T41" fmla="*/ 488 h 914"/>
                <a:gd name="T42" fmla="*/ 648 w 784"/>
                <a:gd name="T43" fmla="*/ 455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4" h="914">
                  <a:moveTo>
                    <a:pt x="648" y="455"/>
                  </a:moveTo>
                  <a:lnTo>
                    <a:pt x="469" y="0"/>
                  </a:lnTo>
                  <a:lnTo>
                    <a:pt x="290" y="90"/>
                  </a:lnTo>
                  <a:lnTo>
                    <a:pt x="207" y="230"/>
                  </a:lnTo>
                  <a:lnTo>
                    <a:pt x="146" y="200"/>
                  </a:lnTo>
                  <a:cubicBezTo>
                    <a:pt x="122" y="188"/>
                    <a:pt x="88" y="208"/>
                    <a:pt x="68" y="243"/>
                  </a:cubicBezTo>
                  <a:cubicBezTo>
                    <a:pt x="50" y="277"/>
                    <a:pt x="52" y="314"/>
                    <a:pt x="73" y="327"/>
                  </a:cubicBezTo>
                  <a:lnTo>
                    <a:pt x="73" y="327"/>
                  </a:lnTo>
                  <a:lnTo>
                    <a:pt x="129" y="361"/>
                  </a:lnTo>
                  <a:lnTo>
                    <a:pt x="0" y="577"/>
                  </a:lnTo>
                  <a:lnTo>
                    <a:pt x="274" y="735"/>
                  </a:lnTo>
                  <a:lnTo>
                    <a:pt x="274" y="793"/>
                  </a:lnTo>
                  <a:cubicBezTo>
                    <a:pt x="274" y="795"/>
                    <a:pt x="274" y="796"/>
                    <a:pt x="274" y="798"/>
                  </a:cubicBezTo>
                  <a:cubicBezTo>
                    <a:pt x="273" y="824"/>
                    <a:pt x="306" y="845"/>
                    <a:pt x="347" y="845"/>
                  </a:cubicBezTo>
                  <a:cubicBezTo>
                    <a:pt x="376" y="845"/>
                    <a:pt x="403" y="834"/>
                    <a:pt x="415" y="816"/>
                  </a:cubicBezTo>
                  <a:lnTo>
                    <a:pt x="585" y="914"/>
                  </a:lnTo>
                  <a:lnTo>
                    <a:pt x="784" y="800"/>
                  </a:lnTo>
                  <a:lnTo>
                    <a:pt x="705" y="599"/>
                  </a:lnTo>
                  <a:cubicBezTo>
                    <a:pt x="732" y="572"/>
                    <a:pt x="744" y="529"/>
                    <a:pt x="731" y="503"/>
                  </a:cubicBezTo>
                  <a:cubicBezTo>
                    <a:pt x="728" y="496"/>
                    <a:pt x="723" y="491"/>
                    <a:pt x="716" y="488"/>
                  </a:cubicBezTo>
                  <a:lnTo>
                    <a:pt x="716" y="488"/>
                  </a:lnTo>
                  <a:lnTo>
                    <a:pt x="648" y="45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6" name="Rectangle 234"/>
            <p:cNvSpPr>
              <a:spLocks noChangeArrowheads="1"/>
            </p:cNvSpPr>
            <p:nvPr/>
          </p:nvSpPr>
          <p:spPr bwMode="auto">
            <a:xfrm>
              <a:off x="3891" y="1385"/>
              <a:ext cx="186" cy="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7" name="Rectangle 235"/>
            <p:cNvSpPr>
              <a:spLocks noChangeArrowheads="1"/>
            </p:cNvSpPr>
            <p:nvPr/>
          </p:nvSpPr>
          <p:spPr bwMode="auto">
            <a:xfrm>
              <a:off x="3891" y="1388"/>
              <a:ext cx="186" cy="4"/>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 name="Rectangle 236"/>
            <p:cNvSpPr>
              <a:spLocks noChangeArrowheads="1"/>
            </p:cNvSpPr>
            <p:nvPr/>
          </p:nvSpPr>
          <p:spPr bwMode="auto">
            <a:xfrm>
              <a:off x="3891" y="1392"/>
              <a:ext cx="186" cy="4"/>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 name="Rectangle 237"/>
            <p:cNvSpPr>
              <a:spLocks noChangeArrowheads="1"/>
            </p:cNvSpPr>
            <p:nvPr/>
          </p:nvSpPr>
          <p:spPr bwMode="auto">
            <a:xfrm>
              <a:off x="3891" y="1396"/>
              <a:ext cx="186" cy="3"/>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Rectangle 238"/>
            <p:cNvSpPr>
              <a:spLocks noChangeArrowheads="1"/>
            </p:cNvSpPr>
            <p:nvPr/>
          </p:nvSpPr>
          <p:spPr bwMode="auto">
            <a:xfrm>
              <a:off x="3891" y="1399"/>
              <a:ext cx="186" cy="4"/>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1" name="Rectangle 239"/>
            <p:cNvSpPr>
              <a:spLocks noChangeArrowheads="1"/>
            </p:cNvSpPr>
            <p:nvPr/>
          </p:nvSpPr>
          <p:spPr bwMode="auto">
            <a:xfrm>
              <a:off x="3891" y="1403"/>
              <a:ext cx="186" cy="3"/>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Rectangle 240"/>
            <p:cNvSpPr>
              <a:spLocks noChangeArrowheads="1"/>
            </p:cNvSpPr>
            <p:nvPr/>
          </p:nvSpPr>
          <p:spPr bwMode="auto">
            <a:xfrm>
              <a:off x="3891" y="1406"/>
              <a:ext cx="186" cy="4"/>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Rectangle 241"/>
            <p:cNvSpPr>
              <a:spLocks noChangeArrowheads="1"/>
            </p:cNvSpPr>
            <p:nvPr/>
          </p:nvSpPr>
          <p:spPr bwMode="auto">
            <a:xfrm>
              <a:off x="3891" y="1410"/>
              <a:ext cx="186" cy="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Rectangle 242"/>
            <p:cNvSpPr>
              <a:spLocks noChangeArrowheads="1"/>
            </p:cNvSpPr>
            <p:nvPr/>
          </p:nvSpPr>
          <p:spPr bwMode="auto">
            <a:xfrm>
              <a:off x="3891" y="1413"/>
              <a:ext cx="186" cy="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Rectangle 243"/>
            <p:cNvSpPr>
              <a:spLocks noChangeArrowheads="1"/>
            </p:cNvSpPr>
            <p:nvPr/>
          </p:nvSpPr>
          <p:spPr bwMode="auto">
            <a:xfrm>
              <a:off x="3891" y="1417"/>
              <a:ext cx="186" cy="3"/>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Rectangle 244"/>
            <p:cNvSpPr>
              <a:spLocks noChangeArrowheads="1"/>
            </p:cNvSpPr>
            <p:nvPr/>
          </p:nvSpPr>
          <p:spPr bwMode="auto">
            <a:xfrm>
              <a:off x="3891" y="1420"/>
              <a:ext cx="186" cy="4"/>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Rectangle 245"/>
            <p:cNvSpPr>
              <a:spLocks noChangeArrowheads="1"/>
            </p:cNvSpPr>
            <p:nvPr/>
          </p:nvSpPr>
          <p:spPr bwMode="auto">
            <a:xfrm>
              <a:off x="3891" y="1424"/>
              <a:ext cx="186" cy="3"/>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Rectangle 246"/>
            <p:cNvSpPr>
              <a:spLocks noChangeArrowheads="1"/>
            </p:cNvSpPr>
            <p:nvPr/>
          </p:nvSpPr>
          <p:spPr bwMode="auto">
            <a:xfrm>
              <a:off x="3891" y="1427"/>
              <a:ext cx="186" cy="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Rectangle 247"/>
            <p:cNvSpPr>
              <a:spLocks noChangeArrowheads="1"/>
            </p:cNvSpPr>
            <p:nvPr/>
          </p:nvSpPr>
          <p:spPr bwMode="auto">
            <a:xfrm>
              <a:off x="3891" y="1431"/>
              <a:ext cx="186" cy="3"/>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Rectangle 248"/>
            <p:cNvSpPr>
              <a:spLocks noChangeArrowheads="1"/>
            </p:cNvSpPr>
            <p:nvPr/>
          </p:nvSpPr>
          <p:spPr bwMode="auto">
            <a:xfrm>
              <a:off x="3891" y="1434"/>
              <a:ext cx="186" cy="4"/>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7" name="Rectangle 249"/>
            <p:cNvSpPr>
              <a:spLocks noChangeArrowheads="1"/>
            </p:cNvSpPr>
            <p:nvPr/>
          </p:nvSpPr>
          <p:spPr bwMode="auto">
            <a:xfrm>
              <a:off x="3891" y="1438"/>
              <a:ext cx="186" cy="3"/>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Rectangle 250"/>
            <p:cNvSpPr>
              <a:spLocks noChangeArrowheads="1"/>
            </p:cNvSpPr>
            <p:nvPr/>
          </p:nvSpPr>
          <p:spPr bwMode="auto">
            <a:xfrm>
              <a:off x="3891" y="1441"/>
              <a:ext cx="186" cy="4"/>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9" name="Rectangle 251"/>
            <p:cNvSpPr>
              <a:spLocks noChangeArrowheads="1"/>
            </p:cNvSpPr>
            <p:nvPr/>
          </p:nvSpPr>
          <p:spPr bwMode="auto">
            <a:xfrm>
              <a:off x="3891" y="1445"/>
              <a:ext cx="186" cy="3"/>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Rectangle 252"/>
            <p:cNvSpPr>
              <a:spLocks noChangeArrowheads="1"/>
            </p:cNvSpPr>
            <p:nvPr/>
          </p:nvSpPr>
          <p:spPr bwMode="auto">
            <a:xfrm>
              <a:off x="3891" y="1448"/>
              <a:ext cx="186" cy="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1" name="Rectangle 253"/>
            <p:cNvSpPr>
              <a:spLocks noChangeArrowheads="1"/>
            </p:cNvSpPr>
            <p:nvPr/>
          </p:nvSpPr>
          <p:spPr bwMode="auto">
            <a:xfrm>
              <a:off x="3891" y="1452"/>
              <a:ext cx="186" cy="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Rectangle 254"/>
            <p:cNvSpPr>
              <a:spLocks noChangeArrowheads="1"/>
            </p:cNvSpPr>
            <p:nvPr/>
          </p:nvSpPr>
          <p:spPr bwMode="auto">
            <a:xfrm>
              <a:off x="3891" y="1455"/>
              <a:ext cx="186" cy="4"/>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 name="Rectangle 255"/>
            <p:cNvSpPr>
              <a:spLocks noChangeArrowheads="1"/>
            </p:cNvSpPr>
            <p:nvPr/>
          </p:nvSpPr>
          <p:spPr bwMode="auto">
            <a:xfrm>
              <a:off x="3891" y="1459"/>
              <a:ext cx="186" cy="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Rectangle 256"/>
            <p:cNvSpPr>
              <a:spLocks noChangeArrowheads="1"/>
            </p:cNvSpPr>
            <p:nvPr/>
          </p:nvSpPr>
          <p:spPr bwMode="auto">
            <a:xfrm>
              <a:off x="3891" y="1462"/>
              <a:ext cx="186" cy="4"/>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 name="Rectangle 257"/>
            <p:cNvSpPr>
              <a:spLocks noChangeArrowheads="1"/>
            </p:cNvSpPr>
            <p:nvPr/>
          </p:nvSpPr>
          <p:spPr bwMode="auto">
            <a:xfrm>
              <a:off x="3891" y="1466"/>
              <a:ext cx="186" cy="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Rectangle 258"/>
            <p:cNvSpPr>
              <a:spLocks noChangeArrowheads="1"/>
            </p:cNvSpPr>
            <p:nvPr/>
          </p:nvSpPr>
          <p:spPr bwMode="auto">
            <a:xfrm>
              <a:off x="3891" y="1469"/>
              <a:ext cx="186" cy="4"/>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 name="Rectangle 259"/>
            <p:cNvSpPr>
              <a:spLocks noChangeArrowheads="1"/>
            </p:cNvSpPr>
            <p:nvPr/>
          </p:nvSpPr>
          <p:spPr bwMode="auto">
            <a:xfrm>
              <a:off x="3891" y="1473"/>
              <a:ext cx="186" cy="3"/>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Rectangle 260"/>
            <p:cNvSpPr>
              <a:spLocks noChangeArrowheads="1"/>
            </p:cNvSpPr>
            <p:nvPr/>
          </p:nvSpPr>
          <p:spPr bwMode="auto">
            <a:xfrm>
              <a:off x="3891" y="1476"/>
              <a:ext cx="186" cy="4"/>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1" name="Rectangle 261"/>
            <p:cNvSpPr>
              <a:spLocks noChangeArrowheads="1"/>
            </p:cNvSpPr>
            <p:nvPr/>
          </p:nvSpPr>
          <p:spPr bwMode="auto">
            <a:xfrm>
              <a:off x="3891" y="1480"/>
              <a:ext cx="186" cy="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2" name="Rectangle 262"/>
            <p:cNvSpPr>
              <a:spLocks noChangeArrowheads="1"/>
            </p:cNvSpPr>
            <p:nvPr/>
          </p:nvSpPr>
          <p:spPr bwMode="auto">
            <a:xfrm>
              <a:off x="3891" y="1483"/>
              <a:ext cx="186" cy="4"/>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3" name="Rectangle 263"/>
            <p:cNvSpPr>
              <a:spLocks noChangeArrowheads="1"/>
            </p:cNvSpPr>
            <p:nvPr/>
          </p:nvSpPr>
          <p:spPr bwMode="auto">
            <a:xfrm>
              <a:off x="3891" y="1487"/>
              <a:ext cx="186" cy="3"/>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4" name="Rectangle 264"/>
            <p:cNvSpPr>
              <a:spLocks noChangeArrowheads="1"/>
            </p:cNvSpPr>
            <p:nvPr/>
          </p:nvSpPr>
          <p:spPr bwMode="auto">
            <a:xfrm>
              <a:off x="3891" y="1490"/>
              <a:ext cx="186" cy="4"/>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Rectangle 265"/>
            <p:cNvSpPr>
              <a:spLocks noChangeArrowheads="1"/>
            </p:cNvSpPr>
            <p:nvPr/>
          </p:nvSpPr>
          <p:spPr bwMode="auto">
            <a:xfrm>
              <a:off x="3891" y="1494"/>
              <a:ext cx="186" cy="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6" name="Freeform 266"/>
            <p:cNvSpPr>
              <a:spLocks/>
            </p:cNvSpPr>
            <p:nvPr/>
          </p:nvSpPr>
          <p:spPr bwMode="auto">
            <a:xfrm>
              <a:off x="3896" y="1391"/>
              <a:ext cx="179" cy="105"/>
            </a:xfrm>
            <a:custGeom>
              <a:avLst/>
              <a:gdLst>
                <a:gd name="T0" fmla="*/ 0 w 179"/>
                <a:gd name="T1" fmla="*/ 52 h 105"/>
                <a:gd name="T2" fmla="*/ 90 w 179"/>
                <a:gd name="T3" fmla="*/ 1 h 105"/>
                <a:gd name="T4" fmla="*/ 179 w 179"/>
                <a:gd name="T5" fmla="*/ 53 h 105"/>
                <a:gd name="T6" fmla="*/ 90 w 179"/>
                <a:gd name="T7" fmla="*/ 105 h 105"/>
                <a:gd name="T8" fmla="*/ 0 w 179"/>
                <a:gd name="T9" fmla="*/ 52 h 105"/>
              </a:gdLst>
              <a:ahLst/>
              <a:cxnLst>
                <a:cxn ang="0">
                  <a:pos x="T0" y="T1"/>
                </a:cxn>
                <a:cxn ang="0">
                  <a:pos x="T2" y="T3"/>
                </a:cxn>
                <a:cxn ang="0">
                  <a:pos x="T4" y="T5"/>
                </a:cxn>
                <a:cxn ang="0">
                  <a:pos x="T6" y="T7"/>
                </a:cxn>
                <a:cxn ang="0">
                  <a:pos x="T8" y="T9"/>
                </a:cxn>
              </a:cxnLst>
              <a:rect l="0" t="0" r="r" b="b"/>
              <a:pathLst>
                <a:path w="179" h="105">
                  <a:moveTo>
                    <a:pt x="0" y="52"/>
                  </a:moveTo>
                  <a:cubicBezTo>
                    <a:pt x="0" y="24"/>
                    <a:pt x="40" y="0"/>
                    <a:pt x="90" y="1"/>
                  </a:cubicBezTo>
                  <a:cubicBezTo>
                    <a:pt x="139" y="1"/>
                    <a:pt x="179" y="24"/>
                    <a:pt x="179" y="53"/>
                  </a:cubicBezTo>
                  <a:cubicBezTo>
                    <a:pt x="179" y="82"/>
                    <a:pt x="139" y="105"/>
                    <a:pt x="90" y="105"/>
                  </a:cubicBezTo>
                  <a:cubicBezTo>
                    <a:pt x="40" y="104"/>
                    <a:pt x="0" y="81"/>
                    <a:pt x="0" y="52"/>
                  </a:cubicBezTo>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91" name="Picture 26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91" y="1438"/>
              <a:ext cx="18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2" name="Picture 26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891" y="1438"/>
              <a:ext cx="18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7" name="Freeform 269"/>
            <p:cNvSpPr>
              <a:spLocks/>
            </p:cNvSpPr>
            <p:nvPr/>
          </p:nvSpPr>
          <p:spPr bwMode="auto">
            <a:xfrm>
              <a:off x="3896" y="1444"/>
              <a:ext cx="179" cy="127"/>
            </a:xfrm>
            <a:custGeom>
              <a:avLst/>
              <a:gdLst>
                <a:gd name="T0" fmla="*/ 0 w 816"/>
                <a:gd name="T1" fmla="*/ 0 h 580"/>
                <a:gd name="T2" fmla="*/ 0 w 816"/>
                <a:gd name="T3" fmla="*/ 343 h 580"/>
                <a:gd name="T4" fmla="*/ 409 w 816"/>
                <a:gd name="T5" fmla="*/ 580 h 580"/>
                <a:gd name="T6" fmla="*/ 815 w 816"/>
                <a:gd name="T7" fmla="*/ 343 h 580"/>
                <a:gd name="T8" fmla="*/ 815 w 816"/>
                <a:gd name="T9" fmla="*/ 343 h 580"/>
                <a:gd name="T10" fmla="*/ 816 w 816"/>
                <a:gd name="T11" fmla="*/ 343 h 580"/>
                <a:gd name="T12" fmla="*/ 816 w 816"/>
                <a:gd name="T13" fmla="*/ 0 h 580"/>
                <a:gd name="T14" fmla="*/ 815 w 816"/>
                <a:gd name="T15" fmla="*/ 0 h 580"/>
                <a:gd name="T16" fmla="*/ 409 w 816"/>
                <a:gd name="T17" fmla="*/ 237 h 580"/>
                <a:gd name="T18" fmla="*/ 0 w 816"/>
                <a:gd name="T19" fmla="*/ 0 h 580"/>
                <a:gd name="T20" fmla="*/ 0 w 816"/>
                <a:gd name="T21" fmla="*/ 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6" h="580">
                  <a:moveTo>
                    <a:pt x="0" y="0"/>
                  </a:moveTo>
                  <a:lnTo>
                    <a:pt x="0" y="343"/>
                  </a:lnTo>
                  <a:cubicBezTo>
                    <a:pt x="1" y="474"/>
                    <a:pt x="184" y="580"/>
                    <a:pt x="409" y="580"/>
                  </a:cubicBezTo>
                  <a:cubicBezTo>
                    <a:pt x="634" y="580"/>
                    <a:pt x="816" y="474"/>
                    <a:pt x="815" y="343"/>
                  </a:cubicBezTo>
                  <a:lnTo>
                    <a:pt x="815" y="343"/>
                  </a:lnTo>
                  <a:lnTo>
                    <a:pt x="816" y="343"/>
                  </a:lnTo>
                  <a:lnTo>
                    <a:pt x="816" y="0"/>
                  </a:lnTo>
                  <a:lnTo>
                    <a:pt x="815" y="0"/>
                  </a:lnTo>
                  <a:cubicBezTo>
                    <a:pt x="816" y="131"/>
                    <a:pt x="634" y="237"/>
                    <a:pt x="409" y="237"/>
                  </a:cubicBezTo>
                  <a:cubicBezTo>
                    <a:pt x="184" y="237"/>
                    <a:pt x="1" y="131"/>
                    <a:pt x="0" y="0"/>
                  </a:cubicBezTo>
                  <a:cubicBezTo>
                    <a:pt x="0" y="0"/>
                    <a:pt x="0" y="0"/>
                    <a:pt x="0" y="0"/>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8" name="Freeform 270"/>
            <p:cNvSpPr>
              <a:spLocks/>
            </p:cNvSpPr>
            <p:nvPr/>
          </p:nvSpPr>
          <p:spPr bwMode="auto">
            <a:xfrm>
              <a:off x="3896" y="1392"/>
              <a:ext cx="179" cy="179"/>
            </a:xfrm>
            <a:custGeom>
              <a:avLst/>
              <a:gdLst>
                <a:gd name="T0" fmla="*/ 816 w 817"/>
                <a:gd name="T1" fmla="*/ 237 h 817"/>
                <a:gd name="T2" fmla="*/ 407 w 817"/>
                <a:gd name="T3" fmla="*/ 0 h 817"/>
                <a:gd name="T4" fmla="*/ 1 w 817"/>
                <a:gd name="T5" fmla="*/ 237 h 817"/>
                <a:gd name="T6" fmla="*/ 1 w 817"/>
                <a:gd name="T7" fmla="*/ 237 h 817"/>
                <a:gd name="T8" fmla="*/ 1 w 817"/>
                <a:gd name="T9" fmla="*/ 237 h 817"/>
                <a:gd name="T10" fmla="*/ 1 w 817"/>
                <a:gd name="T11" fmla="*/ 580 h 817"/>
                <a:gd name="T12" fmla="*/ 410 w 817"/>
                <a:gd name="T13" fmla="*/ 817 h 817"/>
                <a:gd name="T14" fmla="*/ 816 w 817"/>
                <a:gd name="T15" fmla="*/ 580 h 817"/>
                <a:gd name="T16" fmla="*/ 816 w 817"/>
                <a:gd name="T17" fmla="*/ 580 h 817"/>
                <a:gd name="T18" fmla="*/ 817 w 817"/>
                <a:gd name="T19" fmla="*/ 580 h 817"/>
                <a:gd name="T20" fmla="*/ 817 w 817"/>
                <a:gd name="T21" fmla="*/ 237 h 817"/>
                <a:gd name="T22" fmla="*/ 816 w 817"/>
                <a:gd name="T23" fmla="*/ 23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7" h="817">
                  <a:moveTo>
                    <a:pt x="816" y="237"/>
                  </a:moveTo>
                  <a:cubicBezTo>
                    <a:pt x="815" y="106"/>
                    <a:pt x="632" y="0"/>
                    <a:pt x="407" y="0"/>
                  </a:cubicBezTo>
                  <a:cubicBezTo>
                    <a:pt x="182" y="0"/>
                    <a:pt x="0" y="106"/>
                    <a:pt x="1" y="237"/>
                  </a:cubicBezTo>
                  <a:cubicBezTo>
                    <a:pt x="1" y="237"/>
                    <a:pt x="1" y="237"/>
                    <a:pt x="1" y="237"/>
                  </a:cubicBezTo>
                  <a:lnTo>
                    <a:pt x="1" y="237"/>
                  </a:lnTo>
                  <a:lnTo>
                    <a:pt x="1" y="580"/>
                  </a:lnTo>
                  <a:cubicBezTo>
                    <a:pt x="2" y="711"/>
                    <a:pt x="185" y="817"/>
                    <a:pt x="410" y="817"/>
                  </a:cubicBezTo>
                  <a:cubicBezTo>
                    <a:pt x="635" y="817"/>
                    <a:pt x="817" y="711"/>
                    <a:pt x="816" y="580"/>
                  </a:cubicBezTo>
                  <a:lnTo>
                    <a:pt x="816" y="580"/>
                  </a:lnTo>
                  <a:lnTo>
                    <a:pt x="817" y="580"/>
                  </a:lnTo>
                  <a:lnTo>
                    <a:pt x="817" y="237"/>
                  </a:lnTo>
                  <a:lnTo>
                    <a:pt x="816" y="237"/>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1" name="Rectangle 273"/>
            <p:cNvSpPr>
              <a:spLocks noChangeArrowheads="1"/>
            </p:cNvSpPr>
            <p:nvPr/>
          </p:nvSpPr>
          <p:spPr bwMode="auto">
            <a:xfrm>
              <a:off x="3891" y="1301"/>
              <a:ext cx="186"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2" name="Rectangle 274"/>
            <p:cNvSpPr>
              <a:spLocks noChangeArrowheads="1"/>
            </p:cNvSpPr>
            <p:nvPr/>
          </p:nvSpPr>
          <p:spPr bwMode="auto">
            <a:xfrm>
              <a:off x="3891" y="1304"/>
              <a:ext cx="186" cy="4"/>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3" name="Rectangle 275"/>
            <p:cNvSpPr>
              <a:spLocks noChangeArrowheads="1"/>
            </p:cNvSpPr>
            <p:nvPr/>
          </p:nvSpPr>
          <p:spPr bwMode="auto">
            <a:xfrm>
              <a:off x="3891" y="1308"/>
              <a:ext cx="186" cy="3"/>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4" name="Rectangle 276"/>
            <p:cNvSpPr>
              <a:spLocks noChangeArrowheads="1"/>
            </p:cNvSpPr>
            <p:nvPr/>
          </p:nvSpPr>
          <p:spPr bwMode="auto">
            <a:xfrm>
              <a:off x="3891" y="1311"/>
              <a:ext cx="186" cy="4"/>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5" name="Rectangle 277"/>
            <p:cNvSpPr>
              <a:spLocks noChangeArrowheads="1"/>
            </p:cNvSpPr>
            <p:nvPr/>
          </p:nvSpPr>
          <p:spPr bwMode="auto">
            <a:xfrm>
              <a:off x="3891" y="1315"/>
              <a:ext cx="186" cy="3"/>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6" name="Rectangle 278"/>
            <p:cNvSpPr>
              <a:spLocks noChangeArrowheads="1"/>
            </p:cNvSpPr>
            <p:nvPr/>
          </p:nvSpPr>
          <p:spPr bwMode="auto">
            <a:xfrm>
              <a:off x="3891" y="1318"/>
              <a:ext cx="186" cy="4"/>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7" name="Rectangle 279"/>
            <p:cNvSpPr>
              <a:spLocks noChangeArrowheads="1"/>
            </p:cNvSpPr>
            <p:nvPr/>
          </p:nvSpPr>
          <p:spPr bwMode="auto">
            <a:xfrm>
              <a:off x="3891" y="1322"/>
              <a:ext cx="186" cy="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8" name="Rectangle 280"/>
            <p:cNvSpPr>
              <a:spLocks noChangeArrowheads="1"/>
            </p:cNvSpPr>
            <p:nvPr/>
          </p:nvSpPr>
          <p:spPr bwMode="auto">
            <a:xfrm>
              <a:off x="3891" y="1325"/>
              <a:ext cx="186" cy="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9" name="Rectangle 281"/>
            <p:cNvSpPr>
              <a:spLocks noChangeArrowheads="1"/>
            </p:cNvSpPr>
            <p:nvPr/>
          </p:nvSpPr>
          <p:spPr bwMode="auto">
            <a:xfrm>
              <a:off x="3891" y="1329"/>
              <a:ext cx="186" cy="3"/>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0" name="Rectangle 282"/>
            <p:cNvSpPr>
              <a:spLocks noChangeArrowheads="1"/>
            </p:cNvSpPr>
            <p:nvPr/>
          </p:nvSpPr>
          <p:spPr bwMode="auto">
            <a:xfrm>
              <a:off x="3891" y="1332"/>
              <a:ext cx="186" cy="4"/>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1" name="Rectangle 283"/>
            <p:cNvSpPr>
              <a:spLocks noChangeArrowheads="1"/>
            </p:cNvSpPr>
            <p:nvPr/>
          </p:nvSpPr>
          <p:spPr bwMode="auto">
            <a:xfrm>
              <a:off x="3891" y="1336"/>
              <a:ext cx="186" cy="3"/>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2" name="Rectangle 284"/>
            <p:cNvSpPr>
              <a:spLocks noChangeArrowheads="1"/>
            </p:cNvSpPr>
            <p:nvPr/>
          </p:nvSpPr>
          <p:spPr bwMode="auto">
            <a:xfrm>
              <a:off x="3891" y="1339"/>
              <a:ext cx="186" cy="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3" name="Rectangle 285"/>
            <p:cNvSpPr>
              <a:spLocks noChangeArrowheads="1"/>
            </p:cNvSpPr>
            <p:nvPr/>
          </p:nvSpPr>
          <p:spPr bwMode="auto">
            <a:xfrm>
              <a:off x="3891" y="1343"/>
              <a:ext cx="186" cy="3"/>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4" name="Rectangle 286"/>
            <p:cNvSpPr>
              <a:spLocks noChangeArrowheads="1"/>
            </p:cNvSpPr>
            <p:nvPr/>
          </p:nvSpPr>
          <p:spPr bwMode="auto">
            <a:xfrm>
              <a:off x="3891" y="1346"/>
              <a:ext cx="186" cy="4"/>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5" name="Rectangle 287"/>
            <p:cNvSpPr>
              <a:spLocks noChangeArrowheads="1"/>
            </p:cNvSpPr>
            <p:nvPr/>
          </p:nvSpPr>
          <p:spPr bwMode="auto">
            <a:xfrm>
              <a:off x="3891" y="1350"/>
              <a:ext cx="186" cy="3"/>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6" name="Rectangle 288"/>
            <p:cNvSpPr>
              <a:spLocks noChangeArrowheads="1"/>
            </p:cNvSpPr>
            <p:nvPr/>
          </p:nvSpPr>
          <p:spPr bwMode="auto">
            <a:xfrm>
              <a:off x="3891" y="1353"/>
              <a:ext cx="186" cy="4"/>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7" name="Rectangle 289"/>
            <p:cNvSpPr>
              <a:spLocks noChangeArrowheads="1"/>
            </p:cNvSpPr>
            <p:nvPr/>
          </p:nvSpPr>
          <p:spPr bwMode="auto">
            <a:xfrm>
              <a:off x="3891" y="1357"/>
              <a:ext cx="186" cy="3"/>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8" name="Rectangle 290"/>
            <p:cNvSpPr>
              <a:spLocks noChangeArrowheads="1"/>
            </p:cNvSpPr>
            <p:nvPr/>
          </p:nvSpPr>
          <p:spPr bwMode="auto">
            <a:xfrm>
              <a:off x="3891" y="1360"/>
              <a:ext cx="186" cy="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9" name="Rectangle 291"/>
            <p:cNvSpPr>
              <a:spLocks noChangeArrowheads="1"/>
            </p:cNvSpPr>
            <p:nvPr/>
          </p:nvSpPr>
          <p:spPr bwMode="auto">
            <a:xfrm>
              <a:off x="3891" y="1364"/>
              <a:ext cx="186" cy="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0" name="Rectangle 292"/>
            <p:cNvSpPr>
              <a:spLocks noChangeArrowheads="1"/>
            </p:cNvSpPr>
            <p:nvPr/>
          </p:nvSpPr>
          <p:spPr bwMode="auto">
            <a:xfrm>
              <a:off x="3891" y="1367"/>
              <a:ext cx="186" cy="4"/>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3" name="Rectangle 293"/>
            <p:cNvSpPr>
              <a:spLocks noChangeArrowheads="1"/>
            </p:cNvSpPr>
            <p:nvPr/>
          </p:nvSpPr>
          <p:spPr bwMode="auto">
            <a:xfrm>
              <a:off x="3891" y="1371"/>
              <a:ext cx="186" cy="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4" name="Rectangle 294"/>
            <p:cNvSpPr>
              <a:spLocks noChangeArrowheads="1"/>
            </p:cNvSpPr>
            <p:nvPr/>
          </p:nvSpPr>
          <p:spPr bwMode="auto">
            <a:xfrm>
              <a:off x="3891" y="1374"/>
              <a:ext cx="186" cy="4"/>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5" name="Rectangle 295"/>
            <p:cNvSpPr>
              <a:spLocks noChangeArrowheads="1"/>
            </p:cNvSpPr>
            <p:nvPr/>
          </p:nvSpPr>
          <p:spPr bwMode="auto">
            <a:xfrm>
              <a:off x="3891" y="1378"/>
              <a:ext cx="186" cy="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6" name="Rectangle 296"/>
            <p:cNvSpPr>
              <a:spLocks noChangeArrowheads="1"/>
            </p:cNvSpPr>
            <p:nvPr/>
          </p:nvSpPr>
          <p:spPr bwMode="auto">
            <a:xfrm>
              <a:off x="3891" y="1381"/>
              <a:ext cx="186" cy="4"/>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Rectangle 297"/>
            <p:cNvSpPr>
              <a:spLocks noChangeArrowheads="1"/>
            </p:cNvSpPr>
            <p:nvPr/>
          </p:nvSpPr>
          <p:spPr bwMode="auto">
            <a:xfrm>
              <a:off x="3891" y="1385"/>
              <a:ext cx="186" cy="3"/>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8" name="Rectangle 298"/>
            <p:cNvSpPr>
              <a:spLocks noChangeArrowheads="1"/>
            </p:cNvSpPr>
            <p:nvPr/>
          </p:nvSpPr>
          <p:spPr bwMode="auto">
            <a:xfrm>
              <a:off x="3891" y="1388"/>
              <a:ext cx="186" cy="4"/>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Rectangle 299"/>
            <p:cNvSpPr>
              <a:spLocks noChangeArrowheads="1"/>
            </p:cNvSpPr>
            <p:nvPr/>
          </p:nvSpPr>
          <p:spPr bwMode="auto">
            <a:xfrm>
              <a:off x="3891" y="1392"/>
              <a:ext cx="186" cy="4"/>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0" name="Rectangle 300"/>
            <p:cNvSpPr>
              <a:spLocks noChangeArrowheads="1"/>
            </p:cNvSpPr>
            <p:nvPr/>
          </p:nvSpPr>
          <p:spPr bwMode="auto">
            <a:xfrm>
              <a:off x="3891" y="1396"/>
              <a:ext cx="186" cy="3"/>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Rectangle 301"/>
            <p:cNvSpPr>
              <a:spLocks noChangeArrowheads="1"/>
            </p:cNvSpPr>
            <p:nvPr/>
          </p:nvSpPr>
          <p:spPr bwMode="auto">
            <a:xfrm>
              <a:off x="3891" y="1399"/>
              <a:ext cx="186" cy="4"/>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2" name="Rectangle 302"/>
            <p:cNvSpPr>
              <a:spLocks noChangeArrowheads="1"/>
            </p:cNvSpPr>
            <p:nvPr/>
          </p:nvSpPr>
          <p:spPr bwMode="auto">
            <a:xfrm>
              <a:off x="3891" y="1403"/>
              <a:ext cx="186" cy="3"/>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3" name="Rectangle 303"/>
            <p:cNvSpPr>
              <a:spLocks noChangeArrowheads="1"/>
            </p:cNvSpPr>
            <p:nvPr/>
          </p:nvSpPr>
          <p:spPr bwMode="auto">
            <a:xfrm>
              <a:off x="3891" y="1406"/>
              <a:ext cx="186" cy="4"/>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4" name="Rectangle 304"/>
            <p:cNvSpPr>
              <a:spLocks noChangeArrowheads="1"/>
            </p:cNvSpPr>
            <p:nvPr/>
          </p:nvSpPr>
          <p:spPr bwMode="auto">
            <a:xfrm>
              <a:off x="3891" y="1410"/>
              <a:ext cx="186" cy="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5" name="Freeform 305"/>
            <p:cNvSpPr>
              <a:spLocks/>
            </p:cNvSpPr>
            <p:nvPr/>
          </p:nvSpPr>
          <p:spPr bwMode="auto">
            <a:xfrm>
              <a:off x="3896" y="1305"/>
              <a:ext cx="179" cy="104"/>
            </a:xfrm>
            <a:custGeom>
              <a:avLst/>
              <a:gdLst>
                <a:gd name="T0" fmla="*/ 0 w 179"/>
                <a:gd name="T1" fmla="*/ 52 h 104"/>
                <a:gd name="T2" fmla="*/ 90 w 179"/>
                <a:gd name="T3" fmla="*/ 0 h 104"/>
                <a:gd name="T4" fmla="*/ 179 w 179"/>
                <a:gd name="T5" fmla="*/ 52 h 104"/>
                <a:gd name="T6" fmla="*/ 90 w 179"/>
                <a:gd name="T7" fmla="*/ 104 h 104"/>
                <a:gd name="T8" fmla="*/ 0 w 179"/>
                <a:gd name="T9" fmla="*/ 52 h 104"/>
              </a:gdLst>
              <a:ahLst/>
              <a:cxnLst>
                <a:cxn ang="0">
                  <a:pos x="T0" y="T1"/>
                </a:cxn>
                <a:cxn ang="0">
                  <a:pos x="T2" y="T3"/>
                </a:cxn>
                <a:cxn ang="0">
                  <a:pos x="T4" y="T5"/>
                </a:cxn>
                <a:cxn ang="0">
                  <a:pos x="T6" y="T7"/>
                </a:cxn>
                <a:cxn ang="0">
                  <a:pos x="T8" y="T9"/>
                </a:cxn>
              </a:cxnLst>
              <a:rect l="0" t="0" r="r" b="b"/>
              <a:pathLst>
                <a:path w="179" h="104">
                  <a:moveTo>
                    <a:pt x="0" y="52"/>
                  </a:moveTo>
                  <a:cubicBezTo>
                    <a:pt x="0" y="23"/>
                    <a:pt x="40" y="0"/>
                    <a:pt x="90" y="0"/>
                  </a:cubicBezTo>
                  <a:cubicBezTo>
                    <a:pt x="139" y="0"/>
                    <a:pt x="179" y="23"/>
                    <a:pt x="179" y="52"/>
                  </a:cubicBezTo>
                  <a:cubicBezTo>
                    <a:pt x="179" y="81"/>
                    <a:pt x="139" y="104"/>
                    <a:pt x="90" y="104"/>
                  </a:cubicBezTo>
                  <a:cubicBezTo>
                    <a:pt x="40" y="104"/>
                    <a:pt x="0" y="80"/>
                    <a:pt x="0" y="52"/>
                  </a:cubicBezTo>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0" name="Picture 30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91" y="1353"/>
              <a:ext cx="18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 name="Picture 30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891" y="1353"/>
              <a:ext cx="18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6" name="Freeform 308"/>
            <p:cNvSpPr>
              <a:spLocks/>
            </p:cNvSpPr>
            <p:nvPr/>
          </p:nvSpPr>
          <p:spPr bwMode="auto">
            <a:xfrm>
              <a:off x="3896" y="1357"/>
              <a:ext cx="179" cy="127"/>
            </a:xfrm>
            <a:custGeom>
              <a:avLst/>
              <a:gdLst>
                <a:gd name="T0" fmla="*/ 0 w 816"/>
                <a:gd name="T1" fmla="*/ 0 h 580"/>
                <a:gd name="T2" fmla="*/ 0 w 816"/>
                <a:gd name="T3" fmla="*/ 343 h 580"/>
                <a:gd name="T4" fmla="*/ 409 w 816"/>
                <a:gd name="T5" fmla="*/ 580 h 580"/>
                <a:gd name="T6" fmla="*/ 815 w 816"/>
                <a:gd name="T7" fmla="*/ 343 h 580"/>
                <a:gd name="T8" fmla="*/ 815 w 816"/>
                <a:gd name="T9" fmla="*/ 343 h 580"/>
                <a:gd name="T10" fmla="*/ 816 w 816"/>
                <a:gd name="T11" fmla="*/ 343 h 580"/>
                <a:gd name="T12" fmla="*/ 816 w 816"/>
                <a:gd name="T13" fmla="*/ 0 h 580"/>
                <a:gd name="T14" fmla="*/ 815 w 816"/>
                <a:gd name="T15" fmla="*/ 0 h 580"/>
                <a:gd name="T16" fmla="*/ 409 w 816"/>
                <a:gd name="T17" fmla="*/ 237 h 580"/>
                <a:gd name="T18" fmla="*/ 0 w 816"/>
                <a:gd name="T19" fmla="*/ 0 h 580"/>
                <a:gd name="T20" fmla="*/ 0 w 816"/>
                <a:gd name="T21" fmla="*/ 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6" h="580">
                  <a:moveTo>
                    <a:pt x="0" y="0"/>
                  </a:moveTo>
                  <a:lnTo>
                    <a:pt x="0" y="343"/>
                  </a:lnTo>
                  <a:cubicBezTo>
                    <a:pt x="1" y="474"/>
                    <a:pt x="184" y="580"/>
                    <a:pt x="409" y="580"/>
                  </a:cubicBezTo>
                  <a:cubicBezTo>
                    <a:pt x="634" y="580"/>
                    <a:pt x="816" y="474"/>
                    <a:pt x="815" y="343"/>
                  </a:cubicBezTo>
                  <a:lnTo>
                    <a:pt x="815" y="343"/>
                  </a:lnTo>
                  <a:lnTo>
                    <a:pt x="816" y="343"/>
                  </a:lnTo>
                  <a:lnTo>
                    <a:pt x="816" y="0"/>
                  </a:lnTo>
                  <a:lnTo>
                    <a:pt x="815" y="0"/>
                  </a:lnTo>
                  <a:cubicBezTo>
                    <a:pt x="816" y="131"/>
                    <a:pt x="634" y="237"/>
                    <a:pt x="409" y="237"/>
                  </a:cubicBezTo>
                  <a:cubicBezTo>
                    <a:pt x="184" y="237"/>
                    <a:pt x="1" y="131"/>
                    <a:pt x="0" y="0"/>
                  </a:cubicBezTo>
                  <a:cubicBezTo>
                    <a:pt x="0" y="0"/>
                    <a:pt x="0" y="0"/>
                    <a:pt x="0" y="0"/>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7" name="Freeform 309"/>
            <p:cNvSpPr>
              <a:spLocks/>
            </p:cNvSpPr>
            <p:nvPr/>
          </p:nvSpPr>
          <p:spPr bwMode="auto">
            <a:xfrm>
              <a:off x="3896" y="1305"/>
              <a:ext cx="179" cy="179"/>
            </a:xfrm>
            <a:custGeom>
              <a:avLst/>
              <a:gdLst>
                <a:gd name="T0" fmla="*/ 816 w 817"/>
                <a:gd name="T1" fmla="*/ 237 h 817"/>
                <a:gd name="T2" fmla="*/ 407 w 817"/>
                <a:gd name="T3" fmla="*/ 0 h 817"/>
                <a:gd name="T4" fmla="*/ 1 w 817"/>
                <a:gd name="T5" fmla="*/ 237 h 817"/>
                <a:gd name="T6" fmla="*/ 1 w 817"/>
                <a:gd name="T7" fmla="*/ 237 h 817"/>
                <a:gd name="T8" fmla="*/ 1 w 817"/>
                <a:gd name="T9" fmla="*/ 237 h 817"/>
                <a:gd name="T10" fmla="*/ 1 w 817"/>
                <a:gd name="T11" fmla="*/ 580 h 817"/>
                <a:gd name="T12" fmla="*/ 410 w 817"/>
                <a:gd name="T13" fmla="*/ 817 h 817"/>
                <a:gd name="T14" fmla="*/ 816 w 817"/>
                <a:gd name="T15" fmla="*/ 580 h 817"/>
                <a:gd name="T16" fmla="*/ 816 w 817"/>
                <a:gd name="T17" fmla="*/ 580 h 817"/>
                <a:gd name="T18" fmla="*/ 817 w 817"/>
                <a:gd name="T19" fmla="*/ 580 h 817"/>
                <a:gd name="T20" fmla="*/ 817 w 817"/>
                <a:gd name="T21" fmla="*/ 237 h 817"/>
                <a:gd name="T22" fmla="*/ 816 w 817"/>
                <a:gd name="T23" fmla="*/ 23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7" h="817">
                  <a:moveTo>
                    <a:pt x="816" y="237"/>
                  </a:moveTo>
                  <a:cubicBezTo>
                    <a:pt x="815" y="106"/>
                    <a:pt x="632" y="0"/>
                    <a:pt x="407" y="0"/>
                  </a:cubicBezTo>
                  <a:cubicBezTo>
                    <a:pt x="182" y="0"/>
                    <a:pt x="0" y="106"/>
                    <a:pt x="1" y="237"/>
                  </a:cubicBezTo>
                  <a:cubicBezTo>
                    <a:pt x="1" y="237"/>
                    <a:pt x="1" y="237"/>
                    <a:pt x="1" y="237"/>
                  </a:cubicBezTo>
                  <a:lnTo>
                    <a:pt x="1" y="237"/>
                  </a:lnTo>
                  <a:lnTo>
                    <a:pt x="1" y="580"/>
                  </a:lnTo>
                  <a:cubicBezTo>
                    <a:pt x="2" y="711"/>
                    <a:pt x="185" y="817"/>
                    <a:pt x="410" y="817"/>
                  </a:cubicBezTo>
                  <a:cubicBezTo>
                    <a:pt x="635" y="817"/>
                    <a:pt x="817" y="711"/>
                    <a:pt x="816" y="580"/>
                  </a:cubicBezTo>
                  <a:lnTo>
                    <a:pt x="816" y="580"/>
                  </a:lnTo>
                  <a:lnTo>
                    <a:pt x="817" y="580"/>
                  </a:lnTo>
                  <a:lnTo>
                    <a:pt x="817" y="237"/>
                  </a:lnTo>
                  <a:lnTo>
                    <a:pt x="816" y="237"/>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8" name="Rectangle 310"/>
            <p:cNvSpPr>
              <a:spLocks noChangeArrowheads="1"/>
            </p:cNvSpPr>
            <p:nvPr/>
          </p:nvSpPr>
          <p:spPr bwMode="auto">
            <a:xfrm>
              <a:off x="3891" y="1213"/>
              <a:ext cx="186"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9" name="Rectangle 311"/>
            <p:cNvSpPr>
              <a:spLocks noChangeArrowheads="1"/>
            </p:cNvSpPr>
            <p:nvPr/>
          </p:nvSpPr>
          <p:spPr bwMode="auto">
            <a:xfrm>
              <a:off x="3891" y="1216"/>
              <a:ext cx="186" cy="4"/>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0" name="Rectangle 312"/>
            <p:cNvSpPr>
              <a:spLocks noChangeArrowheads="1"/>
            </p:cNvSpPr>
            <p:nvPr/>
          </p:nvSpPr>
          <p:spPr bwMode="auto">
            <a:xfrm>
              <a:off x="3891" y="1220"/>
              <a:ext cx="186" cy="3"/>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1" name="Rectangle 313"/>
            <p:cNvSpPr>
              <a:spLocks noChangeArrowheads="1"/>
            </p:cNvSpPr>
            <p:nvPr/>
          </p:nvSpPr>
          <p:spPr bwMode="auto">
            <a:xfrm>
              <a:off x="3891" y="1223"/>
              <a:ext cx="186" cy="4"/>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2" name="Rectangle 314"/>
            <p:cNvSpPr>
              <a:spLocks noChangeArrowheads="1"/>
            </p:cNvSpPr>
            <p:nvPr/>
          </p:nvSpPr>
          <p:spPr bwMode="auto">
            <a:xfrm>
              <a:off x="3891" y="1227"/>
              <a:ext cx="186" cy="3"/>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3" name="Rectangle 315"/>
            <p:cNvSpPr>
              <a:spLocks noChangeArrowheads="1"/>
            </p:cNvSpPr>
            <p:nvPr/>
          </p:nvSpPr>
          <p:spPr bwMode="auto">
            <a:xfrm>
              <a:off x="3891" y="1230"/>
              <a:ext cx="186" cy="4"/>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4" name="Rectangle 316"/>
            <p:cNvSpPr>
              <a:spLocks noChangeArrowheads="1"/>
            </p:cNvSpPr>
            <p:nvPr/>
          </p:nvSpPr>
          <p:spPr bwMode="auto">
            <a:xfrm>
              <a:off x="3891" y="1234"/>
              <a:ext cx="186" cy="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5" name="Rectangle 317"/>
            <p:cNvSpPr>
              <a:spLocks noChangeArrowheads="1"/>
            </p:cNvSpPr>
            <p:nvPr/>
          </p:nvSpPr>
          <p:spPr bwMode="auto">
            <a:xfrm>
              <a:off x="3891" y="1237"/>
              <a:ext cx="186" cy="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6" name="Rectangle 318"/>
            <p:cNvSpPr>
              <a:spLocks noChangeArrowheads="1"/>
            </p:cNvSpPr>
            <p:nvPr/>
          </p:nvSpPr>
          <p:spPr bwMode="auto">
            <a:xfrm>
              <a:off x="3891" y="1241"/>
              <a:ext cx="186" cy="3"/>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7" name="Rectangle 319"/>
            <p:cNvSpPr>
              <a:spLocks noChangeArrowheads="1"/>
            </p:cNvSpPr>
            <p:nvPr/>
          </p:nvSpPr>
          <p:spPr bwMode="auto">
            <a:xfrm>
              <a:off x="3891" y="1244"/>
              <a:ext cx="186" cy="4"/>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8" name="Rectangle 320"/>
            <p:cNvSpPr>
              <a:spLocks noChangeArrowheads="1"/>
            </p:cNvSpPr>
            <p:nvPr/>
          </p:nvSpPr>
          <p:spPr bwMode="auto">
            <a:xfrm>
              <a:off x="3891" y="1248"/>
              <a:ext cx="186" cy="3"/>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9" name="Rectangle 321"/>
            <p:cNvSpPr>
              <a:spLocks noChangeArrowheads="1"/>
            </p:cNvSpPr>
            <p:nvPr/>
          </p:nvSpPr>
          <p:spPr bwMode="auto">
            <a:xfrm>
              <a:off x="3891" y="1251"/>
              <a:ext cx="186" cy="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0" name="Rectangle 322"/>
            <p:cNvSpPr>
              <a:spLocks noChangeArrowheads="1"/>
            </p:cNvSpPr>
            <p:nvPr/>
          </p:nvSpPr>
          <p:spPr bwMode="auto">
            <a:xfrm>
              <a:off x="3891" y="1255"/>
              <a:ext cx="186" cy="3"/>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1" name="Rectangle 323"/>
            <p:cNvSpPr>
              <a:spLocks noChangeArrowheads="1"/>
            </p:cNvSpPr>
            <p:nvPr/>
          </p:nvSpPr>
          <p:spPr bwMode="auto">
            <a:xfrm>
              <a:off x="3891" y="1258"/>
              <a:ext cx="186" cy="4"/>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2" name="Rectangle 324"/>
            <p:cNvSpPr>
              <a:spLocks noChangeArrowheads="1"/>
            </p:cNvSpPr>
            <p:nvPr/>
          </p:nvSpPr>
          <p:spPr bwMode="auto">
            <a:xfrm>
              <a:off x="3891" y="1262"/>
              <a:ext cx="186" cy="3"/>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3" name="Rectangle 325"/>
            <p:cNvSpPr>
              <a:spLocks noChangeArrowheads="1"/>
            </p:cNvSpPr>
            <p:nvPr/>
          </p:nvSpPr>
          <p:spPr bwMode="auto">
            <a:xfrm>
              <a:off x="3891" y="1265"/>
              <a:ext cx="186" cy="4"/>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4" name="Rectangle 326"/>
            <p:cNvSpPr>
              <a:spLocks noChangeArrowheads="1"/>
            </p:cNvSpPr>
            <p:nvPr/>
          </p:nvSpPr>
          <p:spPr bwMode="auto">
            <a:xfrm>
              <a:off x="3891" y="1269"/>
              <a:ext cx="186" cy="4"/>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5" name="Rectangle 327"/>
            <p:cNvSpPr>
              <a:spLocks noChangeArrowheads="1"/>
            </p:cNvSpPr>
            <p:nvPr/>
          </p:nvSpPr>
          <p:spPr bwMode="auto">
            <a:xfrm>
              <a:off x="3891" y="1273"/>
              <a:ext cx="186" cy="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6" name="Rectangle 328"/>
            <p:cNvSpPr>
              <a:spLocks noChangeArrowheads="1"/>
            </p:cNvSpPr>
            <p:nvPr/>
          </p:nvSpPr>
          <p:spPr bwMode="auto">
            <a:xfrm>
              <a:off x="3891" y="1276"/>
              <a:ext cx="186" cy="4"/>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7" name="Rectangle 329"/>
            <p:cNvSpPr>
              <a:spLocks noChangeArrowheads="1"/>
            </p:cNvSpPr>
            <p:nvPr/>
          </p:nvSpPr>
          <p:spPr bwMode="auto">
            <a:xfrm>
              <a:off x="3891" y="1280"/>
              <a:ext cx="186" cy="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8" name="Rectangle 330"/>
            <p:cNvSpPr>
              <a:spLocks noChangeArrowheads="1"/>
            </p:cNvSpPr>
            <p:nvPr/>
          </p:nvSpPr>
          <p:spPr bwMode="auto">
            <a:xfrm>
              <a:off x="3891" y="1283"/>
              <a:ext cx="186" cy="4"/>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9" name="Rectangle 331"/>
            <p:cNvSpPr>
              <a:spLocks noChangeArrowheads="1"/>
            </p:cNvSpPr>
            <p:nvPr/>
          </p:nvSpPr>
          <p:spPr bwMode="auto">
            <a:xfrm>
              <a:off x="3891" y="1287"/>
              <a:ext cx="186" cy="3"/>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2" name="Rectangle 332"/>
            <p:cNvSpPr>
              <a:spLocks noChangeArrowheads="1"/>
            </p:cNvSpPr>
            <p:nvPr/>
          </p:nvSpPr>
          <p:spPr bwMode="auto">
            <a:xfrm>
              <a:off x="3891" y="1290"/>
              <a:ext cx="186" cy="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3" name="Rectangle 333"/>
            <p:cNvSpPr>
              <a:spLocks noChangeArrowheads="1"/>
            </p:cNvSpPr>
            <p:nvPr/>
          </p:nvSpPr>
          <p:spPr bwMode="auto">
            <a:xfrm>
              <a:off x="3891" y="1294"/>
              <a:ext cx="186" cy="3"/>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4" name="Rectangle 334"/>
            <p:cNvSpPr>
              <a:spLocks noChangeArrowheads="1"/>
            </p:cNvSpPr>
            <p:nvPr/>
          </p:nvSpPr>
          <p:spPr bwMode="auto">
            <a:xfrm>
              <a:off x="3891" y="1297"/>
              <a:ext cx="186" cy="4"/>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5" name="Rectangle 335"/>
            <p:cNvSpPr>
              <a:spLocks noChangeArrowheads="1"/>
            </p:cNvSpPr>
            <p:nvPr/>
          </p:nvSpPr>
          <p:spPr bwMode="auto">
            <a:xfrm>
              <a:off x="3891" y="1301"/>
              <a:ext cx="186" cy="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6" name="Rectangle 336"/>
            <p:cNvSpPr>
              <a:spLocks noChangeArrowheads="1"/>
            </p:cNvSpPr>
            <p:nvPr/>
          </p:nvSpPr>
          <p:spPr bwMode="auto">
            <a:xfrm>
              <a:off x="3891" y="1304"/>
              <a:ext cx="186" cy="4"/>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7" name="Rectangle 337"/>
            <p:cNvSpPr>
              <a:spLocks noChangeArrowheads="1"/>
            </p:cNvSpPr>
            <p:nvPr/>
          </p:nvSpPr>
          <p:spPr bwMode="auto">
            <a:xfrm>
              <a:off x="3891" y="1308"/>
              <a:ext cx="186" cy="3"/>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8" name="Rectangle 338"/>
            <p:cNvSpPr>
              <a:spLocks noChangeArrowheads="1"/>
            </p:cNvSpPr>
            <p:nvPr/>
          </p:nvSpPr>
          <p:spPr bwMode="auto">
            <a:xfrm>
              <a:off x="3891" y="1311"/>
              <a:ext cx="186" cy="4"/>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9" name="Rectangle 339"/>
            <p:cNvSpPr>
              <a:spLocks noChangeArrowheads="1"/>
            </p:cNvSpPr>
            <p:nvPr/>
          </p:nvSpPr>
          <p:spPr bwMode="auto">
            <a:xfrm>
              <a:off x="3891" y="1315"/>
              <a:ext cx="186" cy="3"/>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0" name="Rectangle 340"/>
            <p:cNvSpPr>
              <a:spLocks noChangeArrowheads="1"/>
            </p:cNvSpPr>
            <p:nvPr/>
          </p:nvSpPr>
          <p:spPr bwMode="auto">
            <a:xfrm>
              <a:off x="3891" y="1318"/>
              <a:ext cx="186" cy="4"/>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1" name="Rectangle 341"/>
            <p:cNvSpPr>
              <a:spLocks noChangeArrowheads="1"/>
            </p:cNvSpPr>
            <p:nvPr/>
          </p:nvSpPr>
          <p:spPr bwMode="auto">
            <a:xfrm>
              <a:off x="3891" y="1322"/>
              <a:ext cx="186" cy="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2" name="Freeform 342"/>
            <p:cNvSpPr>
              <a:spLocks/>
            </p:cNvSpPr>
            <p:nvPr/>
          </p:nvSpPr>
          <p:spPr bwMode="auto">
            <a:xfrm>
              <a:off x="3896" y="1218"/>
              <a:ext cx="179" cy="104"/>
            </a:xfrm>
            <a:custGeom>
              <a:avLst/>
              <a:gdLst>
                <a:gd name="T0" fmla="*/ 0 w 179"/>
                <a:gd name="T1" fmla="*/ 52 h 104"/>
                <a:gd name="T2" fmla="*/ 90 w 179"/>
                <a:gd name="T3" fmla="*/ 0 h 104"/>
                <a:gd name="T4" fmla="*/ 179 w 179"/>
                <a:gd name="T5" fmla="*/ 52 h 104"/>
                <a:gd name="T6" fmla="*/ 90 w 179"/>
                <a:gd name="T7" fmla="*/ 104 h 104"/>
                <a:gd name="T8" fmla="*/ 0 w 179"/>
                <a:gd name="T9" fmla="*/ 52 h 104"/>
              </a:gdLst>
              <a:ahLst/>
              <a:cxnLst>
                <a:cxn ang="0">
                  <a:pos x="T0" y="T1"/>
                </a:cxn>
                <a:cxn ang="0">
                  <a:pos x="T2" y="T3"/>
                </a:cxn>
                <a:cxn ang="0">
                  <a:pos x="T4" y="T5"/>
                </a:cxn>
                <a:cxn ang="0">
                  <a:pos x="T6" y="T7"/>
                </a:cxn>
                <a:cxn ang="0">
                  <a:pos x="T8" y="T9"/>
                </a:cxn>
              </a:cxnLst>
              <a:rect l="0" t="0" r="r" b="b"/>
              <a:pathLst>
                <a:path w="179" h="104">
                  <a:moveTo>
                    <a:pt x="0" y="52"/>
                  </a:moveTo>
                  <a:cubicBezTo>
                    <a:pt x="0" y="23"/>
                    <a:pt x="40" y="0"/>
                    <a:pt x="90" y="0"/>
                  </a:cubicBezTo>
                  <a:cubicBezTo>
                    <a:pt x="139" y="0"/>
                    <a:pt x="179" y="24"/>
                    <a:pt x="179" y="52"/>
                  </a:cubicBezTo>
                  <a:cubicBezTo>
                    <a:pt x="179" y="81"/>
                    <a:pt x="139" y="104"/>
                    <a:pt x="90" y="104"/>
                  </a:cubicBezTo>
                  <a:cubicBezTo>
                    <a:pt x="40" y="104"/>
                    <a:pt x="0" y="80"/>
                    <a:pt x="0" y="52"/>
                  </a:cubicBezTo>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67" name="Picture 34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91" y="1265"/>
              <a:ext cx="18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8" name="Picture 34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91" y="1265"/>
              <a:ext cx="18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3" name="Freeform 345"/>
            <p:cNvSpPr>
              <a:spLocks/>
            </p:cNvSpPr>
            <p:nvPr/>
          </p:nvSpPr>
          <p:spPr bwMode="auto">
            <a:xfrm>
              <a:off x="3896" y="1270"/>
              <a:ext cx="179" cy="127"/>
            </a:xfrm>
            <a:custGeom>
              <a:avLst/>
              <a:gdLst>
                <a:gd name="T0" fmla="*/ 0 w 816"/>
                <a:gd name="T1" fmla="*/ 0 h 580"/>
                <a:gd name="T2" fmla="*/ 0 w 816"/>
                <a:gd name="T3" fmla="*/ 343 h 580"/>
                <a:gd name="T4" fmla="*/ 409 w 816"/>
                <a:gd name="T5" fmla="*/ 580 h 580"/>
                <a:gd name="T6" fmla="*/ 815 w 816"/>
                <a:gd name="T7" fmla="*/ 343 h 580"/>
                <a:gd name="T8" fmla="*/ 815 w 816"/>
                <a:gd name="T9" fmla="*/ 343 h 580"/>
                <a:gd name="T10" fmla="*/ 816 w 816"/>
                <a:gd name="T11" fmla="*/ 343 h 580"/>
                <a:gd name="T12" fmla="*/ 816 w 816"/>
                <a:gd name="T13" fmla="*/ 0 h 580"/>
                <a:gd name="T14" fmla="*/ 815 w 816"/>
                <a:gd name="T15" fmla="*/ 0 h 580"/>
                <a:gd name="T16" fmla="*/ 409 w 816"/>
                <a:gd name="T17" fmla="*/ 237 h 580"/>
                <a:gd name="T18" fmla="*/ 0 w 816"/>
                <a:gd name="T19" fmla="*/ 0 h 580"/>
                <a:gd name="T20" fmla="*/ 0 w 816"/>
                <a:gd name="T21" fmla="*/ 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6" h="580">
                  <a:moveTo>
                    <a:pt x="0" y="0"/>
                  </a:moveTo>
                  <a:lnTo>
                    <a:pt x="0" y="343"/>
                  </a:lnTo>
                  <a:cubicBezTo>
                    <a:pt x="1" y="474"/>
                    <a:pt x="184" y="580"/>
                    <a:pt x="409" y="580"/>
                  </a:cubicBezTo>
                  <a:cubicBezTo>
                    <a:pt x="634" y="580"/>
                    <a:pt x="816" y="474"/>
                    <a:pt x="815" y="343"/>
                  </a:cubicBezTo>
                  <a:lnTo>
                    <a:pt x="815" y="343"/>
                  </a:lnTo>
                  <a:lnTo>
                    <a:pt x="816" y="343"/>
                  </a:lnTo>
                  <a:lnTo>
                    <a:pt x="816" y="0"/>
                  </a:lnTo>
                  <a:lnTo>
                    <a:pt x="815" y="0"/>
                  </a:lnTo>
                  <a:cubicBezTo>
                    <a:pt x="816" y="131"/>
                    <a:pt x="634" y="237"/>
                    <a:pt x="409" y="237"/>
                  </a:cubicBezTo>
                  <a:cubicBezTo>
                    <a:pt x="184" y="237"/>
                    <a:pt x="1" y="131"/>
                    <a:pt x="0" y="0"/>
                  </a:cubicBezTo>
                  <a:cubicBezTo>
                    <a:pt x="0" y="0"/>
                    <a:pt x="0" y="0"/>
                    <a:pt x="0" y="0"/>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4" name="Freeform 346"/>
            <p:cNvSpPr>
              <a:spLocks/>
            </p:cNvSpPr>
            <p:nvPr/>
          </p:nvSpPr>
          <p:spPr bwMode="auto">
            <a:xfrm>
              <a:off x="3896" y="1218"/>
              <a:ext cx="179" cy="179"/>
            </a:xfrm>
            <a:custGeom>
              <a:avLst/>
              <a:gdLst>
                <a:gd name="T0" fmla="*/ 816 w 817"/>
                <a:gd name="T1" fmla="*/ 237 h 817"/>
                <a:gd name="T2" fmla="*/ 407 w 817"/>
                <a:gd name="T3" fmla="*/ 0 h 817"/>
                <a:gd name="T4" fmla="*/ 1 w 817"/>
                <a:gd name="T5" fmla="*/ 237 h 817"/>
                <a:gd name="T6" fmla="*/ 1 w 817"/>
                <a:gd name="T7" fmla="*/ 237 h 817"/>
                <a:gd name="T8" fmla="*/ 1 w 817"/>
                <a:gd name="T9" fmla="*/ 237 h 817"/>
                <a:gd name="T10" fmla="*/ 1 w 817"/>
                <a:gd name="T11" fmla="*/ 580 h 817"/>
                <a:gd name="T12" fmla="*/ 410 w 817"/>
                <a:gd name="T13" fmla="*/ 817 h 817"/>
                <a:gd name="T14" fmla="*/ 816 w 817"/>
                <a:gd name="T15" fmla="*/ 580 h 817"/>
                <a:gd name="T16" fmla="*/ 816 w 817"/>
                <a:gd name="T17" fmla="*/ 580 h 817"/>
                <a:gd name="T18" fmla="*/ 817 w 817"/>
                <a:gd name="T19" fmla="*/ 580 h 817"/>
                <a:gd name="T20" fmla="*/ 817 w 817"/>
                <a:gd name="T21" fmla="*/ 237 h 817"/>
                <a:gd name="T22" fmla="*/ 816 w 817"/>
                <a:gd name="T23" fmla="*/ 23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7" h="817">
                  <a:moveTo>
                    <a:pt x="816" y="237"/>
                  </a:moveTo>
                  <a:cubicBezTo>
                    <a:pt x="815" y="106"/>
                    <a:pt x="632" y="0"/>
                    <a:pt x="407" y="0"/>
                  </a:cubicBezTo>
                  <a:cubicBezTo>
                    <a:pt x="182" y="0"/>
                    <a:pt x="0" y="106"/>
                    <a:pt x="1" y="237"/>
                  </a:cubicBezTo>
                  <a:cubicBezTo>
                    <a:pt x="1" y="237"/>
                    <a:pt x="1" y="237"/>
                    <a:pt x="1" y="237"/>
                  </a:cubicBezTo>
                  <a:lnTo>
                    <a:pt x="1" y="237"/>
                  </a:lnTo>
                  <a:lnTo>
                    <a:pt x="1" y="580"/>
                  </a:lnTo>
                  <a:cubicBezTo>
                    <a:pt x="2" y="711"/>
                    <a:pt x="185" y="817"/>
                    <a:pt x="410" y="817"/>
                  </a:cubicBezTo>
                  <a:cubicBezTo>
                    <a:pt x="635" y="817"/>
                    <a:pt x="817" y="711"/>
                    <a:pt x="816" y="580"/>
                  </a:cubicBezTo>
                  <a:lnTo>
                    <a:pt x="816" y="580"/>
                  </a:lnTo>
                  <a:lnTo>
                    <a:pt x="817" y="580"/>
                  </a:lnTo>
                  <a:lnTo>
                    <a:pt x="817" y="237"/>
                  </a:lnTo>
                  <a:lnTo>
                    <a:pt x="816" y="237"/>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5" name="Line 347"/>
            <p:cNvSpPr>
              <a:spLocks noChangeShapeType="1"/>
            </p:cNvSpPr>
            <p:nvPr/>
          </p:nvSpPr>
          <p:spPr bwMode="auto">
            <a:xfrm>
              <a:off x="1631" y="1444"/>
              <a:ext cx="731" cy="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6" name="Rectangle 348"/>
            <p:cNvSpPr>
              <a:spLocks noChangeArrowheads="1"/>
            </p:cNvSpPr>
            <p:nvPr/>
          </p:nvSpPr>
          <p:spPr bwMode="auto">
            <a:xfrm>
              <a:off x="1778" y="1358"/>
              <a:ext cx="437" cy="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7" name="Rectangle 349"/>
            <p:cNvSpPr>
              <a:spLocks noChangeArrowheads="1"/>
            </p:cNvSpPr>
            <p:nvPr/>
          </p:nvSpPr>
          <p:spPr bwMode="auto">
            <a:xfrm>
              <a:off x="1638" y="1338"/>
              <a:ext cx="61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NCB Local Network</a:t>
              </a:r>
              <a:endParaRPr kumimoji="0" lang="en-US" altLang="en-US" sz="1200" b="0" i="0" u="none" strike="noStrike" cap="none" normalizeH="0" baseline="0" dirty="0" smtClean="0">
                <a:ln>
                  <a:noFill/>
                </a:ln>
                <a:solidFill>
                  <a:schemeClr val="tx1"/>
                </a:solidFill>
                <a:effectLst/>
              </a:endParaRPr>
            </a:p>
          </p:txBody>
        </p:sp>
        <p:sp>
          <p:nvSpPr>
            <p:cNvPr id="1348" name="Line 350"/>
            <p:cNvSpPr>
              <a:spLocks noChangeShapeType="1"/>
            </p:cNvSpPr>
            <p:nvPr/>
          </p:nvSpPr>
          <p:spPr bwMode="auto">
            <a:xfrm>
              <a:off x="1812" y="1457"/>
              <a:ext cx="0" cy="5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9" name="Line 351"/>
            <p:cNvSpPr>
              <a:spLocks noChangeShapeType="1"/>
            </p:cNvSpPr>
            <p:nvPr/>
          </p:nvSpPr>
          <p:spPr bwMode="auto">
            <a:xfrm>
              <a:off x="2025" y="1450"/>
              <a:ext cx="0" cy="6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0" name="Freeform 352"/>
            <p:cNvSpPr>
              <a:spLocks/>
            </p:cNvSpPr>
            <p:nvPr/>
          </p:nvSpPr>
          <p:spPr bwMode="auto">
            <a:xfrm>
              <a:off x="1893" y="1616"/>
              <a:ext cx="15" cy="36"/>
            </a:xfrm>
            <a:custGeom>
              <a:avLst/>
              <a:gdLst>
                <a:gd name="T0" fmla="*/ 0 w 15"/>
                <a:gd name="T1" fmla="*/ 36 h 36"/>
                <a:gd name="T2" fmla="*/ 15 w 15"/>
                <a:gd name="T3" fmla="*/ 22 h 36"/>
                <a:gd name="T4" fmla="*/ 15 w 15"/>
                <a:gd name="T5" fmla="*/ 0 h 36"/>
                <a:gd name="T6" fmla="*/ 0 w 15"/>
                <a:gd name="T7" fmla="*/ 14 h 36"/>
                <a:gd name="T8" fmla="*/ 0 w 15"/>
                <a:gd name="T9" fmla="*/ 36 h 36"/>
              </a:gdLst>
              <a:ahLst/>
              <a:cxnLst>
                <a:cxn ang="0">
                  <a:pos x="T0" y="T1"/>
                </a:cxn>
                <a:cxn ang="0">
                  <a:pos x="T2" y="T3"/>
                </a:cxn>
                <a:cxn ang="0">
                  <a:pos x="T4" y="T5"/>
                </a:cxn>
                <a:cxn ang="0">
                  <a:pos x="T6" y="T7"/>
                </a:cxn>
                <a:cxn ang="0">
                  <a:pos x="T8" y="T9"/>
                </a:cxn>
              </a:cxnLst>
              <a:rect l="0" t="0" r="r" b="b"/>
              <a:pathLst>
                <a:path w="15" h="36">
                  <a:moveTo>
                    <a:pt x="0" y="36"/>
                  </a:moveTo>
                  <a:lnTo>
                    <a:pt x="15" y="22"/>
                  </a:lnTo>
                  <a:lnTo>
                    <a:pt x="15" y="0"/>
                  </a:lnTo>
                  <a:lnTo>
                    <a:pt x="0" y="14"/>
                  </a:lnTo>
                  <a:lnTo>
                    <a:pt x="0" y="36"/>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1" name="Freeform 353"/>
            <p:cNvSpPr>
              <a:spLocks/>
            </p:cNvSpPr>
            <p:nvPr/>
          </p:nvSpPr>
          <p:spPr bwMode="auto">
            <a:xfrm>
              <a:off x="1886" y="1616"/>
              <a:ext cx="22" cy="11"/>
            </a:xfrm>
            <a:custGeom>
              <a:avLst/>
              <a:gdLst>
                <a:gd name="T0" fmla="*/ 11 w 22"/>
                <a:gd name="T1" fmla="*/ 11 h 11"/>
                <a:gd name="T2" fmla="*/ 22 w 22"/>
                <a:gd name="T3" fmla="*/ 0 h 11"/>
                <a:gd name="T4" fmla="*/ 0 w 22"/>
                <a:gd name="T5" fmla="*/ 0 h 11"/>
                <a:gd name="T6" fmla="*/ 11 w 22"/>
                <a:gd name="T7" fmla="*/ 11 h 11"/>
              </a:gdLst>
              <a:ahLst/>
              <a:cxnLst>
                <a:cxn ang="0">
                  <a:pos x="T0" y="T1"/>
                </a:cxn>
                <a:cxn ang="0">
                  <a:pos x="T2" y="T3"/>
                </a:cxn>
                <a:cxn ang="0">
                  <a:pos x="T4" y="T5"/>
                </a:cxn>
                <a:cxn ang="0">
                  <a:pos x="T6" y="T7"/>
                </a:cxn>
              </a:cxnLst>
              <a:rect l="0" t="0" r="r" b="b"/>
              <a:pathLst>
                <a:path w="22" h="11">
                  <a:moveTo>
                    <a:pt x="11" y="11"/>
                  </a:moveTo>
                  <a:lnTo>
                    <a:pt x="22" y="0"/>
                  </a:lnTo>
                  <a:lnTo>
                    <a:pt x="0" y="0"/>
                  </a:lnTo>
                  <a:lnTo>
                    <a:pt x="11" y="1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2" name="Freeform 354"/>
            <p:cNvSpPr>
              <a:spLocks/>
            </p:cNvSpPr>
            <p:nvPr/>
          </p:nvSpPr>
          <p:spPr bwMode="auto">
            <a:xfrm>
              <a:off x="1777" y="1623"/>
              <a:ext cx="29" cy="7"/>
            </a:xfrm>
            <a:custGeom>
              <a:avLst/>
              <a:gdLst>
                <a:gd name="T0" fmla="*/ 29 w 29"/>
                <a:gd name="T1" fmla="*/ 7 h 7"/>
                <a:gd name="T2" fmla="*/ 8 w 29"/>
                <a:gd name="T3" fmla="*/ 0 h 7"/>
                <a:gd name="T4" fmla="*/ 0 w 29"/>
                <a:gd name="T5" fmla="*/ 7 h 7"/>
                <a:gd name="T6" fmla="*/ 29 w 29"/>
                <a:gd name="T7" fmla="*/ 7 h 7"/>
              </a:gdLst>
              <a:ahLst/>
              <a:cxnLst>
                <a:cxn ang="0">
                  <a:pos x="T0" y="T1"/>
                </a:cxn>
                <a:cxn ang="0">
                  <a:pos x="T2" y="T3"/>
                </a:cxn>
                <a:cxn ang="0">
                  <a:pos x="T4" y="T5"/>
                </a:cxn>
                <a:cxn ang="0">
                  <a:pos x="T6" y="T7"/>
                </a:cxn>
              </a:cxnLst>
              <a:rect l="0" t="0" r="r" b="b"/>
              <a:pathLst>
                <a:path w="29" h="7">
                  <a:moveTo>
                    <a:pt x="29" y="7"/>
                  </a:moveTo>
                  <a:lnTo>
                    <a:pt x="8" y="0"/>
                  </a:lnTo>
                  <a:lnTo>
                    <a:pt x="0" y="7"/>
                  </a:lnTo>
                  <a:lnTo>
                    <a:pt x="29" y="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3" name="Freeform 355"/>
            <p:cNvSpPr>
              <a:spLocks/>
            </p:cNvSpPr>
            <p:nvPr/>
          </p:nvSpPr>
          <p:spPr bwMode="auto">
            <a:xfrm>
              <a:off x="1785" y="1616"/>
              <a:ext cx="119" cy="14"/>
            </a:xfrm>
            <a:custGeom>
              <a:avLst/>
              <a:gdLst>
                <a:gd name="T0" fmla="*/ 119 w 119"/>
                <a:gd name="T1" fmla="*/ 4 h 14"/>
                <a:gd name="T2" fmla="*/ 112 w 119"/>
                <a:gd name="T3" fmla="*/ 0 h 14"/>
                <a:gd name="T4" fmla="*/ 7 w 119"/>
                <a:gd name="T5" fmla="*/ 0 h 14"/>
                <a:gd name="T6" fmla="*/ 0 w 119"/>
                <a:gd name="T7" fmla="*/ 7 h 14"/>
                <a:gd name="T8" fmla="*/ 21 w 119"/>
                <a:gd name="T9" fmla="*/ 14 h 14"/>
                <a:gd name="T10" fmla="*/ 108 w 119"/>
                <a:gd name="T11" fmla="*/ 14 h 14"/>
                <a:gd name="T12" fmla="*/ 119 w 119"/>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119" h="14">
                  <a:moveTo>
                    <a:pt x="119" y="4"/>
                  </a:moveTo>
                  <a:lnTo>
                    <a:pt x="112" y="0"/>
                  </a:lnTo>
                  <a:lnTo>
                    <a:pt x="7" y="0"/>
                  </a:lnTo>
                  <a:lnTo>
                    <a:pt x="0" y="7"/>
                  </a:lnTo>
                  <a:lnTo>
                    <a:pt x="21" y="14"/>
                  </a:lnTo>
                  <a:lnTo>
                    <a:pt x="108" y="14"/>
                  </a:lnTo>
                  <a:lnTo>
                    <a:pt x="119" y="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380" name="Picture 35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796" y="1620"/>
              <a:ext cx="92"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4" name="Rectangle 357"/>
            <p:cNvSpPr>
              <a:spLocks noChangeArrowheads="1"/>
            </p:cNvSpPr>
            <p:nvPr/>
          </p:nvSpPr>
          <p:spPr bwMode="auto">
            <a:xfrm>
              <a:off x="1772" y="1624"/>
              <a:ext cx="3" cy="3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5" name="Rectangle 358"/>
            <p:cNvSpPr>
              <a:spLocks noChangeArrowheads="1"/>
            </p:cNvSpPr>
            <p:nvPr/>
          </p:nvSpPr>
          <p:spPr bwMode="auto">
            <a:xfrm>
              <a:off x="1775" y="1624"/>
              <a:ext cx="4" cy="3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6" name="Rectangle 359"/>
            <p:cNvSpPr>
              <a:spLocks noChangeArrowheads="1"/>
            </p:cNvSpPr>
            <p:nvPr/>
          </p:nvSpPr>
          <p:spPr bwMode="auto">
            <a:xfrm>
              <a:off x="1779" y="1624"/>
              <a:ext cx="3" cy="32"/>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7" name="Rectangle 360"/>
            <p:cNvSpPr>
              <a:spLocks noChangeArrowheads="1"/>
            </p:cNvSpPr>
            <p:nvPr/>
          </p:nvSpPr>
          <p:spPr bwMode="auto">
            <a:xfrm>
              <a:off x="1782" y="1624"/>
              <a:ext cx="4" cy="32"/>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8" name="Rectangle 361"/>
            <p:cNvSpPr>
              <a:spLocks noChangeArrowheads="1"/>
            </p:cNvSpPr>
            <p:nvPr/>
          </p:nvSpPr>
          <p:spPr bwMode="auto">
            <a:xfrm>
              <a:off x="1786" y="1624"/>
              <a:ext cx="3" cy="32"/>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9" name="Rectangle 362"/>
            <p:cNvSpPr>
              <a:spLocks noChangeArrowheads="1"/>
            </p:cNvSpPr>
            <p:nvPr/>
          </p:nvSpPr>
          <p:spPr bwMode="auto">
            <a:xfrm>
              <a:off x="1789" y="1624"/>
              <a:ext cx="4" cy="32"/>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0" name="Rectangle 363"/>
            <p:cNvSpPr>
              <a:spLocks noChangeArrowheads="1"/>
            </p:cNvSpPr>
            <p:nvPr/>
          </p:nvSpPr>
          <p:spPr bwMode="auto">
            <a:xfrm>
              <a:off x="1793" y="1624"/>
              <a:ext cx="3" cy="32"/>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1" name="Rectangle 364"/>
            <p:cNvSpPr>
              <a:spLocks noChangeArrowheads="1"/>
            </p:cNvSpPr>
            <p:nvPr/>
          </p:nvSpPr>
          <p:spPr bwMode="auto">
            <a:xfrm>
              <a:off x="1796" y="1624"/>
              <a:ext cx="4" cy="32"/>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2" name="Rectangle 365"/>
            <p:cNvSpPr>
              <a:spLocks noChangeArrowheads="1"/>
            </p:cNvSpPr>
            <p:nvPr/>
          </p:nvSpPr>
          <p:spPr bwMode="auto">
            <a:xfrm>
              <a:off x="1800" y="1624"/>
              <a:ext cx="3" cy="32"/>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3" name="Rectangle 366"/>
            <p:cNvSpPr>
              <a:spLocks noChangeArrowheads="1"/>
            </p:cNvSpPr>
            <p:nvPr/>
          </p:nvSpPr>
          <p:spPr bwMode="auto">
            <a:xfrm>
              <a:off x="1803" y="1624"/>
              <a:ext cx="4" cy="32"/>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4" name="Rectangle 367"/>
            <p:cNvSpPr>
              <a:spLocks noChangeArrowheads="1"/>
            </p:cNvSpPr>
            <p:nvPr/>
          </p:nvSpPr>
          <p:spPr bwMode="auto">
            <a:xfrm>
              <a:off x="1807" y="1624"/>
              <a:ext cx="7" cy="32"/>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5" name="Rectangle 368"/>
            <p:cNvSpPr>
              <a:spLocks noChangeArrowheads="1"/>
            </p:cNvSpPr>
            <p:nvPr/>
          </p:nvSpPr>
          <p:spPr bwMode="auto">
            <a:xfrm>
              <a:off x="1814" y="1624"/>
              <a:ext cx="3" cy="3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6" name="Rectangle 369"/>
            <p:cNvSpPr>
              <a:spLocks noChangeArrowheads="1"/>
            </p:cNvSpPr>
            <p:nvPr/>
          </p:nvSpPr>
          <p:spPr bwMode="auto">
            <a:xfrm>
              <a:off x="1817" y="1624"/>
              <a:ext cx="4" cy="32"/>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9" name="Rectangle 370"/>
            <p:cNvSpPr>
              <a:spLocks noChangeArrowheads="1"/>
            </p:cNvSpPr>
            <p:nvPr/>
          </p:nvSpPr>
          <p:spPr bwMode="auto">
            <a:xfrm>
              <a:off x="1821" y="1624"/>
              <a:ext cx="3" cy="32"/>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0" name="Rectangle 371"/>
            <p:cNvSpPr>
              <a:spLocks noChangeArrowheads="1"/>
            </p:cNvSpPr>
            <p:nvPr/>
          </p:nvSpPr>
          <p:spPr bwMode="auto">
            <a:xfrm>
              <a:off x="1824" y="1624"/>
              <a:ext cx="4" cy="32"/>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1" name="Rectangle 372"/>
            <p:cNvSpPr>
              <a:spLocks noChangeArrowheads="1"/>
            </p:cNvSpPr>
            <p:nvPr/>
          </p:nvSpPr>
          <p:spPr bwMode="auto">
            <a:xfrm>
              <a:off x="1828" y="1624"/>
              <a:ext cx="3" cy="32"/>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2" name="Rectangle 373"/>
            <p:cNvSpPr>
              <a:spLocks noChangeArrowheads="1"/>
            </p:cNvSpPr>
            <p:nvPr/>
          </p:nvSpPr>
          <p:spPr bwMode="auto">
            <a:xfrm>
              <a:off x="1831" y="1624"/>
              <a:ext cx="4" cy="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3" name="Rectangle 374"/>
            <p:cNvSpPr>
              <a:spLocks noChangeArrowheads="1"/>
            </p:cNvSpPr>
            <p:nvPr/>
          </p:nvSpPr>
          <p:spPr bwMode="auto">
            <a:xfrm>
              <a:off x="1835" y="1624"/>
              <a:ext cx="3" cy="32"/>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4" name="Rectangle 375"/>
            <p:cNvSpPr>
              <a:spLocks noChangeArrowheads="1"/>
            </p:cNvSpPr>
            <p:nvPr/>
          </p:nvSpPr>
          <p:spPr bwMode="auto">
            <a:xfrm>
              <a:off x="1838" y="1624"/>
              <a:ext cx="4" cy="32"/>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5" name="Rectangle 376"/>
            <p:cNvSpPr>
              <a:spLocks noChangeArrowheads="1"/>
            </p:cNvSpPr>
            <p:nvPr/>
          </p:nvSpPr>
          <p:spPr bwMode="auto">
            <a:xfrm>
              <a:off x="1842" y="1624"/>
              <a:ext cx="3" cy="32"/>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6" name="Rectangle 377"/>
            <p:cNvSpPr>
              <a:spLocks noChangeArrowheads="1"/>
            </p:cNvSpPr>
            <p:nvPr/>
          </p:nvSpPr>
          <p:spPr bwMode="auto">
            <a:xfrm>
              <a:off x="1845" y="1624"/>
              <a:ext cx="4" cy="32"/>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7" name="Rectangle 378"/>
            <p:cNvSpPr>
              <a:spLocks noChangeArrowheads="1"/>
            </p:cNvSpPr>
            <p:nvPr/>
          </p:nvSpPr>
          <p:spPr bwMode="auto">
            <a:xfrm>
              <a:off x="1849" y="1624"/>
              <a:ext cx="3" cy="32"/>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8" name="Rectangle 379"/>
            <p:cNvSpPr>
              <a:spLocks noChangeArrowheads="1"/>
            </p:cNvSpPr>
            <p:nvPr/>
          </p:nvSpPr>
          <p:spPr bwMode="auto">
            <a:xfrm>
              <a:off x="1852" y="1624"/>
              <a:ext cx="4" cy="32"/>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9" name="Rectangle 380"/>
            <p:cNvSpPr>
              <a:spLocks noChangeArrowheads="1"/>
            </p:cNvSpPr>
            <p:nvPr/>
          </p:nvSpPr>
          <p:spPr bwMode="auto">
            <a:xfrm>
              <a:off x="1856" y="1624"/>
              <a:ext cx="3" cy="32"/>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1" name="Rectangle 381"/>
            <p:cNvSpPr>
              <a:spLocks noChangeArrowheads="1"/>
            </p:cNvSpPr>
            <p:nvPr/>
          </p:nvSpPr>
          <p:spPr bwMode="auto">
            <a:xfrm>
              <a:off x="1859" y="1624"/>
              <a:ext cx="4" cy="32"/>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2" name="Rectangle 382"/>
            <p:cNvSpPr>
              <a:spLocks noChangeArrowheads="1"/>
            </p:cNvSpPr>
            <p:nvPr/>
          </p:nvSpPr>
          <p:spPr bwMode="auto">
            <a:xfrm>
              <a:off x="1863" y="1624"/>
              <a:ext cx="4" cy="32"/>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3" name="Rectangle 383"/>
            <p:cNvSpPr>
              <a:spLocks noChangeArrowheads="1"/>
            </p:cNvSpPr>
            <p:nvPr/>
          </p:nvSpPr>
          <p:spPr bwMode="auto">
            <a:xfrm>
              <a:off x="1867" y="1624"/>
              <a:ext cx="3" cy="3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4" name="Rectangle 384"/>
            <p:cNvSpPr>
              <a:spLocks noChangeArrowheads="1"/>
            </p:cNvSpPr>
            <p:nvPr/>
          </p:nvSpPr>
          <p:spPr bwMode="auto">
            <a:xfrm>
              <a:off x="1870" y="1624"/>
              <a:ext cx="4" cy="32"/>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5" name="Rectangle 385"/>
            <p:cNvSpPr>
              <a:spLocks noChangeArrowheads="1"/>
            </p:cNvSpPr>
            <p:nvPr/>
          </p:nvSpPr>
          <p:spPr bwMode="auto">
            <a:xfrm>
              <a:off x="1874" y="1624"/>
              <a:ext cx="3" cy="32"/>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6" name="Rectangle 386"/>
            <p:cNvSpPr>
              <a:spLocks noChangeArrowheads="1"/>
            </p:cNvSpPr>
            <p:nvPr/>
          </p:nvSpPr>
          <p:spPr bwMode="auto">
            <a:xfrm>
              <a:off x="1877" y="1624"/>
              <a:ext cx="4" cy="3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7" name="Rectangle 387"/>
            <p:cNvSpPr>
              <a:spLocks noChangeArrowheads="1"/>
            </p:cNvSpPr>
            <p:nvPr/>
          </p:nvSpPr>
          <p:spPr bwMode="auto">
            <a:xfrm>
              <a:off x="1881" y="1624"/>
              <a:ext cx="3" cy="32"/>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8" name="Rectangle 388"/>
            <p:cNvSpPr>
              <a:spLocks noChangeArrowheads="1"/>
            </p:cNvSpPr>
            <p:nvPr/>
          </p:nvSpPr>
          <p:spPr bwMode="auto">
            <a:xfrm>
              <a:off x="1884" y="1624"/>
              <a:ext cx="4" cy="32"/>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9" name="Rectangle 389"/>
            <p:cNvSpPr>
              <a:spLocks noChangeArrowheads="1"/>
            </p:cNvSpPr>
            <p:nvPr/>
          </p:nvSpPr>
          <p:spPr bwMode="auto">
            <a:xfrm>
              <a:off x="1888" y="1624"/>
              <a:ext cx="3" cy="32"/>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0" name="Rectangle 390"/>
            <p:cNvSpPr>
              <a:spLocks noChangeArrowheads="1"/>
            </p:cNvSpPr>
            <p:nvPr/>
          </p:nvSpPr>
          <p:spPr bwMode="auto">
            <a:xfrm>
              <a:off x="1891" y="1624"/>
              <a:ext cx="4" cy="3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1" name="Rectangle 391"/>
            <p:cNvSpPr>
              <a:spLocks noChangeArrowheads="1"/>
            </p:cNvSpPr>
            <p:nvPr/>
          </p:nvSpPr>
          <p:spPr bwMode="auto">
            <a:xfrm>
              <a:off x="1777" y="1630"/>
              <a:ext cx="116" cy="22"/>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2" name="Rectangle 392"/>
            <p:cNvSpPr>
              <a:spLocks noChangeArrowheads="1"/>
            </p:cNvSpPr>
            <p:nvPr/>
          </p:nvSpPr>
          <p:spPr bwMode="auto">
            <a:xfrm>
              <a:off x="1772" y="1631"/>
              <a:ext cx="123" cy="3"/>
            </a:xfrm>
            <a:prstGeom prst="rect">
              <a:avLst/>
            </a:prstGeom>
            <a:solidFill>
              <a:srgbClr val="A9A9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3" name="Rectangle 393"/>
            <p:cNvSpPr>
              <a:spLocks noChangeArrowheads="1"/>
            </p:cNvSpPr>
            <p:nvPr/>
          </p:nvSpPr>
          <p:spPr bwMode="auto">
            <a:xfrm>
              <a:off x="1772" y="1634"/>
              <a:ext cx="123"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4" name="Rectangle 394"/>
            <p:cNvSpPr>
              <a:spLocks noChangeArrowheads="1"/>
            </p:cNvSpPr>
            <p:nvPr/>
          </p:nvSpPr>
          <p:spPr bwMode="auto">
            <a:xfrm>
              <a:off x="1772" y="1638"/>
              <a:ext cx="123" cy="3"/>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5" name="Rectangle 395"/>
            <p:cNvSpPr>
              <a:spLocks noChangeArrowheads="1"/>
            </p:cNvSpPr>
            <p:nvPr/>
          </p:nvSpPr>
          <p:spPr bwMode="auto">
            <a:xfrm>
              <a:off x="1778" y="1636"/>
              <a:ext cx="114" cy="3"/>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6" name="Rectangle 396"/>
            <p:cNvSpPr>
              <a:spLocks noChangeArrowheads="1"/>
            </p:cNvSpPr>
            <p:nvPr/>
          </p:nvSpPr>
          <p:spPr bwMode="auto">
            <a:xfrm>
              <a:off x="1788" y="1636"/>
              <a:ext cx="20"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7" name="Rectangle 397"/>
            <p:cNvSpPr>
              <a:spLocks noChangeArrowheads="1"/>
            </p:cNvSpPr>
            <p:nvPr/>
          </p:nvSpPr>
          <p:spPr bwMode="auto">
            <a:xfrm>
              <a:off x="1788" y="1636"/>
              <a:ext cx="20" cy="3"/>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98" name="Picture 39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775" y="1634"/>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9" name="Picture 39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775" y="1634"/>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0" name="Rectangle 400"/>
            <p:cNvSpPr>
              <a:spLocks noChangeArrowheads="1"/>
            </p:cNvSpPr>
            <p:nvPr/>
          </p:nvSpPr>
          <p:spPr bwMode="auto">
            <a:xfrm>
              <a:off x="1789" y="1641"/>
              <a:ext cx="4" cy="11"/>
            </a:xfrm>
            <a:prstGeom prst="rect">
              <a:avLst/>
            </a:prstGeom>
            <a:solidFill>
              <a:srgbClr val="CBCA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1" name="Rectangle 401"/>
            <p:cNvSpPr>
              <a:spLocks noChangeArrowheads="1"/>
            </p:cNvSpPr>
            <p:nvPr/>
          </p:nvSpPr>
          <p:spPr bwMode="auto">
            <a:xfrm>
              <a:off x="1793" y="1641"/>
              <a:ext cx="3" cy="11"/>
            </a:xfrm>
            <a:prstGeom prst="rect">
              <a:avLst/>
            </a:prstGeom>
            <a:solidFill>
              <a:srgbClr val="D2D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2" name="Rectangle 402"/>
            <p:cNvSpPr>
              <a:spLocks noChangeArrowheads="1"/>
            </p:cNvSpPr>
            <p:nvPr/>
          </p:nvSpPr>
          <p:spPr bwMode="auto">
            <a:xfrm>
              <a:off x="1796" y="1641"/>
              <a:ext cx="4" cy="11"/>
            </a:xfrm>
            <a:prstGeom prst="rect">
              <a:avLst/>
            </a:prstGeom>
            <a:solidFill>
              <a:srgbClr val="BAB9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3" name="Rectangle 403"/>
            <p:cNvSpPr>
              <a:spLocks noChangeArrowheads="1"/>
            </p:cNvSpPr>
            <p:nvPr/>
          </p:nvSpPr>
          <p:spPr bwMode="auto">
            <a:xfrm>
              <a:off x="1800" y="1641"/>
              <a:ext cx="3" cy="11"/>
            </a:xfrm>
            <a:prstGeom prst="rect">
              <a:avLst/>
            </a:prstGeom>
            <a:solidFill>
              <a:srgbClr val="A0A0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4" name="Rectangle 404"/>
            <p:cNvSpPr>
              <a:spLocks noChangeArrowheads="1"/>
            </p:cNvSpPr>
            <p:nvPr/>
          </p:nvSpPr>
          <p:spPr bwMode="auto">
            <a:xfrm>
              <a:off x="1803" y="1641"/>
              <a:ext cx="4" cy="11"/>
            </a:xfrm>
            <a:prstGeom prst="rect">
              <a:avLst/>
            </a:prstGeom>
            <a:solidFill>
              <a:srgbClr val="ACA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5" name="Rectangle 405"/>
            <p:cNvSpPr>
              <a:spLocks noChangeArrowheads="1"/>
            </p:cNvSpPr>
            <p:nvPr/>
          </p:nvSpPr>
          <p:spPr bwMode="auto">
            <a:xfrm>
              <a:off x="1807" y="1641"/>
              <a:ext cx="3" cy="11"/>
            </a:xfrm>
            <a:prstGeom prst="rect">
              <a:avLst/>
            </a:prstGeom>
            <a:solidFill>
              <a:srgbClr val="C6C5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607"/>
          <p:cNvGrpSpPr>
            <a:grpSpLocks/>
          </p:cNvGrpSpPr>
          <p:nvPr/>
        </p:nvGrpSpPr>
        <p:grpSpPr bwMode="auto">
          <a:xfrm>
            <a:off x="1884020" y="2126379"/>
            <a:ext cx="1450606" cy="687232"/>
            <a:chOff x="1777" y="1374"/>
            <a:chExt cx="743" cy="352"/>
          </a:xfrm>
        </p:grpSpPr>
        <p:pic>
          <p:nvPicPr>
            <p:cNvPr id="1431" name="Picture 40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779" y="1634"/>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2" name="Picture 40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779" y="1634"/>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9" name="Freeform 409"/>
            <p:cNvSpPr>
              <a:spLocks/>
            </p:cNvSpPr>
            <p:nvPr/>
          </p:nvSpPr>
          <p:spPr bwMode="auto">
            <a:xfrm>
              <a:off x="1785" y="1645"/>
              <a:ext cx="2" cy="1"/>
            </a:xfrm>
            <a:custGeom>
              <a:avLst/>
              <a:gdLst>
                <a:gd name="T0" fmla="*/ 1 w 2"/>
                <a:gd name="T1" fmla="*/ 1 h 1"/>
                <a:gd name="T2" fmla="*/ 2 w 2"/>
                <a:gd name="T3" fmla="*/ 0 h 1"/>
                <a:gd name="T4" fmla="*/ 1 w 2"/>
                <a:gd name="T5" fmla="*/ 0 h 1"/>
                <a:gd name="T6" fmla="*/ 0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2" y="0"/>
                  </a:lnTo>
                  <a:lnTo>
                    <a:pt x="1" y="0"/>
                  </a:lnTo>
                  <a:lnTo>
                    <a:pt x="0" y="0"/>
                  </a:lnTo>
                  <a:lnTo>
                    <a:pt x="1" y="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0" name="Freeform 410"/>
            <p:cNvSpPr>
              <a:spLocks/>
            </p:cNvSpPr>
            <p:nvPr/>
          </p:nvSpPr>
          <p:spPr bwMode="auto">
            <a:xfrm>
              <a:off x="1785" y="1645"/>
              <a:ext cx="2" cy="1"/>
            </a:xfrm>
            <a:custGeom>
              <a:avLst/>
              <a:gdLst>
                <a:gd name="T0" fmla="*/ 1 w 2"/>
                <a:gd name="T1" fmla="*/ 1 h 1"/>
                <a:gd name="T2" fmla="*/ 2 w 2"/>
                <a:gd name="T3" fmla="*/ 0 h 1"/>
                <a:gd name="T4" fmla="*/ 1 w 2"/>
                <a:gd name="T5" fmla="*/ 0 h 1"/>
                <a:gd name="T6" fmla="*/ 0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2" y="0"/>
                  </a:lnTo>
                  <a:lnTo>
                    <a:pt x="1" y="0"/>
                  </a:lnTo>
                  <a:lnTo>
                    <a:pt x="0" y="0"/>
                  </a:lnTo>
                  <a:lnTo>
                    <a:pt x="1" y="1"/>
                  </a:lnTo>
                  <a:close/>
                </a:path>
              </a:pathLst>
            </a:custGeom>
            <a:noFill/>
            <a:ln w="1588" cap="flat">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1" name="Freeform 411"/>
            <p:cNvSpPr>
              <a:spLocks/>
            </p:cNvSpPr>
            <p:nvPr/>
          </p:nvSpPr>
          <p:spPr bwMode="auto">
            <a:xfrm>
              <a:off x="1890" y="1518"/>
              <a:ext cx="18" cy="107"/>
            </a:xfrm>
            <a:custGeom>
              <a:avLst/>
              <a:gdLst>
                <a:gd name="T0" fmla="*/ 0 w 18"/>
                <a:gd name="T1" fmla="*/ 107 h 107"/>
                <a:gd name="T2" fmla="*/ 14 w 18"/>
                <a:gd name="T3" fmla="*/ 93 h 107"/>
                <a:gd name="T4" fmla="*/ 14 w 18"/>
                <a:gd name="T5" fmla="*/ 68 h 107"/>
                <a:gd name="T6" fmla="*/ 18 w 18"/>
                <a:gd name="T7" fmla="*/ 55 h 107"/>
                <a:gd name="T8" fmla="*/ 18 w 18"/>
                <a:gd name="T9" fmla="*/ 0 h 107"/>
                <a:gd name="T10" fmla="*/ 0 w 18"/>
                <a:gd name="T11" fmla="*/ 18 h 107"/>
                <a:gd name="T12" fmla="*/ 0 w 18"/>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18" h="107">
                  <a:moveTo>
                    <a:pt x="0" y="107"/>
                  </a:moveTo>
                  <a:lnTo>
                    <a:pt x="14" y="93"/>
                  </a:lnTo>
                  <a:lnTo>
                    <a:pt x="14" y="68"/>
                  </a:lnTo>
                  <a:lnTo>
                    <a:pt x="18" y="55"/>
                  </a:lnTo>
                  <a:lnTo>
                    <a:pt x="18" y="0"/>
                  </a:lnTo>
                  <a:lnTo>
                    <a:pt x="0" y="18"/>
                  </a:lnTo>
                  <a:lnTo>
                    <a:pt x="0" y="107"/>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2" name="Freeform 412"/>
            <p:cNvSpPr>
              <a:spLocks/>
            </p:cNvSpPr>
            <p:nvPr/>
          </p:nvSpPr>
          <p:spPr bwMode="auto">
            <a:xfrm>
              <a:off x="1781" y="1518"/>
              <a:ext cx="127" cy="18"/>
            </a:xfrm>
            <a:custGeom>
              <a:avLst/>
              <a:gdLst>
                <a:gd name="T0" fmla="*/ 127 w 127"/>
                <a:gd name="T1" fmla="*/ 0 h 18"/>
                <a:gd name="T2" fmla="*/ 18 w 127"/>
                <a:gd name="T3" fmla="*/ 0 h 18"/>
                <a:gd name="T4" fmla="*/ 0 w 127"/>
                <a:gd name="T5" fmla="*/ 18 h 18"/>
                <a:gd name="T6" fmla="*/ 109 w 127"/>
                <a:gd name="T7" fmla="*/ 18 h 18"/>
                <a:gd name="T8" fmla="*/ 127 w 127"/>
                <a:gd name="T9" fmla="*/ 0 h 18"/>
              </a:gdLst>
              <a:ahLst/>
              <a:cxnLst>
                <a:cxn ang="0">
                  <a:pos x="T0" y="T1"/>
                </a:cxn>
                <a:cxn ang="0">
                  <a:pos x="T2" y="T3"/>
                </a:cxn>
                <a:cxn ang="0">
                  <a:pos x="T4" y="T5"/>
                </a:cxn>
                <a:cxn ang="0">
                  <a:pos x="T6" y="T7"/>
                </a:cxn>
                <a:cxn ang="0">
                  <a:pos x="T8" y="T9"/>
                </a:cxn>
              </a:cxnLst>
              <a:rect l="0" t="0" r="r" b="b"/>
              <a:pathLst>
                <a:path w="127" h="18">
                  <a:moveTo>
                    <a:pt x="127" y="0"/>
                  </a:moveTo>
                  <a:lnTo>
                    <a:pt x="18" y="0"/>
                  </a:lnTo>
                  <a:lnTo>
                    <a:pt x="0" y="18"/>
                  </a:lnTo>
                  <a:lnTo>
                    <a:pt x="109" y="18"/>
                  </a:lnTo>
                  <a:lnTo>
                    <a:pt x="127"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3" name="Rectangle 413"/>
            <p:cNvSpPr>
              <a:spLocks noChangeArrowheads="1"/>
            </p:cNvSpPr>
            <p:nvPr/>
          </p:nvSpPr>
          <p:spPr bwMode="auto">
            <a:xfrm>
              <a:off x="1781" y="1536"/>
              <a:ext cx="109" cy="8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4" name="Rectangle 414"/>
            <p:cNvSpPr>
              <a:spLocks noChangeArrowheads="1"/>
            </p:cNvSpPr>
            <p:nvPr/>
          </p:nvSpPr>
          <p:spPr bwMode="auto">
            <a:xfrm>
              <a:off x="1781" y="1536"/>
              <a:ext cx="109" cy="89"/>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5" name="Rectangle 415"/>
            <p:cNvSpPr>
              <a:spLocks noChangeArrowheads="1"/>
            </p:cNvSpPr>
            <p:nvPr/>
          </p:nvSpPr>
          <p:spPr bwMode="auto">
            <a:xfrm>
              <a:off x="1879" y="1613"/>
              <a:ext cx="6" cy="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440" name="Picture 41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789" y="1543"/>
              <a:ext cx="8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 name="Picture 41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789" y="1543"/>
              <a:ext cx="8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6" name="Freeform 418"/>
            <p:cNvSpPr>
              <a:spLocks noEditPoints="1"/>
            </p:cNvSpPr>
            <p:nvPr/>
          </p:nvSpPr>
          <p:spPr bwMode="auto">
            <a:xfrm>
              <a:off x="1791" y="1640"/>
              <a:ext cx="97" cy="10"/>
            </a:xfrm>
            <a:custGeom>
              <a:avLst/>
              <a:gdLst>
                <a:gd name="T0" fmla="*/ 66 w 97"/>
                <a:gd name="T1" fmla="*/ 2 h 10"/>
                <a:gd name="T2" fmla="*/ 77 w 97"/>
                <a:gd name="T3" fmla="*/ 0 h 10"/>
                <a:gd name="T4" fmla="*/ 77 w 97"/>
                <a:gd name="T5" fmla="*/ 3 h 10"/>
                <a:gd name="T6" fmla="*/ 83 w 97"/>
                <a:gd name="T7" fmla="*/ 2 h 10"/>
                <a:gd name="T8" fmla="*/ 93 w 97"/>
                <a:gd name="T9" fmla="*/ 0 h 10"/>
                <a:gd name="T10" fmla="*/ 93 w 97"/>
                <a:gd name="T11" fmla="*/ 3 h 10"/>
                <a:gd name="T12" fmla="*/ 58 w 97"/>
                <a:gd name="T13" fmla="*/ 2 h 10"/>
                <a:gd name="T14" fmla="*/ 43 w 97"/>
                <a:gd name="T15" fmla="*/ 0 h 10"/>
                <a:gd name="T16" fmla="*/ 43 w 97"/>
                <a:gd name="T17" fmla="*/ 3 h 10"/>
                <a:gd name="T18" fmla="*/ 50 w 97"/>
                <a:gd name="T19" fmla="*/ 2 h 10"/>
                <a:gd name="T20" fmla="*/ 19 w 97"/>
                <a:gd name="T21" fmla="*/ 0 h 10"/>
                <a:gd name="T22" fmla="*/ 19 w 97"/>
                <a:gd name="T23" fmla="*/ 3 h 10"/>
                <a:gd name="T24" fmla="*/ 25 w 97"/>
                <a:gd name="T25" fmla="*/ 2 h 10"/>
                <a:gd name="T26" fmla="*/ 35 w 97"/>
                <a:gd name="T27" fmla="*/ 0 h 10"/>
                <a:gd name="T28" fmla="*/ 35 w 97"/>
                <a:gd name="T29" fmla="*/ 3 h 10"/>
                <a:gd name="T30" fmla="*/ 23 w 97"/>
                <a:gd name="T31" fmla="*/ 8 h 10"/>
                <a:gd name="T32" fmla="*/ 89 w 97"/>
                <a:gd name="T33" fmla="*/ 6 h 10"/>
                <a:gd name="T34" fmla="*/ 89 w 97"/>
                <a:gd name="T35" fmla="*/ 10 h 10"/>
                <a:gd name="T36" fmla="*/ 95 w 97"/>
                <a:gd name="T37" fmla="*/ 8 h 10"/>
                <a:gd name="T38" fmla="*/ 73 w 97"/>
                <a:gd name="T39" fmla="*/ 6 h 10"/>
                <a:gd name="T40" fmla="*/ 73 w 97"/>
                <a:gd name="T41" fmla="*/ 10 h 10"/>
                <a:gd name="T42" fmla="*/ 80 w 97"/>
                <a:gd name="T43" fmla="*/ 8 h 10"/>
                <a:gd name="T44" fmla="*/ 40 w 97"/>
                <a:gd name="T45" fmla="*/ 6 h 10"/>
                <a:gd name="T46" fmla="*/ 40 w 97"/>
                <a:gd name="T47" fmla="*/ 10 h 10"/>
                <a:gd name="T48" fmla="*/ 47 w 97"/>
                <a:gd name="T49" fmla="*/ 8 h 10"/>
                <a:gd name="T50" fmla="*/ 57 w 97"/>
                <a:gd name="T51" fmla="*/ 6 h 10"/>
                <a:gd name="T52" fmla="*/ 57 w 97"/>
                <a:gd name="T53" fmla="*/ 10 h 10"/>
                <a:gd name="T54" fmla="*/ 63 w 97"/>
                <a:gd name="T55" fmla="*/ 8 h 10"/>
                <a:gd name="T56" fmla="*/ 32 w 97"/>
                <a:gd name="T57" fmla="*/ 6 h 10"/>
                <a:gd name="T58" fmla="*/ 32 w 97"/>
                <a:gd name="T59" fmla="*/ 10 h 10"/>
                <a:gd name="T60" fmla="*/ 8 w 97"/>
                <a:gd name="T61" fmla="*/ 2 h 10"/>
                <a:gd name="T62" fmla="*/ 2 w 97"/>
                <a:gd name="T63" fmla="*/ 0 h 10"/>
                <a:gd name="T64" fmla="*/ 2 w 97"/>
                <a:gd name="T6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10">
                  <a:moveTo>
                    <a:pt x="68" y="0"/>
                  </a:moveTo>
                  <a:lnTo>
                    <a:pt x="66" y="2"/>
                  </a:lnTo>
                  <a:lnTo>
                    <a:pt x="68" y="3"/>
                  </a:lnTo>
                  <a:moveTo>
                    <a:pt x="77" y="0"/>
                  </a:moveTo>
                  <a:lnTo>
                    <a:pt x="74" y="2"/>
                  </a:lnTo>
                  <a:lnTo>
                    <a:pt x="77" y="3"/>
                  </a:lnTo>
                  <a:moveTo>
                    <a:pt x="85" y="0"/>
                  </a:moveTo>
                  <a:lnTo>
                    <a:pt x="83" y="2"/>
                  </a:lnTo>
                  <a:lnTo>
                    <a:pt x="85" y="3"/>
                  </a:lnTo>
                  <a:moveTo>
                    <a:pt x="93" y="0"/>
                  </a:moveTo>
                  <a:lnTo>
                    <a:pt x="91" y="2"/>
                  </a:lnTo>
                  <a:lnTo>
                    <a:pt x="93" y="3"/>
                  </a:lnTo>
                  <a:moveTo>
                    <a:pt x="60" y="0"/>
                  </a:moveTo>
                  <a:lnTo>
                    <a:pt x="58" y="2"/>
                  </a:lnTo>
                  <a:lnTo>
                    <a:pt x="60" y="3"/>
                  </a:lnTo>
                  <a:moveTo>
                    <a:pt x="43" y="0"/>
                  </a:moveTo>
                  <a:lnTo>
                    <a:pt x="41" y="2"/>
                  </a:lnTo>
                  <a:lnTo>
                    <a:pt x="43" y="3"/>
                  </a:lnTo>
                  <a:moveTo>
                    <a:pt x="52" y="0"/>
                  </a:moveTo>
                  <a:lnTo>
                    <a:pt x="50" y="2"/>
                  </a:lnTo>
                  <a:lnTo>
                    <a:pt x="52" y="3"/>
                  </a:lnTo>
                  <a:moveTo>
                    <a:pt x="19" y="0"/>
                  </a:moveTo>
                  <a:lnTo>
                    <a:pt x="16" y="2"/>
                  </a:lnTo>
                  <a:lnTo>
                    <a:pt x="19" y="3"/>
                  </a:lnTo>
                  <a:moveTo>
                    <a:pt x="27" y="0"/>
                  </a:moveTo>
                  <a:lnTo>
                    <a:pt x="25" y="2"/>
                  </a:lnTo>
                  <a:lnTo>
                    <a:pt x="27" y="3"/>
                  </a:lnTo>
                  <a:moveTo>
                    <a:pt x="35" y="0"/>
                  </a:moveTo>
                  <a:lnTo>
                    <a:pt x="33" y="2"/>
                  </a:lnTo>
                  <a:lnTo>
                    <a:pt x="35" y="3"/>
                  </a:lnTo>
                  <a:moveTo>
                    <a:pt x="25" y="6"/>
                  </a:moveTo>
                  <a:lnTo>
                    <a:pt x="23" y="8"/>
                  </a:lnTo>
                  <a:lnTo>
                    <a:pt x="25" y="10"/>
                  </a:lnTo>
                  <a:moveTo>
                    <a:pt x="89" y="6"/>
                  </a:moveTo>
                  <a:lnTo>
                    <a:pt x="87" y="8"/>
                  </a:lnTo>
                  <a:lnTo>
                    <a:pt x="89" y="10"/>
                  </a:lnTo>
                  <a:moveTo>
                    <a:pt x="97" y="6"/>
                  </a:moveTo>
                  <a:lnTo>
                    <a:pt x="95" y="8"/>
                  </a:lnTo>
                  <a:lnTo>
                    <a:pt x="97" y="10"/>
                  </a:lnTo>
                  <a:moveTo>
                    <a:pt x="73" y="6"/>
                  </a:moveTo>
                  <a:lnTo>
                    <a:pt x="71" y="8"/>
                  </a:lnTo>
                  <a:lnTo>
                    <a:pt x="73" y="10"/>
                  </a:lnTo>
                  <a:moveTo>
                    <a:pt x="82" y="6"/>
                  </a:moveTo>
                  <a:lnTo>
                    <a:pt x="80" y="8"/>
                  </a:lnTo>
                  <a:lnTo>
                    <a:pt x="82" y="10"/>
                  </a:lnTo>
                  <a:moveTo>
                    <a:pt x="40" y="6"/>
                  </a:moveTo>
                  <a:lnTo>
                    <a:pt x="38" y="8"/>
                  </a:lnTo>
                  <a:lnTo>
                    <a:pt x="40" y="10"/>
                  </a:lnTo>
                  <a:moveTo>
                    <a:pt x="49" y="6"/>
                  </a:moveTo>
                  <a:lnTo>
                    <a:pt x="47" y="8"/>
                  </a:lnTo>
                  <a:lnTo>
                    <a:pt x="49" y="10"/>
                  </a:lnTo>
                  <a:moveTo>
                    <a:pt x="57" y="6"/>
                  </a:moveTo>
                  <a:lnTo>
                    <a:pt x="55" y="8"/>
                  </a:lnTo>
                  <a:lnTo>
                    <a:pt x="57" y="10"/>
                  </a:lnTo>
                  <a:moveTo>
                    <a:pt x="65" y="6"/>
                  </a:moveTo>
                  <a:lnTo>
                    <a:pt x="63" y="8"/>
                  </a:lnTo>
                  <a:lnTo>
                    <a:pt x="65" y="10"/>
                  </a:lnTo>
                  <a:moveTo>
                    <a:pt x="32" y="6"/>
                  </a:moveTo>
                  <a:lnTo>
                    <a:pt x="30" y="8"/>
                  </a:lnTo>
                  <a:lnTo>
                    <a:pt x="32" y="10"/>
                  </a:lnTo>
                  <a:moveTo>
                    <a:pt x="10" y="0"/>
                  </a:moveTo>
                  <a:lnTo>
                    <a:pt x="8" y="2"/>
                  </a:lnTo>
                  <a:lnTo>
                    <a:pt x="10" y="3"/>
                  </a:lnTo>
                  <a:moveTo>
                    <a:pt x="2" y="0"/>
                  </a:moveTo>
                  <a:lnTo>
                    <a:pt x="0" y="2"/>
                  </a:lnTo>
                  <a:lnTo>
                    <a:pt x="2" y="3"/>
                  </a:lnTo>
                </a:path>
              </a:pathLst>
            </a:custGeom>
            <a:noFill/>
            <a:ln w="1588" cap="rnd">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43" name="Picture 419"/>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86" y="1540"/>
              <a:ext cx="9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 name="Picture 42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786" y="1540"/>
              <a:ext cx="9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7" name="Freeform 421"/>
            <p:cNvSpPr>
              <a:spLocks noEditPoints="1"/>
            </p:cNvSpPr>
            <p:nvPr/>
          </p:nvSpPr>
          <p:spPr bwMode="auto">
            <a:xfrm>
              <a:off x="1781" y="1619"/>
              <a:ext cx="109" cy="6"/>
            </a:xfrm>
            <a:custGeom>
              <a:avLst/>
              <a:gdLst>
                <a:gd name="T0" fmla="*/ 30 w 109"/>
                <a:gd name="T1" fmla="*/ 0 h 6"/>
                <a:gd name="T2" fmla="*/ 30 w 109"/>
                <a:gd name="T3" fmla="*/ 6 h 6"/>
                <a:gd name="T4" fmla="*/ 16 w 109"/>
                <a:gd name="T5" fmla="*/ 0 h 6"/>
                <a:gd name="T6" fmla="*/ 16 w 109"/>
                <a:gd name="T7" fmla="*/ 6 h 6"/>
                <a:gd name="T8" fmla="*/ 0 w 109"/>
                <a:gd name="T9" fmla="*/ 0 h 6"/>
                <a:gd name="T10" fmla="*/ 109 w 109"/>
                <a:gd name="T11" fmla="*/ 0 h 6"/>
              </a:gdLst>
              <a:ahLst/>
              <a:cxnLst>
                <a:cxn ang="0">
                  <a:pos x="T0" y="T1"/>
                </a:cxn>
                <a:cxn ang="0">
                  <a:pos x="T2" y="T3"/>
                </a:cxn>
                <a:cxn ang="0">
                  <a:pos x="T4" y="T5"/>
                </a:cxn>
                <a:cxn ang="0">
                  <a:pos x="T6" y="T7"/>
                </a:cxn>
                <a:cxn ang="0">
                  <a:pos x="T8" y="T9"/>
                </a:cxn>
                <a:cxn ang="0">
                  <a:pos x="T10" y="T11"/>
                </a:cxn>
              </a:cxnLst>
              <a:rect l="0" t="0" r="r" b="b"/>
              <a:pathLst>
                <a:path w="109" h="6">
                  <a:moveTo>
                    <a:pt x="30" y="0"/>
                  </a:moveTo>
                  <a:lnTo>
                    <a:pt x="30" y="6"/>
                  </a:lnTo>
                  <a:moveTo>
                    <a:pt x="16" y="0"/>
                  </a:moveTo>
                  <a:lnTo>
                    <a:pt x="16" y="6"/>
                  </a:lnTo>
                  <a:moveTo>
                    <a:pt x="0" y="0"/>
                  </a:moveTo>
                  <a:lnTo>
                    <a:pt x="109" y="0"/>
                  </a:ln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8" name="Freeform 422"/>
            <p:cNvSpPr>
              <a:spLocks/>
            </p:cNvSpPr>
            <p:nvPr/>
          </p:nvSpPr>
          <p:spPr bwMode="auto">
            <a:xfrm>
              <a:off x="1777" y="1518"/>
              <a:ext cx="131" cy="134"/>
            </a:xfrm>
            <a:custGeom>
              <a:avLst/>
              <a:gdLst>
                <a:gd name="T0" fmla="*/ 0 w 131"/>
                <a:gd name="T1" fmla="*/ 134 h 134"/>
                <a:gd name="T2" fmla="*/ 0 w 131"/>
                <a:gd name="T3" fmla="*/ 112 h 134"/>
                <a:gd name="T4" fmla="*/ 6 w 131"/>
                <a:gd name="T5" fmla="*/ 107 h 134"/>
                <a:gd name="T6" fmla="*/ 4 w 131"/>
                <a:gd name="T7" fmla="*/ 107 h 134"/>
                <a:gd name="T8" fmla="*/ 4 w 131"/>
                <a:gd name="T9" fmla="*/ 18 h 134"/>
                <a:gd name="T10" fmla="*/ 22 w 131"/>
                <a:gd name="T11" fmla="*/ 0 h 134"/>
                <a:gd name="T12" fmla="*/ 131 w 131"/>
                <a:gd name="T13" fmla="*/ 0 h 134"/>
                <a:gd name="T14" fmla="*/ 131 w 131"/>
                <a:gd name="T15" fmla="*/ 55 h 134"/>
                <a:gd name="T16" fmla="*/ 126 w 131"/>
                <a:gd name="T17" fmla="*/ 68 h 134"/>
                <a:gd name="T18" fmla="*/ 126 w 131"/>
                <a:gd name="T19" fmla="*/ 93 h 134"/>
                <a:gd name="T20" fmla="*/ 122 w 131"/>
                <a:gd name="T21" fmla="*/ 98 h 134"/>
                <a:gd name="T22" fmla="*/ 131 w 131"/>
                <a:gd name="T23" fmla="*/ 98 h 134"/>
                <a:gd name="T24" fmla="*/ 131 w 131"/>
                <a:gd name="T25" fmla="*/ 120 h 134"/>
                <a:gd name="T26" fmla="*/ 116 w 131"/>
                <a:gd name="T27" fmla="*/ 134 h 134"/>
                <a:gd name="T28" fmla="*/ 0 w 131"/>
                <a:gd name="T2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34">
                  <a:moveTo>
                    <a:pt x="0" y="134"/>
                  </a:moveTo>
                  <a:lnTo>
                    <a:pt x="0" y="112"/>
                  </a:lnTo>
                  <a:lnTo>
                    <a:pt x="6" y="107"/>
                  </a:lnTo>
                  <a:lnTo>
                    <a:pt x="4" y="107"/>
                  </a:lnTo>
                  <a:lnTo>
                    <a:pt x="4" y="18"/>
                  </a:lnTo>
                  <a:lnTo>
                    <a:pt x="22" y="0"/>
                  </a:lnTo>
                  <a:lnTo>
                    <a:pt x="131" y="0"/>
                  </a:lnTo>
                  <a:lnTo>
                    <a:pt x="131" y="55"/>
                  </a:lnTo>
                  <a:lnTo>
                    <a:pt x="126" y="68"/>
                  </a:lnTo>
                  <a:lnTo>
                    <a:pt x="126" y="93"/>
                  </a:lnTo>
                  <a:lnTo>
                    <a:pt x="122" y="98"/>
                  </a:lnTo>
                  <a:lnTo>
                    <a:pt x="131" y="98"/>
                  </a:lnTo>
                  <a:lnTo>
                    <a:pt x="131" y="120"/>
                  </a:lnTo>
                  <a:lnTo>
                    <a:pt x="116" y="134"/>
                  </a:lnTo>
                  <a:lnTo>
                    <a:pt x="0" y="13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9" name="Freeform 423"/>
            <p:cNvSpPr>
              <a:spLocks/>
            </p:cNvSpPr>
            <p:nvPr/>
          </p:nvSpPr>
          <p:spPr bwMode="auto">
            <a:xfrm>
              <a:off x="2025" y="1691"/>
              <a:ext cx="12" cy="30"/>
            </a:xfrm>
            <a:custGeom>
              <a:avLst/>
              <a:gdLst>
                <a:gd name="T0" fmla="*/ 0 w 12"/>
                <a:gd name="T1" fmla="*/ 30 h 30"/>
                <a:gd name="T2" fmla="*/ 12 w 12"/>
                <a:gd name="T3" fmla="*/ 18 h 30"/>
                <a:gd name="T4" fmla="*/ 12 w 12"/>
                <a:gd name="T5" fmla="*/ 0 h 30"/>
                <a:gd name="T6" fmla="*/ 0 w 12"/>
                <a:gd name="T7" fmla="*/ 12 h 30"/>
                <a:gd name="T8" fmla="*/ 0 w 12"/>
                <a:gd name="T9" fmla="*/ 30 h 30"/>
              </a:gdLst>
              <a:ahLst/>
              <a:cxnLst>
                <a:cxn ang="0">
                  <a:pos x="T0" y="T1"/>
                </a:cxn>
                <a:cxn ang="0">
                  <a:pos x="T2" y="T3"/>
                </a:cxn>
                <a:cxn ang="0">
                  <a:pos x="T4" y="T5"/>
                </a:cxn>
                <a:cxn ang="0">
                  <a:pos x="T6" y="T7"/>
                </a:cxn>
                <a:cxn ang="0">
                  <a:pos x="T8" y="T9"/>
                </a:cxn>
              </a:cxnLst>
              <a:rect l="0" t="0" r="r" b="b"/>
              <a:pathLst>
                <a:path w="12" h="30">
                  <a:moveTo>
                    <a:pt x="0" y="30"/>
                  </a:moveTo>
                  <a:lnTo>
                    <a:pt x="12" y="18"/>
                  </a:lnTo>
                  <a:lnTo>
                    <a:pt x="12" y="0"/>
                  </a:lnTo>
                  <a:lnTo>
                    <a:pt x="0" y="12"/>
                  </a:lnTo>
                  <a:lnTo>
                    <a:pt x="0" y="3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0" name="Freeform 424"/>
            <p:cNvSpPr>
              <a:spLocks/>
            </p:cNvSpPr>
            <p:nvPr/>
          </p:nvSpPr>
          <p:spPr bwMode="auto">
            <a:xfrm>
              <a:off x="2019" y="1691"/>
              <a:ext cx="18" cy="9"/>
            </a:xfrm>
            <a:custGeom>
              <a:avLst/>
              <a:gdLst>
                <a:gd name="T0" fmla="*/ 9 w 18"/>
                <a:gd name="T1" fmla="*/ 9 h 9"/>
                <a:gd name="T2" fmla="*/ 18 w 18"/>
                <a:gd name="T3" fmla="*/ 0 h 9"/>
                <a:gd name="T4" fmla="*/ 0 w 18"/>
                <a:gd name="T5" fmla="*/ 0 h 9"/>
                <a:gd name="T6" fmla="*/ 9 w 18"/>
                <a:gd name="T7" fmla="*/ 9 h 9"/>
              </a:gdLst>
              <a:ahLst/>
              <a:cxnLst>
                <a:cxn ang="0">
                  <a:pos x="T0" y="T1"/>
                </a:cxn>
                <a:cxn ang="0">
                  <a:pos x="T2" y="T3"/>
                </a:cxn>
                <a:cxn ang="0">
                  <a:pos x="T4" y="T5"/>
                </a:cxn>
                <a:cxn ang="0">
                  <a:pos x="T6" y="T7"/>
                </a:cxn>
              </a:cxnLst>
              <a:rect l="0" t="0" r="r" b="b"/>
              <a:pathLst>
                <a:path w="18" h="9">
                  <a:moveTo>
                    <a:pt x="9" y="9"/>
                  </a:moveTo>
                  <a:lnTo>
                    <a:pt x="18" y="0"/>
                  </a:lnTo>
                  <a:lnTo>
                    <a:pt x="0" y="0"/>
                  </a:lnTo>
                  <a:lnTo>
                    <a:pt x="9" y="9"/>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1" name="Freeform 425"/>
            <p:cNvSpPr>
              <a:spLocks/>
            </p:cNvSpPr>
            <p:nvPr/>
          </p:nvSpPr>
          <p:spPr bwMode="auto">
            <a:xfrm>
              <a:off x="1930" y="1697"/>
              <a:ext cx="24" cy="6"/>
            </a:xfrm>
            <a:custGeom>
              <a:avLst/>
              <a:gdLst>
                <a:gd name="T0" fmla="*/ 24 w 24"/>
                <a:gd name="T1" fmla="*/ 6 h 6"/>
                <a:gd name="T2" fmla="*/ 6 w 24"/>
                <a:gd name="T3" fmla="*/ 0 h 6"/>
                <a:gd name="T4" fmla="*/ 0 w 24"/>
                <a:gd name="T5" fmla="*/ 6 h 6"/>
                <a:gd name="T6" fmla="*/ 24 w 24"/>
                <a:gd name="T7" fmla="*/ 6 h 6"/>
              </a:gdLst>
              <a:ahLst/>
              <a:cxnLst>
                <a:cxn ang="0">
                  <a:pos x="T0" y="T1"/>
                </a:cxn>
                <a:cxn ang="0">
                  <a:pos x="T2" y="T3"/>
                </a:cxn>
                <a:cxn ang="0">
                  <a:pos x="T4" y="T5"/>
                </a:cxn>
                <a:cxn ang="0">
                  <a:pos x="T6" y="T7"/>
                </a:cxn>
              </a:cxnLst>
              <a:rect l="0" t="0" r="r" b="b"/>
              <a:pathLst>
                <a:path w="24" h="6">
                  <a:moveTo>
                    <a:pt x="24" y="6"/>
                  </a:moveTo>
                  <a:lnTo>
                    <a:pt x="6" y="0"/>
                  </a:lnTo>
                  <a:lnTo>
                    <a:pt x="0" y="6"/>
                  </a:lnTo>
                  <a:lnTo>
                    <a:pt x="24" y="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2" name="Freeform 426"/>
            <p:cNvSpPr>
              <a:spLocks/>
            </p:cNvSpPr>
            <p:nvPr/>
          </p:nvSpPr>
          <p:spPr bwMode="auto">
            <a:xfrm>
              <a:off x="1936" y="1691"/>
              <a:ext cx="98" cy="12"/>
            </a:xfrm>
            <a:custGeom>
              <a:avLst/>
              <a:gdLst>
                <a:gd name="T0" fmla="*/ 98 w 98"/>
                <a:gd name="T1" fmla="*/ 3 h 12"/>
                <a:gd name="T2" fmla="*/ 92 w 98"/>
                <a:gd name="T3" fmla="*/ 0 h 12"/>
                <a:gd name="T4" fmla="*/ 6 w 98"/>
                <a:gd name="T5" fmla="*/ 0 h 12"/>
                <a:gd name="T6" fmla="*/ 0 w 98"/>
                <a:gd name="T7" fmla="*/ 6 h 12"/>
                <a:gd name="T8" fmla="*/ 18 w 98"/>
                <a:gd name="T9" fmla="*/ 12 h 12"/>
                <a:gd name="T10" fmla="*/ 89 w 98"/>
                <a:gd name="T11" fmla="*/ 12 h 12"/>
                <a:gd name="T12" fmla="*/ 98 w 98"/>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98" h="12">
                  <a:moveTo>
                    <a:pt x="98" y="3"/>
                  </a:moveTo>
                  <a:lnTo>
                    <a:pt x="92" y="0"/>
                  </a:lnTo>
                  <a:lnTo>
                    <a:pt x="6" y="0"/>
                  </a:lnTo>
                  <a:lnTo>
                    <a:pt x="0" y="6"/>
                  </a:lnTo>
                  <a:lnTo>
                    <a:pt x="18" y="12"/>
                  </a:lnTo>
                  <a:lnTo>
                    <a:pt x="89" y="12"/>
                  </a:lnTo>
                  <a:lnTo>
                    <a:pt x="98" y="3"/>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451" name="Picture 42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944" y="1691"/>
              <a:ext cx="74"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3" name="Rectangle 428"/>
            <p:cNvSpPr>
              <a:spLocks noChangeArrowheads="1"/>
            </p:cNvSpPr>
            <p:nvPr/>
          </p:nvSpPr>
          <p:spPr bwMode="auto">
            <a:xfrm>
              <a:off x="1926" y="1698"/>
              <a:ext cx="4" cy="2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8" name="Rectangle 429"/>
            <p:cNvSpPr>
              <a:spLocks noChangeArrowheads="1"/>
            </p:cNvSpPr>
            <p:nvPr/>
          </p:nvSpPr>
          <p:spPr bwMode="auto">
            <a:xfrm>
              <a:off x="1930" y="1698"/>
              <a:ext cx="3" cy="28"/>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9" name="Rectangle 430"/>
            <p:cNvSpPr>
              <a:spLocks noChangeArrowheads="1"/>
            </p:cNvSpPr>
            <p:nvPr/>
          </p:nvSpPr>
          <p:spPr bwMode="auto">
            <a:xfrm>
              <a:off x="1933" y="1698"/>
              <a:ext cx="4" cy="28"/>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0" name="Rectangle 431"/>
            <p:cNvSpPr>
              <a:spLocks noChangeArrowheads="1"/>
            </p:cNvSpPr>
            <p:nvPr/>
          </p:nvSpPr>
          <p:spPr bwMode="auto">
            <a:xfrm>
              <a:off x="1937" y="1698"/>
              <a:ext cx="3" cy="28"/>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1" name="Rectangle 432"/>
            <p:cNvSpPr>
              <a:spLocks noChangeArrowheads="1"/>
            </p:cNvSpPr>
            <p:nvPr/>
          </p:nvSpPr>
          <p:spPr bwMode="auto">
            <a:xfrm>
              <a:off x="1940" y="1698"/>
              <a:ext cx="4" cy="28"/>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2" name="Rectangle 433"/>
            <p:cNvSpPr>
              <a:spLocks noChangeArrowheads="1"/>
            </p:cNvSpPr>
            <p:nvPr/>
          </p:nvSpPr>
          <p:spPr bwMode="auto">
            <a:xfrm>
              <a:off x="1944" y="1698"/>
              <a:ext cx="3" cy="28"/>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3" name="Rectangle 434"/>
            <p:cNvSpPr>
              <a:spLocks noChangeArrowheads="1"/>
            </p:cNvSpPr>
            <p:nvPr/>
          </p:nvSpPr>
          <p:spPr bwMode="auto">
            <a:xfrm>
              <a:off x="1947" y="1698"/>
              <a:ext cx="4" cy="28"/>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4" name="Rectangle 435"/>
            <p:cNvSpPr>
              <a:spLocks noChangeArrowheads="1"/>
            </p:cNvSpPr>
            <p:nvPr/>
          </p:nvSpPr>
          <p:spPr bwMode="auto">
            <a:xfrm>
              <a:off x="1951" y="1698"/>
              <a:ext cx="3" cy="28"/>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5" name="Rectangle 436"/>
            <p:cNvSpPr>
              <a:spLocks noChangeArrowheads="1"/>
            </p:cNvSpPr>
            <p:nvPr/>
          </p:nvSpPr>
          <p:spPr bwMode="auto">
            <a:xfrm>
              <a:off x="1954" y="1698"/>
              <a:ext cx="4" cy="28"/>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6" name="Rectangle 437"/>
            <p:cNvSpPr>
              <a:spLocks noChangeArrowheads="1"/>
            </p:cNvSpPr>
            <p:nvPr/>
          </p:nvSpPr>
          <p:spPr bwMode="auto">
            <a:xfrm>
              <a:off x="1958" y="1698"/>
              <a:ext cx="3" cy="2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7" name="Rectangle 438"/>
            <p:cNvSpPr>
              <a:spLocks noChangeArrowheads="1"/>
            </p:cNvSpPr>
            <p:nvPr/>
          </p:nvSpPr>
          <p:spPr bwMode="auto">
            <a:xfrm>
              <a:off x="1961" y="1698"/>
              <a:ext cx="4" cy="2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8" name="Rectangle 439"/>
            <p:cNvSpPr>
              <a:spLocks noChangeArrowheads="1"/>
            </p:cNvSpPr>
            <p:nvPr/>
          </p:nvSpPr>
          <p:spPr bwMode="auto">
            <a:xfrm>
              <a:off x="1965" y="1698"/>
              <a:ext cx="3" cy="28"/>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9" name="Rectangle 440"/>
            <p:cNvSpPr>
              <a:spLocks noChangeArrowheads="1"/>
            </p:cNvSpPr>
            <p:nvPr/>
          </p:nvSpPr>
          <p:spPr bwMode="auto">
            <a:xfrm>
              <a:off x="1968" y="1698"/>
              <a:ext cx="4" cy="28"/>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0" name="Rectangle 441"/>
            <p:cNvSpPr>
              <a:spLocks noChangeArrowheads="1"/>
            </p:cNvSpPr>
            <p:nvPr/>
          </p:nvSpPr>
          <p:spPr bwMode="auto">
            <a:xfrm>
              <a:off x="1972" y="1698"/>
              <a:ext cx="3" cy="28"/>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1" name="Rectangle 442"/>
            <p:cNvSpPr>
              <a:spLocks noChangeArrowheads="1"/>
            </p:cNvSpPr>
            <p:nvPr/>
          </p:nvSpPr>
          <p:spPr bwMode="auto">
            <a:xfrm>
              <a:off x="1975" y="1698"/>
              <a:ext cx="4" cy="2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2" name="Rectangle 443"/>
            <p:cNvSpPr>
              <a:spLocks noChangeArrowheads="1"/>
            </p:cNvSpPr>
            <p:nvPr/>
          </p:nvSpPr>
          <p:spPr bwMode="auto">
            <a:xfrm>
              <a:off x="1979" y="1698"/>
              <a:ext cx="4" cy="2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3" name="Rectangle 444"/>
            <p:cNvSpPr>
              <a:spLocks noChangeArrowheads="1"/>
            </p:cNvSpPr>
            <p:nvPr/>
          </p:nvSpPr>
          <p:spPr bwMode="auto">
            <a:xfrm>
              <a:off x="1983" y="1698"/>
              <a:ext cx="3" cy="28"/>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4" name="Rectangle 445"/>
            <p:cNvSpPr>
              <a:spLocks noChangeArrowheads="1"/>
            </p:cNvSpPr>
            <p:nvPr/>
          </p:nvSpPr>
          <p:spPr bwMode="auto">
            <a:xfrm>
              <a:off x="1986" y="1698"/>
              <a:ext cx="4" cy="28"/>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5" name="Rectangle 446"/>
            <p:cNvSpPr>
              <a:spLocks noChangeArrowheads="1"/>
            </p:cNvSpPr>
            <p:nvPr/>
          </p:nvSpPr>
          <p:spPr bwMode="auto">
            <a:xfrm>
              <a:off x="1990" y="1698"/>
              <a:ext cx="3" cy="28"/>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6" name="Rectangle 447"/>
            <p:cNvSpPr>
              <a:spLocks noChangeArrowheads="1"/>
            </p:cNvSpPr>
            <p:nvPr/>
          </p:nvSpPr>
          <p:spPr bwMode="auto">
            <a:xfrm>
              <a:off x="1993" y="1698"/>
              <a:ext cx="4" cy="2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7" name="Rectangle 448"/>
            <p:cNvSpPr>
              <a:spLocks noChangeArrowheads="1"/>
            </p:cNvSpPr>
            <p:nvPr/>
          </p:nvSpPr>
          <p:spPr bwMode="auto">
            <a:xfrm>
              <a:off x="1997" y="1698"/>
              <a:ext cx="3" cy="28"/>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8" name="Rectangle 449"/>
            <p:cNvSpPr>
              <a:spLocks noChangeArrowheads="1"/>
            </p:cNvSpPr>
            <p:nvPr/>
          </p:nvSpPr>
          <p:spPr bwMode="auto">
            <a:xfrm>
              <a:off x="2000" y="1698"/>
              <a:ext cx="4" cy="28"/>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9" name="Rectangle 450"/>
            <p:cNvSpPr>
              <a:spLocks noChangeArrowheads="1"/>
            </p:cNvSpPr>
            <p:nvPr/>
          </p:nvSpPr>
          <p:spPr bwMode="auto">
            <a:xfrm>
              <a:off x="2004" y="1698"/>
              <a:ext cx="3" cy="2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0" name="Rectangle 451"/>
            <p:cNvSpPr>
              <a:spLocks noChangeArrowheads="1"/>
            </p:cNvSpPr>
            <p:nvPr/>
          </p:nvSpPr>
          <p:spPr bwMode="auto">
            <a:xfrm>
              <a:off x="2007" y="1698"/>
              <a:ext cx="4" cy="28"/>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3" name="Rectangle 452"/>
            <p:cNvSpPr>
              <a:spLocks noChangeArrowheads="1"/>
            </p:cNvSpPr>
            <p:nvPr/>
          </p:nvSpPr>
          <p:spPr bwMode="auto">
            <a:xfrm>
              <a:off x="2011" y="1698"/>
              <a:ext cx="3" cy="2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4" name="Rectangle 453"/>
            <p:cNvSpPr>
              <a:spLocks noChangeArrowheads="1"/>
            </p:cNvSpPr>
            <p:nvPr/>
          </p:nvSpPr>
          <p:spPr bwMode="auto">
            <a:xfrm>
              <a:off x="2014" y="1698"/>
              <a:ext cx="4" cy="2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5" name="Rectangle 454"/>
            <p:cNvSpPr>
              <a:spLocks noChangeArrowheads="1"/>
            </p:cNvSpPr>
            <p:nvPr/>
          </p:nvSpPr>
          <p:spPr bwMode="auto">
            <a:xfrm>
              <a:off x="2018" y="1698"/>
              <a:ext cx="3" cy="28"/>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6" name="Rectangle 455"/>
            <p:cNvSpPr>
              <a:spLocks noChangeArrowheads="1"/>
            </p:cNvSpPr>
            <p:nvPr/>
          </p:nvSpPr>
          <p:spPr bwMode="auto">
            <a:xfrm>
              <a:off x="2021" y="1698"/>
              <a:ext cx="4" cy="28"/>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7" name="Rectangle 456"/>
            <p:cNvSpPr>
              <a:spLocks noChangeArrowheads="1"/>
            </p:cNvSpPr>
            <p:nvPr/>
          </p:nvSpPr>
          <p:spPr bwMode="auto">
            <a:xfrm>
              <a:off x="2025" y="1698"/>
              <a:ext cx="3" cy="2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8" name="Rectangle 457"/>
            <p:cNvSpPr>
              <a:spLocks noChangeArrowheads="1"/>
            </p:cNvSpPr>
            <p:nvPr/>
          </p:nvSpPr>
          <p:spPr bwMode="auto">
            <a:xfrm>
              <a:off x="1930" y="1703"/>
              <a:ext cx="95" cy="18"/>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9" name="Rectangle 458"/>
            <p:cNvSpPr>
              <a:spLocks noChangeArrowheads="1"/>
            </p:cNvSpPr>
            <p:nvPr/>
          </p:nvSpPr>
          <p:spPr bwMode="auto">
            <a:xfrm>
              <a:off x="1926" y="1701"/>
              <a:ext cx="102" cy="4"/>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2" name="Rectangle 459"/>
            <p:cNvSpPr>
              <a:spLocks noChangeArrowheads="1"/>
            </p:cNvSpPr>
            <p:nvPr/>
          </p:nvSpPr>
          <p:spPr bwMode="auto">
            <a:xfrm>
              <a:off x="1926" y="1705"/>
              <a:ext cx="102" cy="3"/>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5" name="Rectangle 460"/>
            <p:cNvSpPr>
              <a:spLocks noChangeArrowheads="1"/>
            </p:cNvSpPr>
            <p:nvPr/>
          </p:nvSpPr>
          <p:spPr bwMode="auto">
            <a:xfrm>
              <a:off x="1926" y="1708"/>
              <a:ext cx="102" cy="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6" name="Rectangle 461"/>
            <p:cNvSpPr>
              <a:spLocks noChangeArrowheads="1"/>
            </p:cNvSpPr>
            <p:nvPr/>
          </p:nvSpPr>
          <p:spPr bwMode="auto">
            <a:xfrm>
              <a:off x="1931" y="1707"/>
              <a:ext cx="93" cy="3"/>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7" name="Rectangle 462"/>
            <p:cNvSpPr>
              <a:spLocks noChangeArrowheads="1"/>
            </p:cNvSpPr>
            <p:nvPr/>
          </p:nvSpPr>
          <p:spPr bwMode="auto">
            <a:xfrm>
              <a:off x="1939" y="1707"/>
              <a:ext cx="16"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8" name="Rectangle 463"/>
            <p:cNvSpPr>
              <a:spLocks noChangeArrowheads="1"/>
            </p:cNvSpPr>
            <p:nvPr/>
          </p:nvSpPr>
          <p:spPr bwMode="auto">
            <a:xfrm>
              <a:off x="1939" y="1707"/>
              <a:ext cx="16" cy="3"/>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88" name="Picture 46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926" y="1705"/>
              <a:ext cx="2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9" name="Picture 46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926" y="1705"/>
              <a:ext cx="2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9" name="Rectangle 466"/>
            <p:cNvSpPr>
              <a:spLocks noChangeArrowheads="1"/>
            </p:cNvSpPr>
            <p:nvPr/>
          </p:nvSpPr>
          <p:spPr bwMode="auto">
            <a:xfrm>
              <a:off x="1940" y="1712"/>
              <a:ext cx="4" cy="10"/>
            </a:xfrm>
            <a:prstGeom prst="rect">
              <a:avLst/>
            </a:prstGeom>
            <a:solidFill>
              <a:srgbClr val="D5D4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0" name="Rectangle 467"/>
            <p:cNvSpPr>
              <a:spLocks noChangeArrowheads="1"/>
            </p:cNvSpPr>
            <p:nvPr/>
          </p:nvSpPr>
          <p:spPr bwMode="auto">
            <a:xfrm>
              <a:off x="1944" y="1712"/>
              <a:ext cx="3" cy="10"/>
            </a:xfrm>
            <a:prstGeom prst="rect">
              <a:avLst/>
            </a:prstGeom>
            <a:solidFill>
              <a:srgbClr val="C6C5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2" name="Rectangle 468"/>
            <p:cNvSpPr>
              <a:spLocks noChangeArrowheads="1"/>
            </p:cNvSpPr>
            <p:nvPr/>
          </p:nvSpPr>
          <p:spPr bwMode="auto">
            <a:xfrm>
              <a:off x="1947" y="1712"/>
              <a:ext cx="4" cy="10"/>
            </a:xfrm>
            <a:prstGeom prst="rect">
              <a:avLst/>
            </a:prstGeom>
            <a:solidFill>
              <a:srgbClr val="A9A9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3" name="Rectangle 469"/>
            <p:cNvSpPr>
              <a:spLocks noChangeArrowheads="1"/>
            </p:cNvSpPr>
            <p:nvPr/>
          </p:nvSpPr>
          <p:spPr bwMode="auto">
            <a:xfrm>
              <a:off x="1951" y="1712"/>
              <a:ext cx="3" cy="10"/>
            </a:xfrm>
            <a:prstGeom prst="rect">
              <a:avLst/>
            </a:prstGeom>
            <a:solidFill>
              <a:srgbClr val="A6A6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4" name="Rectangle 470"/>
            <p:cNvSpPr>
              <a:spLocks noChangeArrowheads="1"/>
            </p:cNvSpPr>
            <p:nvPr/>
          </p:nvSpPr>
          <p:spPr bwMode="auto">
            <a:xfrm>
              <a:off x="1954" y="1712"/>
              <a:ext cx="4" cy="10"/>
            </a:xfrm>
            <a:prstGeom prst="rect">
              <a:avLst/>
            </a:prstGeom>
            <a:solidFill>
              <a:srgbClr val="C3C2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495" name="Picture 47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930"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6" name="Picture 472"/>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930"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5" name="Freeform 473"/>
            <p:cNvSpPr>
              <a:spLocks/>
            </p:cNvSpPr>
            <p:nvPr/>
          </p:nvSpPr>
          <p:spPr bwMode="auto">
            <a:xfrm>
              <a:off x="1937" y="1715"/>
              <a:ext cx="1"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6" name="Freeform 474"/>
            <p:cNvSpPr>
              <a:spLocks/>
            </p:cNvSpPr>
            <p:nvPr/>
          </p:nvSpPr>
          <p:spPr bwMode="auto">
            <a:xfrm>
              <a:off x="1937" y="1715"/>
              <a:ext cx="1"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noFill/>
            <a:ln w="1588" cap="flat">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7" name="Freeform 475"/>
            <p:cNvSpPr>
              <a:spLocks/>
            </p:cNvSpPr>
            <p:nvPr/>
          </p:nvSpPr>
          <p:spPr bwMode="auto">
            <a:xfrm>
              <a:off x="2023" y="1611"/>
              <a:ext cx="14" cy="87"/>
            </a:xfrm>
            <a:custGeom>
              <a:avLst/>
              <a:gdLst>
                <a:gd name="T0" fmla="*/ 0 w 14"/>
                <a:gd name="T1" fmla="*/ 87 h 87"/>
                <a:gd name="T2" fmla="*/ 10 w 14"/>
                <a:gd name="T3" fmla="*/ 76 h 87"/>
                <a:gd name="T4" fmla="*/ 10 w 14"/>
                <a:gd name="T5" fmla="*/ 56 h 87"/>
                <a:gd name="T6" fmla="*/ 14 w 14"/>
                <a:gd name="T7" fmla="*/ 45 h 87"/>
                <a:gd name="T8" fmla="*/ 14 w 14"/>
                <a:gd name="T9" fmla="*/ 0 h 87"/>
                <a:gd name="T10" fmla="*/ 0 w 14"/>
                <a:gd name="T11" fmla="*/ 15 h 87"/>
                <a:gd name="T12" fmla="*/ 0 w 14"/>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14" h="87">
                  <a:moveTo>
                    <a:pt x="0" y="87"/>
                  </a:moveTo>
                  <a:lnTo>
                    <a:pt x="10" y="76"/>
                  </a:lnTo>
                  <a:lnTo>
                    <a:pt x="10" y="56"/>
                  </a:lnTo>
                  <a:lnTo>
                    <a:pt x="14" y="45"/>
                  </a:lnTo>
                  <a:lnTo>
                    <a:pt x="14" y="0"/>
                  </a:lnTo>
                  <a:lnTo>
                    <a:pt x="0" y="15"/>
                  </a:lnTo>
                  <a:lnTo>
                    <a:pt x="0" y="87"/>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8" name="Freeform 476"/>
            <p:cNvSpPr>
              <a:spLocks/>
            </p:cNvSpPr>
            <p:nvPr/>
          </p:nvSpPr>
          <p:spPr bwMode="auto">
            <a:xfrm>
              <a:off x="1933" y="1611"/>
              <a:ext cx="104" cy="15"/>
            </a:xfrm>
            <a:custGeom>
              <a:avLst/>
              <a:gdLst>
                <a:gd name="T0" fmla="*/ 104 w 104"/>
                <a:gd name="T1" fmla="*/ 0 h 15"/>
                <a:gd name="T2" fmla="*/ 15 w 104"/>
                <a:gd name="T3" fmla="*/ 0 h 15"/>
                <a:gd name="T4" fmla="*/ 0 w 104"/>
                <a:gd name="T5" fmla="*/ 15 h 15"/>
                <a:gd name="T6" fmla="*/ 90 w 104"/>
                <a:gd name="T7" fmla="*/ 15 h 15"/>
                <a:gd name="T8" fmla="*/ 104 w 104"/>
                <a:gd name="T9" fmla="*/ 0 h 15"/>
              </a:gdLst>
              <a:ahLst/>
              <a:cxnLst>
                <a:cxn ang="0">
                  <a:pos x="T0" y="T1"/>
                </a:cxn>
                <a:cxn ang="0">
                  <a:pos x="T2" y="T3"/>
                </a:cxn>
                <a:cxn ang="0">
                  <a:pos x="T4" y="T5"/>
                </a:cxn>
                <a:cxn ang="0">
                  <a:pos x="T6" y="T7"/>
                </a:cxn>
                <a:cxn ang="0">
                  <a:pos x="T8" y="T9"/>
                </a:cxn>
              </a:cxnLst>
              <a:rect l="0" t="0" r="r" b="b"/>
              <a:pathLst>
                <a:path w="104" h="15">
                  <a:moveTo>
                    <a:pt x="104" y="0"/>
                  </a:moveTo>
                  <a:lnTo>
                    <a:pt x="15" y="0"/>
                  </a:lnTo>
                  <a:lnTo>
                    <a:pt x="0" y="15"/>
                  </a:lnTo>
                  <a:lnTo>
                    <a:pt x="90" y="15"/>
                  </a:lnTo>
                  <a:lnTo>
                    <a:pt x="104"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9" name="Rectangle 477"/>
            <p:cNvSpPr>
              <a:spLocks noChangeArrowheads="1"/>
            </p:cNvSpPr>
            <p:nvPr/>
          </p:nvSpPr>
          <p:spPr bwMode="auto">
            <a:xfrm>
              <a:off x="1933" y="1626"/>
              <a:ext cx="90" cy="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0" name="Rectangle 478"/>
            <p:cNvSpPr>
              <a:spLocks noChangeArrowheads="1"/>
            </p:cNvSpPr>
            <p:nvPr/>
          </p:nvSpPr>
          <p:spPr bwMode="auto">
            <a:xfrm>
              <a:off x="1933" y="1626"/>
              <a:ext cx="90" cy="72"/>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 name="Rectangle 479"/>
            <p:cNvSpPr>
              <a:spLocks noChangeArrowheads="1"/>
            </p:cNvSpPr>
            <p:nvPr/>
          </p:nvSpPr>
          <p:spPr bwMode="auto">
            <a:xfrm>
              <a:off x="2013" y="1689"/>
              <a:ext cx="5" cy="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04" name="Picture 48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940" y="1631"/>
              <a:ext cx="74"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2" name="Freeform 481"/>
            <p:cNvSpPr>
              <a:spLocks noEditPoints="1"/>
            </p:cNvSpPr>
            <p:nvPr/>
          </p:nvSpPr>
          <p:spPr bwMode="auto">
            <a:xfrm>
              <a:off x="1941" y="1711"/>
              <a:ext cx="80" cy="8"/>
            </a:xfrm>
            <a:custGeom>
              <a:avLst/>
              <a:gdLst>
                <a:gd name="T0" fmla="*/ 54 w 80"/>
                <a:gd name="T1" fmla="*/ 1 h 8"/>
                <a:gd name="T2" fmla="*/ 63 w 80"/>
                <a:gd name="T3" fmla="*/ 0 h 8"/>
                <a:gd name="T4" fmla="*/ 63 w 80"/>
                <a:gd name="T5" fmla="*/ 3 h 8"/>
                <a:gd name="T6" fmla="*/ 68 w 80"/>
                <a:gd name="T7" fmla="*/ 1 h 8"/>
                <a:gd name="T8" fmla="*/ 77 w 80"/>
                <a:gd name="T9" fmla="*/ 0 h 8"/>
                <a:gd name="T10" fmla="*/ 77 w 80"/>
                <a:gd name="T11" fmla="*/ 3 h 8"/>
                <a:gd name="T12" fmla="*/ 48 w 80"/>
                <a:gd name="T13" fmla="*/ 1 h 8"/>
                <a:gd name="T14" fmla="*/ 36 w 80"/>
                <a:gd name="T15" fmla="*/ 0 h 8"/>
                <a:gd name="T16" fmla="*/ 36 w 80"/>
                <a:gd name="T17" fmla="*/ 3 h 8"/>
                <a:gd name="T18" fmla="*/ 41 w 80"/>
                <a:gd name="T19" fmla="*/ 1 h 8"/>
                <a:gd name="T20" fmla="*/ 16 w 80"/>
                <a:gd name="T21" fmla="*/ 0 h 8"/>
                <a:gd name="T22" fmla="*/ 16 w 80"/>
                <a:gd name="T23" fmla="*/ 3 h 8"/>
                <a:gd name="T24" fmla="*/ 21 w 80"/>
                <a:gd name="T25" fmla="*/ 1 h 8"/>
                <a:gd name="T26" fmla="*/ 29 w 80"/>
                <a:gd name="T27" fmla="*/ 0 h 8"/>
                <a:gd name="T28" fmla="*/ 29 w 80"/>
                <a:gd name="T29" fmla="*/ 3 h 8"/>
                <a:gd name="T30" fmla="*/ 19 w 80"/>
                <a:gd name="T31" fmla="*/ 6 h 8"/>
                <a:gd name="T32" fmla="*/ 73 w 80"/>
                <a:gd name="T33" fmla="*/ 5 h 8"/>
                <a:gd name="T34" fmla="*/ 73 w 80"/>
                <a:gd name="T35" fmla="*/ 8 h 8"/>
                <a:gd name="T36" fmla="*/ 78 w 80"/>
                <a:gd name="T37" fmla="*/ 6 h 8"/>
                <a:gd name="T38" fmla="*/ 60 w 80"/>
                <a:gd name="T39" fmla="*/ 5 h 8"/>
                <a:gd name="T40" fmla="*/ 60 w 80"/>
                <a:gd name="T41" fmla="*/ 8 h 8"/>
                <a:gd name="T42" fmla="*/ 66 w 80"/>
                <a:gd name="T43" fmla="*/ 6 h 8"/>
                <a:gd name="T44" fmla="*/ 33 w 80"/>
                <a:gd name="T45" fmla="*/ 5 h 8"/>
                <a:gd name="T46" fmla="*/ 33 w 80"/>
                <a:gd name="T47" fmla="*/ 8 h 8"/>
                <a:gd name="T48" fmla="*/ 38 w 80"/>
                <a:gd name="T49" fmla="*/ 6 h 8"/>
                <a:gd name="T50" fmla="*/ 47 w 80"/>
                <a:gd name="T51" fmla="*/ 5 h 8"/>
                <a:gd name="T52" fmla="*/ 47 w 80"/>
                <a:gd name="T53" fmla="*/ 8 h 8"/>
                <a:gd name="T54" fmla="*/ 52 w 80"/>
                <a:gd name="T55" fmla="*/ 6 h 8"/>
                <a:gd name="T56" fmla="*/ 27 w 80"/>
                <a:gd name="T57" fmla="*/ 5 h 8"/>
                <a:gd name="T58" fmla="*/ 27 w 80"/>
                <a:gd name="T59" fmla="*/ 8 h 8"/>
                <a:gd name="T60" fmla="*/ 7 w 80"/>
                <a:gd name="T61" fmla="*/ 1 h 8"/>
                <a:gd name="T62" fmla="*/ 2 w 80"/>
                <a:gd name="T63" fmla="*/ 0 h 8"/>
                <a:gd name="T64" fmla="*/ 2 w 80"/>
                <a:gd name="T6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8">
                  <a:moveTo>
                    <a:pt x="56" y="0"/>
                  </a:moveTo>
                  <a:lnTo>
                    <a:pt x="54" y="1"/>
                  </a:lnTo>
                  <a:lnTo>
                    <a:pt x="56" y="3"/>
                  </a:lnTo>
                  <a:moveTo>
                    <a:pt x="63" y="0"/>
                  </a:moveTo>
                  <a:lnTo>
                    <a:pt x="61" y="1"/>
                  </a:lnTo>
                  <a:lnTo>
                    <a:pt x="63" y="3"/>
                  </a:lnTo>
                  <a:moveTo>
                    <a:pt x="70" y="0"/>
                  </a:moveTo>
                  <a:lnTo>
                    <a:pt x="68" y="1"/>
                  </a:lnTo>
                  <a:lnTo>
                    <a:pt x="70" y="3"/>
                  </a:lnTo>
                  <a:moveTo>
                    <a:pt x="77" y="0"/>
                  </a:moveTo>
                  <a:lnTo>
                    <a:pt x="75" y="1"/>
                  </a:lnTo>
                  <a:lnTo>
                    <a:pt x="77" y="3"/>
                  </a:lnTo>
                  <a:moveTo>
                    <a:pt x="49" y="0"/>
                  </a:moveTo>
                  <a:lnTo>
                    <a:pt x="48" y="1"/>
                  </a:lnTo>
                  <a:lnTo>
                    <a:pt x="49" y="3"/>
                  </a:lnTo>
                  <a:moveTo>
                    <a:pt x="36" y="0"/>
                  </a:moveTo>
                  <a:lnTo>
                    <a:pt x="34" y="1"/>
                  </a:lnTo>
                  <a:lnTo>
                    <a:pt x="36" y="3"/>
                  </a:lnTo>
                  <a:moveTo>
                    <a:pt x="43" y="0"/>
                  </a:moveTo>
                  <a:lnTo>
                    <a:pt x="41" y="1"/>
                  </a:lnTo>
                  <a:lnTo>
                    <a:pt x="43" y="3"/>
                  </a:lnTo>
                  <a:moveTo>
                    <a:pt x="16" y="0"/>
                  </a:moveTo>
                  <a:lnTo>
                    <a:pt x="14" y="1"/>
                  </a:lnTo>
                  <a:lnTo>
                    <a:pt x="16" y="3"/>
                  </a:lnTo>
                  <a:moveTo>
                    <a:pt x="22" y="0"/>
                  </a:moveTo>
                  <a:lnTo>
                    <a:pt x="21" y="1"/>
                  </a:lnTo>
                  <a:lnTo>
                    <a:pt x="22" y="3"/>
                  </a:lnTo>
                  <a:moveTo>
                    <a:pt x="29" y="0"/>
                  </a:moveTo>
                  <a:lnTo>
                    <a:pt x="27" y="1"/>
                  </a:lnTo>
                  <a:lnTo>
                    <a:pt x="29" y="3"/>
                  </a:lnTo>
                  <a:moveTo>
                    <a:pt x="21" y="5"/>
                  </a:moveTo>
                  <a:lnTo>
                    <a:pt x="19" y="6"/>
                  </a:lnTo>
                  <a:lnTo>
                    <a:pt x="21" y="8"/>
                  </a:lnTo>
                  <a:moveTo>
                    <a:pt x="73" y="5"/>
                  </a:moveTo>
                  <a:lnTo>
                    <a:pt x="72" y="6"/>
                  </a:lnTo>
                  <a:lnTo>
                    <a:pt x="73" y="8"/>
                  </a:lnTo>
                  <a:moveTo>
                    <a:pt x="80" y="5"/>
                  </a:moveTo>
                  <a:lnTo>
                    <a:pt x="78" y="6"/>
                  </a:lnTo>
                  <a:lnTo>
                    <a:pt x="80" y="8"/>
                  </a:lnTo>
                  <a:moveTo>
                    <a:pt x="60" y="5"/>
                  </a:moveTo>
                  <a:lnTo>
                    <a:pt x="59" y="6"/>
                  </a:lnTo>
                  <a:lnTo>
                    <a:pt x="60" y="8"/>
                  </a:lnTo>
                  <a:moveTo>
                    <a:pt x="67" y="5"/>
                  </a:moveTo>
                  <a:lnTo>
                    <a:pt x="66" y="6"/>
                  </a:lnTo>
                  <a:lnTo>
                    <a:pt x="67" y="8"/>
                  </a:lnTo>
                  <a:moveTo>
                    <a:pt x="33" y="5"/>
                  </a:moveTo>
                  <a:lnTo>
                    <a:pt x="32" y="6"/>
                  </a:lnTo>
                  <a:lnTo>
                    <a:pt x="33" y="8"/>
                  </a:lnTo>
                  <a:moveTo>
                    <a:pt x="40" y="5"/>
                  </a:moveTo>
                  <a:lnTo>
                    <a:pt x="38" y="6"/>
                  </a:lnTo>
                  <a:lnTo>
                    <a:pt x="40" y="8"/>
                  </a:lnTo>
                  <a:moveTo>
                    <a:pt x="47" y="5"/>
                  </a:moveTo>
                  <a:lnTo>
                    <a:pt x="45" y="6"/>
                  </a:lnTo>
                  <a:lnTo>
                    <a:pt x="47" y="8"/>
                  </a:lnTo>
                  <a:moveTo>
                    <a:pt x="54" y="5"/>
                  </a:moveTo>
                  <a:lnTo>
                    <a:pt x="52" y="6"/>
                  </a:lnTo>
                  <a:lnTo>
                    <a:pt x="54" y="8"/>
                  </a:lnTo>
                  <a:moveTo>
                    <a:pt x="27" y="5"/>
                  </a:moveTo>
                  <a:lnTo>
                    <a:pt x="25" y="6"/>
                  </a:lnTo>
                  <a:lnTo>
                    <a:pt x="27" y="8"/>
                  </a:lnTo>
                  <a:moveTo>
                    <a:pt x="9" y="0"/>
                  </a:moveTo>
                  <a:lnTo>
                    <a:pt x="7" y="1"/>
                  </a:lnTo>
                  <a:lnTo>
                    <a:pt x="9" y="3"/>
                  </a:lnTo>
                  <a:moveTo>
                    <a:pt x="2" y="0"/>
                  </a:moveTo>
                  <a:lnTo>
                    <a:pt x="0" y="1"/>
                  </a:lnTo>
                  <a:lnTo>
                    <a:pt x="2" y="3"/>
                  </a:lnTo>
                </a:path>
              </a:pathLst>
            </a:custGeom>
            <a:noFill/>
            <a:ln w="1588" cap="rnd">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06" name="Picture 48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937" y="1627"/>
              <a:ext cx="8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3" name="Freeform 483"/>
            <p:cNvSpPr>
              <a:spLocks noEditPoints="1"/>
            </p:cNvSpPr>
            <p:nvPr/>
          </p:nvSpPr>
          <p:spPr bwMode="auto">
            <a:xfrm>
              <a:off x="1933" y="1694"/>
              <a:ext cx="90" cy="4"/>
            </a:xfrm>
            <a:custGeom>
              <a:avLst/>
              <a:gdLst>
                <a:gd name="T0" fmla="*/ 25 w 90"/>
                <a:gd name="T1" fmla="*/ 0 h 4"/>
                <a:gd name="T2" fmla="*/ 25 w 90"/>
                <a:gd name="T3" fmla="*/ 4 h 4"/>
                <a:gd name="T4" fmla="*/ 14 w 90"/>
                <a:gd name="T5" fmla="*/ 0 h 4"/>
                <a:gd name="T6" fmla="*/ 14 w 90"/>
                <a:gd name="T7" fmla="*/ 4 h 4"/>
                <a:gd name="T8" fmla="*/ 0 w 90"/>
                <a:gd name="T9" fmla="*/ 0 h 4"/>
                <a:gd name="T10" fmla="*/ 90 w 90"/>
                <a:gd name="T11" fmla="*/ 0 h 4"/>
              </a:gdLst>
              <a:ahLst/>
              <a:cxnLst>
                <a:cxn ang="0">
                  <a:pos x="T0" y="T1"/>
                </a:cxn>
                <a:cxn ang="0">
                  <a:pos x="T2" y="T3"/>
                </a:cxn>
                <a:cxn ang="0">
                  <a:pos x="T4" y="T5"/>
                </a:cxn>
                <a:cxn ang="0">
                  <a:pos x="T6" y="T7"/>
                </a:cxn>
                <a:cxn ang="0">
                  <a:pos x="T8" y="T9"/>
                </a:cxn>
                <a:cxn ang="0">
                  <a:pos x="T10" y="T11"/>
                </a:cxn>
              </a:cxnLst>
              <a:rect l="0" t="0" r="r" b="b"/>
              <a:pathLst>
                <a:path w="90" h="4">
                  <a:moveTo>
                    <a:pt x="25" y="0"/>
                  </a:moveTo>
                  <a:lnTo>
                    <a:pt x="25" y="4"/>
                  </a:lnTo>
                  <a:moveTo>
                    <a:pt x="14" y="0"/>
                  </a:moveTo>
                  <a:lnTo>
                    <a:pt x="14" y="4"/>
                  </a:lnTo>
                  <a:moveTo>
                    <a:pt x="0" y="0"/>
                  </a:moveTo>
                  <a:lnTo>
                    <a:pt x="90" y="0"/>
                  </a:ln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4" name="Freeform 484"/>
            <p:cNvSpPr>
              <a:spLocks/>
            </p:cNvSpPr>
            <p:nvPr/>
          </p:nvSpPr>
          <p:spPr bwMode="auto">
            <a:xfrm>
              <a:off x="1930" y="1611"/>
              <a:ext cx="107" cy="110"/>
            </a:xfrm>
            <a:custGeom>
              <a:avLst/>
              <a:gdLst>
                <a:gd name="T0" fmla="*/ 0 w 107"/>
                <a:gd name="T1" fmla="*/ 110 h 110"/>
                <a:gd name="T2" fmla="*/ 0 w 107"/>
                <a:gd name="T3" fmla="*/ 92 h 110"/>
                <a:gd name="T4" fmla="*/ 5 w 107"/>
                <a:gd name="T5" fmla="*/ 87 h 110"/>
                <a:gd name="T6" fmla="*/ 3 w 107"/>
                <a:gd name="T7" fmla="*/ 87 h 110"/>
                <a:gd name="T8" fmla="*/ 3 w 107"/>
                <a:gd name="T9" fmla="*/ 15 h 110"/>
                <a:gd name="T10" fmla="*/ 18 w 107"/>
                <a:gd name="T11" fmla="*/ 0 h 110"/>
                <a:gd name="T12" fmla="*/ 107 w 107"/>
                <a:gd name="T13" fmla="*/ 0 h 110"/>
                <a:gd name="T14" fmla="*/ 107 w 107"/>
                <a:gd name="T15" fmla="*/ 45 h 110"/>
                <a:gd name="T16" fmla="*/ 103 w 107"/>
                <a:gd name="T17" fmla="*/ 56 h 110"/>
                <a:gd name="T18" fmla="*/ 103 w 107"/>
                <a:gd name="T19" fmla="*/ 75 h 110"/>
                <a:gd name="T20" fmla="*/ 100 w 107"/>
                <a:gd name="T21" fmla="*/ 80 h 110"/>
                <a:gd name="T22" fmla="*/ 107 w 107"/>
                <a:gd name="T23" fmla="*/ 80 h 110"/>
                <a:gd name="T24" fmla="*/ 107 w 107"/>
                <a:gd name="T25" fmla="*/ 98 h 110"/>
                <a:gd name="T26" fmla="*/ 95 w 107"/>
                <a:gd name="T27" fmla="*/ 110 h 110"/>
                <a:gd name="T28" fmla="*/ 0 w 107"/>
                <a:gd name="T2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10">
                  <a:moveTo>
                    <a:pt x="0" y="110"/>
                  </a:moveTo>
                  <a:lnTo>
                    <a:pt x="0" y="92"/>
                  </a:lnTo>
                  <a:lnTo>
                    <a:pt x="5" y="87"/>
                  </a:lnTo>
                  <a:lnTo>
                    <a:pt x="3" y="87"/>
                  </a:lnTo>
                  <a:lnTo>
                    <a:pt x="3" y="15"/>
                  </a:lnTo>
                  <a:lnTo>
                    <a:pt x="18" y="0"/>
                  </a:lnTo>
                  <a:lnTo>
                    <a:pt x="107" y="0"/>
                  </a:lnTo>
                  <a:lnTo>
                    <a:pt x="107" y="45"/>
                  </a:lnTo>
                  <a:lnTo>
                    <a:pt x="103" y="56"/>
                  </a:lnTo>
                  <a:lnTo>
                    <a:pt x="103" y="75"/>
                  </a:lnTo>
                  <a:lnTo>
                    <a:pt x="100" y="80"/>
                  </a:lnTo>
                  <a:lnTo>
                    <a:pt x="107" y="80"/>
                  </a:lnTo>
                  <a:lnTo>
                    <a:pt x="107" y="98"/>
                  </a:lnTo>
                  <a:lnTo>
                    <a:pt x="95" y="110"/>
                  </a:lnTo>
                  <a:lnTo>
                    <a:pt x="0" y="11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5" name="Freeform 485"/>
            <p:cNvSpPr>
              <a:spLocks/>
            </p:cNvSpPr>
            <p:nvPr/>
          </p:nvSpPr>
          <p:spPr bwMode="auto">
            <a:xfrm>
              <a:off x="2052" y="1560"/>
              <a:ext cx="8" cy="21"/>
            </a:xfrm>
            <a:custGeom>
              <a:avLst/>
              <a:gdLst>
                <a:gd name="T0" fmla="*/ 0 w 8"/>
                <a:gd name="T1" fmla="*/ 21 h 21"/>
                <a:gd name="T2" fmla="*/ 8 w 8"/>
                <a:gd name="T3" fmla="*/ 12 h 21"/>
                <a:gd name="T4" fmla="*/ 8 w 8"/>
                <a:gd name="T5" fmla="*/ 0 h 21"/>
                <a:gd name="T6" fmla="*/ 0 w 8"/>
                <a:gd name="T7" fmla="*/ 8 h 21"/>
                <a:gd name="T8" fmla="*/ 0 w 8"/>
                <a:gd name="T9" fmla="*/ 21 h 21"/>
              </a:gdLst>
              <a:ahLst/>
              <a:cxnLst>
                <a:cxn ang="0">
                  <a:pos x="T0" y="T1"/>
                </a:cxn>
                <a:cxn ang="0">
                  <a:pos x="T2" y="T3"/>
                </a:cxn>
                <a:cxn ang="0">
                  <a:pos x="T4" y="T5"/>
                </a:cxn>
                <a:cxn ang="0">
                  <a:pos x="T6" y="T7"/>
                </a:cxn>
                <a:cxn ang="0">
                  <a:pos x="T8" y="T9"/>
                </a:cxn>
              </a:cxnLst>
              <a:rect l="0" t="0" r="r" b="b"/>
              <a:pathLst>
                <a:path w="8" h="21">
                  <a:moveTo>
                    <a:pt x="0" y="21"/>
                  </a:moveTo>
                  <a:lnTo>
                    <a:pt x="8" y="12"/>
                  </a:lnTo>
                  <a:lnTo>
                    <a:pt x="8" y="0"/>
                  </a:lnTo>
                  <a:lnTo>
                    <a:pt x="0" y="8"/>
                  </a:lnTo>
                  <a:lnTo>
                    <a:pt x="0" y="2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6" name="Freeform 486"/>
            <p:cNvSpPr>
              <a:spLocks/>
            </p:cNvSpPr>
            <p:nvPr/>
          </p:nvSpPr>
          <p:spPr bwMode="auto">
            <a:xfrm>
              <a:off x="2047" y="1560"/>
              <a:ext cx="13" cy="6"/>
            </a:xfrm>
            <a:custGeom>
              <a:avLst/>
              <a:gdLst>
                <a:gd name="T0" fmla="*/ 7 w 13"/>
                <a:gd name="T1" fmla="*/ 6 h 6"/>
                <a:gd name="T2" fmla="*/ 13 w 13"/>
                <a:gd name="T3" fmla="*/ 0 h 6"/>
                <a:gd name="T4" fmla="*/ 0 w 13"/>
                <a:gd name="T5" fmla="*/ 0 h 6"/>
                <a:gd name="T6" fmla="*/ 7 w 13"/>
                <a:gd name="T7" fmla="*/ 6 h 6"/>
              </a:gdLst>
              <a:ahLst/>
              <a:cxnLst>
                <a:cxn ang="0">
                  <a:pos x="T0" y="T1"/>
                </a:cxn>
                <a:cxn ang="0">
                  <a:pos x="T2" y="T3"/>
                </a:cxn>
                <a:cxn ang="0">
                  <a:pos x="T4" y="T5"/>
                </a:cxn>
                <a:cxn ang="0">
                  <a:pos x="T6" y="T7"/>
                </a:cxn>
              </a:cxnLst>
              <a:rect l="0" t="0" r="r" b="b"/>
              <a:pathLst>
                <a:path w="13" h="6">
                  <a:moveTo>
                    <a:pt x="7" y="6"/>
                  </a:moveTo>
                  <a:lnTo>
                    <a:pt x="13" y="0"/>
                  </a:lnTo>
                  <a:lnTo>
                    <a:pt x="0" y="0"/>
                  </a:lnTo>
                  <a:lnTo>
                    <a:pt x="7" y="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7" name="Freeform 487"/>
            <p:cNvSpPr>
              <a:spLocks/>
            </p:cNvSpPr>
            <p:nvPr/>
          </p:nvSpPr>
          <p:spPr bwMode="auto">
            <a:xfrm>
              <a:off x="1983" y="1564"/>
              <a:ext cx="17" cy="4"/>
            </a:xfrm>
            <a:custGeom>
              <a:avLst/>
              <a:gdLst>
                <a:gd name="T0" fmla="*/ 17 w 17"/>
                <a:gd name="T1" fmla="*/ 4 h 4"/>
                <a:gd name="T2" fmla="*/ 4 w 17"/>
                <a:gd name="T3" fmla="*/ 0 h 4"/>
                <a:gd name="T4" fmla="*/ 0 w 17"/>
                <a:gd name="T5" fmla="*/ 4 h 4"/>
                <a:gd name="T6" fmla="*/ 17 w 17"/>
                <a:gd name="T7" fmla="*/ 4 h 4"/>
              </a:gdLst>
              <a:ahLst/>
              <a:cxnLst>
                <a:cxn ang="0">
                  <a:pos x="T0" y="T1"/>
                </a:cxn>
                <a:cxn ang="0">
                  <a:pos x="T2" y="T3"/>
                </a:cxn>
                <a:cxn ang="0">
                  <a:pos x="T4" y="T5"/>
                </a:cxn>
                <a:cxn ang="0">
                  <a:pos x="T6" y="T7"/>
                </a:cxn>
              </a:cxnLst>
              <a:rect l="0" t="0" r="r" b="b"/>
              <a:pathLst>
                <a:path w="17" h="4">
                  <a:moveTo>
                    <a:pt x="17" y="4"/>
                  </a:moveTo>
                  <a:lnTo>
                    <a:pt x="4" y="0"/>
                  </a:lnTo>
                  <a:lnTo>
                    <a:pt x="0" y="4"/>
                  </a:lnTo>
                  <a:lnTo>
                    <a:pt x="17" y="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8" name="Freeform 488"/>
            <p:cNvSpPr>
              <a:spLocks/>
            </p:cNvSpPr>
            <p:nvPr/>
          </p:nvSpPr>
          <p:spPr bwMode="auto">
            <a:xfrm>
              <a:off x="1987" y="1560"/>
              <a:ext cx="71" cy="8"/>
            </a:xfrm>
            <a:custGeom>
              <a:avLst/>
              <a:gdLst>
                <a:gd name="T0" fmla="*/ 71 w 71"/>
                <a:gd name="T1" fmla="*/ 2 h 8"/>
                <a:gd name="T2" fmla="*/ 67 w 71"/>
                <a:gd name="T3" fmla="*/ 0 h 8"/>
                <a:gd name="T4" fmla="*/ 5 w 71"/>
                <a:gd name="T5" fmla="*/ 0 h 8"/>
                <a:gd name="T6" fmla="*/ 0 w 71"/>
                <a:gd name="T7" fmla="*/ 4 h 8"/>
                <a:gd name="T8" fmla="*/ 13 w 71"/>
                <a:gd name="T9" fmla="*/ 8 h 8"/>
                <a:gd name="T10" fmla="*/ 65 w 71"/>
                <a:gd name="T11" fmla="*/ 8 h 8"/>
                <a:gd name="T12" fmla="*/ 71 w 71"/>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71" h="8">
                  <a:moveTo>
                    <a:pt x="71" y="2"/>
                  </a:moveTo>
                  <a:lnTo>
                    <a:pt x="67" y="0"/>
                  </a:lnTo>
                  <a:lnTo>
                    <a:pt x="5" y="0"/>
                  </a:lnTo>
                  <a:lnTo>
                    <a:pt x="0" y="4"/>
                  </a:lnTo>
                  <a:lnTo>
                    <a:pt x="13" y="8"/>
                  </a:lnTo>
                  <a:lnTo>
                    <a:pt x="65" y="8"/>
                  </a:lnTo>
                  <a:lnTo>
                    <a:pt x="71" y="2"/>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9" name="Rectangle 489"/>
            <p:cNvSpPr>
              <a:spLocks noChangeArrowheads="1"/>
            </p:cNvSpPr>
            <p:nvPr/>
          </p:nvSpPr>
          <p:spPr bwMode="auto">
            <a:xfrm>
              <a:off x="1979" y="1564"/>
              <a:ext cx="4" cy="2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0" name="Rectangle 490"/>
            <p:cNvSpPr>
              <a:spLocks noChangeArrowheads="1"/>
            </p:cNvSpPr>
            <p:nvPr/>
          </p:nvSpPr>
          <p:spPr bwMode="auto">
            <a:xfrm>
              <a:off x="1983" y="1564"/>
              <a:ext cx="3" cy="21"/>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1" name="Rectangle 491"/>
            <p:cNvSpPr>
              <a:spLocks noChangeArrowheads="1"/>
            </p:cNvSpPr>
            <p:nvPr/>
          </p:nvSpPr>
          <p:spPr bwMode="auto">
            <a:xfrm>
              <a:off x="1986" y="1564"/>
              <a:ext cx="4" cy="21"/>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2" name="Rectangle 492"/>
            <p:cNvSpPr>
              <a:spLocks noChangeArrowheads="1"/>
            </p:cNvSpPr>
            <p:nvPr/>
          </p:nvSpPr>
          <p:spPr bwMode="auto">
            <a:xfrm>
              <a:off x="1990" y="1564"/>
              <a:ext cx="3" cy="21"/>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3" name="Rectangle 493"/>
            <p:cNvSpPr>
              <a:spLocks noChangeArrowheads="1"/>
            </p:cNvSpPr>
            <p:nvPr/>
          </p:nvSpPr>
          <p:spPr bwMode="auto">
            <a:xfrm>
              <a:off x="1993" y="1564"/>
              <a:ext cx="4" cy="21"/>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4" name="Rectangle 494"/>
            <p:cNvSpPr>
              <a:spLocks noChangeArrowheads="1"/>
            </p:cNvSpPr>
            <p:nvPr/>
          </p:nvSpPr>
          <p:spPr bwMode="auto">
            <a:xfrm>
              <a:off x="1997" y="1564"/>
              <a:ext cx="3" cy="21"/>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5" name="Rectangle 495"/>
            <p:cNvSpPr>
              <a:spLocks noChangeArrowheads="1"/>
            </p:cNvSpPr>
            <p:nvPr/>
          </p:nvSpPr>
          <p:spPr bwMode="auto">
            <a:xfrm>
              <a:off x="2000" y="1564"/>
              <a:ext cx="4" cy="21"/>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6" name="Rectangle 496"/>
            <p:cNvSpPr>
              <a:spLocks noChangeArrowheads="1"/>
            </p:cNvSpPr>
            <p:nvPr/>
          </p:nvSpPr>
          <p:spPr bwMode="auto">
            <a:xfrm>
              <a:off x="2004" y="1564"/>
              <a:ext cx="3" cy="2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7" name="Rectangle 497"/>
            <p:cNvSpPr>
              <a:spLocks noChangeArrowheads="1"/>
            </p:cNvSpPr>
            <p:nvPr/>
          </p:nvSpPr>
          <p:spPr bwMode="auto">
            <a:xfrm>
              <a:off x="2007" y="1564"/>
              <a:ext cx="4" cy="21"/>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8" name="Rectangle 498"/>
            <p:cNvSpPr>
              <a:spLocks noChangeArrowheads="1"/>
            </p:cNvSpPr>
            <p:nvPr/>
          </p:nvSpPr>
          <p:spPr bwMode="auto">
            <a:xfrm>
              <a:off x="2011" y="1564"/>
              <a:ext cx="3" cy="21"/>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9" name="Rectangle 499"/>
            <p:cNvSpPr>
              <a:spLocks noChangeArrowheads="1"/>
            </p:cNvSpPr>
            <p:nvPr/>
          </p:nvSpPr>
          <p:spPr bwMode="auto">
            <a:xfrm>
              <a:off x="2014" y="1564"/>
              <a:ext cx="4" cy="2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0" name="Rectangle 500"/>
            <p:cNvSpPr>
              <a:spLocks noChangeArrowheads="1"/>
            </p:cNvSpPr>
            <p:nvPr/>
          </p:nvSpPr>
          <p:spPr bwMode="auto">
            <a:xfrm>
              <a:off x="2018" y="1564"/>
              <a:ext cx="3" cy="21"/>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1" name="Rectangle 501"/>
            <p:cNvSpPr>
              <a:spLocks noChangeArrowheads="1"/>
            </p:cNvSpPr>
            <p:nvPr/>
          </p:nvSpPr>
          <p:spPr bwMode="auto">
            <a:xfrm>
              <a:off x="2021" y="1564"/>
              <a:ext cx="4" cy="21"/>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2" name="Rectangle 502"/>
            <p:cNvSpPr>
              <a:spLocks noChangeArrowheads="1"/>
            </p:cNvSpPr>
            <p:nvPr/>
          </p:nvSpPr>
          <p:spPr bwMode="auto">
            <a:xfrm>
              <a:off x="2025" y="1564"/>
              <a:ext cx="3" cy="21"/>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3" name="Rectangle 503"/>
            <p:cNvSpPr>
              <a:spLocks noChangeArrowheads="1"/>
            </p:cNvSpPr>
            <p:nvPr/>
          </p:nvSpPr>
          <p:spPr bwMode="auto">
            <a:xfrm>
              <a:off x="2028" y="1564"/>
              <a:ext cx="4" cy="2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4" name="Rectangle 504"/>
            <p:cNvSpPr>
              <a:spLocks noChangeArrowheads="1"/>
            </p:cNvSpPr>
            <p:nvPr/>
          </p:nvSpPr>
          <p:spPr bwMode="auto">
            <a:xfrm>
              <a:off x="2032" y="1564"/>
              <a:ext cx="3" cy="21"/>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5" name="Rectangle 505"/>
            <p:cNvSpPr>
              <a:spLocks noChangeArrowheads="1"/>
            </p:cNvSpPr>
            <p:nvPr/>
          </p:nvSpPr>
          <p:spPr bwMode="auto">
            <a:xfrm>
              <a:off x="2035" y="1564"/>
              <a:ext cx="4" cy="21"/>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6" name="Rectangle 506"/>
            <p:cNvSpPr>
              <a:spLocks noChangeArrowheads="1"/>
            </p:cNvSpPr>
            <p:nvPr/>
          </p:nvSpPr>
          <p:spPr bwMode="auto">
            <a:xfrm>
              <a:off x="2039" y="1564"/>
              <a:ext cx="3" cy="21"/>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7" name="Rectangle 507"/>
            <p:cNvSpPr>
              <a:spLocks noChangeArrowheads="1"/>
            </p:cNvSpPr>
            <p:nvPr/>
          </p:nvSpPr>
          <p:spPr bwMode="auto">
            <a:xfrm>
              <a:off x="2042" y="1564"/>
              <a:ext cx="4" cy="2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0" name="Rectangle 508"/>
            <p:cNvSpPr>
              <a:spLocks noChangeArrowheads="1"/>
            </p:cNvSpPr>
            <p:nvPr/>
          </p:nvSpPr>
          <p:spPr bwMode="auto">
            <a:xfrm>
              <a:off x="2046" y="1564"/>
              <a:ext cx="3" cy="21"/>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1" name="Rectangle 509"/>
            <p:cNvSpPr>
              <a:spLocks noChangeArrowheads="1"/>
            </p:cNvSpPr>
            <p:nvPr/>
          </p:nvSpPr>
          <p:spPr bwMode="auto">
            <a:xfrm>
              <a:off x="2049" y="1564"/>
              <a:ext cx="4" cy="21"/>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2" name="Rectangle 510"/>
            <p:cNvSpPr>
              <a:spLocks noChangeArrowheads="1"/>
            </p:cNvSpPr>
            <p:nvPr/>
          </p:nvSpPr>
          <p:spPr bwMode="auto">
            <a:xfrm>
              <a:off x="2053" y="1564"/>
              <a:ext cx="3"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3" name="Rectangle 511"/>
            <p:cNvSpPr>
              <a:spLocks noChangeArrowheads="1"/>
            </p:cNvSpPr>
            <p:nvPr/>
          </p:nvSpPr>
          <p:spPr bwMode="auto">
            <a:xfrm>
              <a:off x="1983" y="1568"/>
              <a:ext cx="69" cy="13"/>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4" name="Rectangle 512"/>
            <p:cNvSpPr>
              <a:spLocks noChangeArrowheads="1"/>
            </p:cNvSpPr>
            <p:nvPr/>
          </p:nvSpPr>
          <p:spPr bwMode="auto">
            <a:xfrm>
              <a:off x="1979" y="1568"/>
              <a:ext cx="77" cy="3"/>
            </a:xfrm>
            <a:prstGeom prst="rect">
              <a:avLst/>
            </a:prstGeom>
            <a:solidFill>
              <a:srgbClr val="9D9D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7" name="Rectangle 513"/>
            <p:cNvSpPr>
              <a:spLocks noChangeArrowheads="1"/>
            </p:cNvSpPr>
            <p:nvPr/>
          </p:nvSpPr>
          <p:spPr bwMode="auto">
            <a:xfrm>
              <a:off x="1979" y="1571"/>
              <a:ext cx="77" cy="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8" name="Rectangle 514"/>
            <p:cNvSpPr>
              <a:spLocks noChangeArrowheads="1"/>
            </p:cNvSpPr>
            <p:nvPr/>
          </p:nvSpPr>
          <p:spPr bwMode="auto">
            <a:xfrm>
              <a:off x="1979" y="1575"/>
              <a:ext cx="77" cy="3"/>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9" name="Rectangle 515"/>
            <p:cNvSpPr>
              <a:spLocks noChangeArrowheads="1"/>
            </p:cNvSpPr>
            <p:nvPr/>
          </p:nvSpPr>
          <p:spPr bwMode="auto">
            <a:xfrm>
              <a:off x="1984" y="1571"/>
              <a:ext cx="67" cy="2"/>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0" name="Rectangle 516"/>
            <p:cNvSpPr>
              <a:spLocks noChangeArrowheads="1"/>
            </p:cNvSpPr>
            <p:nvPr/>
          </p:nvSpPr>
          <p:spPr bwMode="auto">
            <a:xfrm>
              <a:off x="1989" y="1571"/>
              <a:ext cx="1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1" name="Rectangle 517"/>
            <p:cNvSpPr>
              <a:spLocks noChangeArrowheads="1"/>
            </p:cNvSpPr>
            <p:nvPr/>
          </p:nvSpPr>
          <p:spPr bwMode="auto">
            <a:xfrm>
              <a:off x="1989" y="1571"/>
              <a:ext cx="12" cy="2"/>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2" name="Rectangle 518"/>
            <p:cNvSpPr>
              <a:spLocks noChangeArrowheads="1"/>
            </p:cNvSpPr>
            <p:nvPr/>
          </p:nvSpPr>
          <p:spPr bwMode="auto">
            <a:xfrm>
              <a:off x="1990" y="1571"/>
              <a:ext cx="3" cy="11"/>
            </a:xfrm>
            <a:prstGeom prst="rect">
              <a:avLst/>
            </a:prstGeom>
            <a:solidFill>
              <a:srgbClr val="D8D7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3" name="Rectangle 519"/>
            <p:cNvSpPr>
              <a:spLocks noChangeArrowheads="1"/>
            </p:cNvSpPr>
            <p:nvPr/>
          </p:nvSpPr>
          <p:spPr bwMode="auto">
            <a:xfrm>
              <a:off x="1993" y="1571"/>
              <a:ext cx="4" cy="11"/>
            </a:xfrm>
            <a:prstGeom prst="rect">
              <a:avLst/>
            </a:prstGeom>
            <a:solidFill>
              <a:srgbClr val="BDBC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5" name="Rectangle 520"/>
            <p:cNvSpPr>
              <a:spLocks noChangeArrowheads="1"/>
            </p:cNvSpPr>
            <p:nvPr/>
          </p:nvSpPr>
          <p:spPr bwMode="auto">
            <a:xfrm>
              <a:off x="1997" y="1571"/>
              <a:ext cx="3" cy="11"/>
            </a:xfrm>
            <a:prstGeom prst="rect">
              <a:avLst/>
            </a:prstGeom>
            <a:solidFill>
              <a:srgbClr val="9C9C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7" name="Rectangle 521"/>
            <p:cNvSpPr>
              <a:spLocks noChangeArrowheads="1"/>
            </p:cNvSpPr>
            <p:nvPr/>
          </p:nvSpPr>
          <p:spPr bwMode="auto">
            <a:xfrm>
              <a:off x="2000" y="1571"/>
              <a:ext cx="4" cy="11"/>
            </a:xfrm>
            <a:prstGeom prst="rect">
              <a:avLst/>
            </a:prstGeom>
            <a:solidFill>
              <a:srgbClr val="BAB9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8" name="Rectangle 522"/>
            <p:cNvSpPr>
              <a:spLocks noChangeArrowheads="1"/>
            </p:cNvSpPr>
            <p:nvPr/>
          </p:nvSpPr>
          <p:spPr bwMode="auto">
            <a:xfrm>
              <a:off x="1988" y="1577"/>
              <a:ext cx="1" cy="1"/>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9" name="Rectangle 523"/>
            <p:cNvSpPr>
              <a:spLocks noChangeArrowheads="1"/>
            </p:cNvSpPr>
            <p:nvPr/>
          </p:nvSpPr>
          <p:spPr bwMode="auto">
            <a:xfrm>
              <a:off x="1988" y="1577"/>
              <a:ext cx="1" cy="1"/>
            </a:xfrm>
            <a:prstGeom prst="rect">
              <a:avLst/>
            </a:prstGeom>
            <a:noFill/>
            <a:ln w="1588" cap="flat">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0" name="Freeform 524"/>
            <p:cNvSpPr>
              <a:spLocks/>
            </p:cNvSpPr>
            <p:nvPr/>
          </p:nvSpPr>
          <p:spPr bwMode="auto">
            <a:xfrm>
              <a:off x="2050" y="1502"/>
              <a:ext cx="10" cy="63"/>
            </a:xfrm>
            <a:custGeom>
              <a:avLst/>
              <a:gdLst>
                <a:gd name="T0" fmla="*/ 0 w 10"/>
                <a:gd name="T1" fmla="*/ 63 h 63"/>
                <a:gd name="T2" fmla="*/ 8 w 10"/>
                <a:gd name="T3" fmla="*/ 55 h 63"/>
                <a:gd name="T4" fmla="*/ 8 w 10"/>
                <a:gd name="T5" fmla="*/ 40 h 63"/>
                <a:gd name="T6" fmla="*/ 10 w 10"/>
                <a:gd name="T7" fmla="*/ 32 h 63"/>
                <a:gd name="T8" fmla="*/ 10 w 10"/>
                <a:gd name="T9" fmla="*/ 0 h 63"/>
                <a:gd name="T10" fmla="*/ 0 w 10"/>
                <a:gd name="T11" fmla="*/ 10 h 63"/>
                <a:gd name="T12" fmla="*/ 0 w 10"/>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10" h="63">
                  <a:moveTo>
                    <a:pt x="0" y="63"/>
                  </a:moveTo>
                  <a:lnTo>
                    <a:pt x="8" y="55"/>
                  </a:lnTo>
                  <a:lnTo>
                    <a:pt x="8" y="40"/>
                  </a:lnTo>
                  <a:lnTo>
                    <a:pt x="10" y="32"/>
                  </a:lnTo>
                  <a:lnTo>
                    <a:pt x="10" y="0"/>
                  </a:lnTo>
                  <a:lnTo>
                    <a:pt x="0" y="10"/>
                  </a:lnTo>
                  <a:lnTo>
                    <a:pt x="0" y="63"/>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1" name="Freeform 525"/>
            <p:cNvSpPr>
              <a:spLocks/>
            </p:cNvSpPr>
            <p:nvPr/>
          </p:nvSpPr>
          <p:spPr bwMode="auto">
            <a:xfrm>
              <a:off x="1985" y="1502"/>
              <a:ext cx="75" cy="10"/>
            </a:xfrm>
            <a:custGeom>
              <a:avLst/>
              <a:gdLst>
                <a:gd name="T0" fmla="*/ 75 w 75"/>
                <a:gd name="T1" fmla="*/ 0 h 10"/>
                <a:gd name="T2" fmla="*/ 11 w 75"/>
                <a:gd name="T3" fmla="*/ 0 h 10"/>
                <a:gd name="T4" fmla="*/ 0 w 75"/>
                <a:gd name="T5" fmla="*/ 10 h 10"/>
                <a:gd name="T6" fmla="*/ 65 w 75"/>
                <a:gd name="T7" fmla="*/ 10 h 10"/>
                <a:gd name="T8" fmla="*/ 75 w 75"/>
                <a:gd name="T9" fmla="*/ 0 h 10"/>
              </a:gdLst>
              <a:ahLst/>
              <a:cxnLst>
                <a:cxn ang="0">
                  <a:pos x="T0" y="T1"/>
                </a:cxn>
                <a:cxn ang="0">
                  <a:pos x="T2" y="T3"/>
                </a:cxn>
                <a:cxn ang="0">
                  <a:pos x="T4" y="T5"/>
                </a:cxn>
                <a:cxn ang="0">
                  <a:pos x="T6" y="T7"/>
                </a:cxn>
                <a:cxn ang="0">
                  <a:pos x="T8" y="T9"/>
                </a:cxn>
              </a:cxnLst>
              <a:rect l="0" t="0" r="r" b="b"/>
              <a:pathLst>
                <a:path w="75" h="10">
                  <a:moveTo>
                    <a:pt x="75" y="0"/>
                  </a:moveTo>
                  <a:lnTo>
                    <a:pt x="11" y="0"/>
                  </a:lnTo>
                  <a:lnTo>
                    <a:pt x="0" y="10"/>
                  </a:lnTo>
                  <a:lnTo>
                    <a:pt x="65" y="10"/>
                  </a:lnTo>
                  <a:lnTo>
                    <a:pt x="7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2" name="Rectangle 526"/>
            <p:cNvSpPr>
              <a:spLocks noChangeArrowheads="1"/>
            </p:cNvSpPr>
            <p:nvPr/>
          </p:nvSpPr>
          <p:spPr bwMode="auto">
            <a:xfrm>
              <a:off x="1985" y="1512"/>
              <a:ext cx="65" cy="5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3" name="Rectangle 527"/>
            <p:cNvSpPr>
              <a:spLocks noChangeArrowheads="1"/>
            </p:cNvSpPr>
            <p:nvPr/>
          </p:nvSpPr>
          <p:spPr bwMode="auto">
            <a:xfrm>
              <a:off x="1985" y="1512"/>
              <a:ext cx="65" cy="53"/>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4" name="Rectangle 528"/>
            <p:cNvSpPr>
              <a:spLocks noChangeArrowheads="1"/>
            </p:cNvSpPr>
            <p:nvPr/>
          </p:nvSpPr>
          <p:spPr bwMode="auto">
            <a:xfrm>
              <a:off x="2043" y="1558"/>
              <a:ext cx="3" cy="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53" name="Picture 529"/>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990" y="1515"/>
              <a:ext cx="56"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4" name="Picture 530"/>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990" y="1515"/>
              <a:ext cx="56"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 name="Freeform 531"/>
            <p:cNvSpPr>
              <a:spLocks noEditPoints="1"/>
            </p:cNvSpPr>
            <p:nvPr/>
          </p:nvSpPr>
          <p:spPr bwMode="auto">
            <a:xfrm>
              <a:off x="1991" y="1574"/>
              <a:ext cx="57" cy="5"/>
            </a:xfrm>
            <a:custGeom>
              <a:avLst/>
              <a:gdLst>
                <a:gd name="T0" fmla="*/ 39 w 57"/>
                <a:gd name="T1" fmla="*/ 1 h 5"/>
                <a:gd name="T2" fmla="*/ 45 w 57"/>
                <a:gd name="T3" fmla="*/ 0 h 5"/>
                <a:gd name="T4" fmla="*/ 45 w 57"/>
                <a:gd name="T5" fmla="*/ 2 h 5"/>
                <a:gd name="T6" fmla="*/ 49 w 57"/>
                <a:gd name="T7" fmla="*/ 1 h 5"/>
                <a:gd name="T8" fmla="*/ 55 w 57"/>
                <a:gd name="T9" fmla="*/ 0 h 5"/>
                <a:gd name="T10" fmla="*/ 55 w 57"/>
                <a:gd name="T11" fmla="*/ 2 h 5"/>
                <a:gd name="T12" fmla="*/ 34 w 57"/>
                <a:gd name="T13" fmla="*/ 1 h 5"/>
                <a:gd name="T14" fmla="*/ 26 w 57"/>
                <a:gd name="T15" fmla="*/ 0 h 5"/>
                <a:gd name="T16" fmla="*/ 26 w 57"/>
                <a:gd name="T17" fmla="*/ 2 h 5"/>
                <a:gd name="T18" fmla="*/ 29 w 57"/>
                <a:gd name="T19" fmla="*/ 1 h 5"/>
                <a:gd name="T20" fmla="*/ 11 w 57"/>
                <a:gd name="T21" fmla="*/ 0 h 5"/>
                <a:gd name="T22" fmla="*/ 11 w 57"/>
                <a:gd name="T23" fmla="*/ 2 h 5"/>
                <a:gd name="T24" fmla="*/ 15 w 57"/>
                <a:gd name="T25" fmla="*/ 1 h 5"/>
                <a:gd name="T26" fmla="*/ 21 w 57"/>
                <a:gd name="T27" fmla="*/ 0 h 5"/>
                <a:gd name="T28" fmla="*/ 21 w 57"/>
                <a:gd name="T29" fmla="*/ 2 h 5"/>
                <a:gd name="T30" fmla="*/ 13 w 57"/>
                <a:gd name="T31" fmla="*/ 4 h 5"/>
                <a:gd name="T32" fmla="*/ 53 w 57"/>
                <a:gd name="T33" fmla="*/ 4 h 5"/>
                <a:gd name="T34" fmla="*/ 53 w 57"/>
                <a:gd name="T35" fmla="*/ 5 h 5"/>
                <a:gd name="T36" fmla="*/ 56 w 57"/>
                <a:gd name="T37" fmla="*/ 4 h 5"/>
                <a:gd name="T38" fmla="*/ 43 w 57"/>
                <a:gd name="T39" fmla="*/ 4 h 5"/>
                <a:gd name="T40" fmla="*/ 43 w 57"/>
                <a:gd name="T41" fmla="*/ 5 h 5"/>
                <a:gd name="T42" fmla="*/ 47 w 57"/>
                <a:gd name="T43" fmla="*/ 4 h 5"/>
                <a:gd name="T44" fmla="*/ 24 w 57"/>
                <a:gd name="T45" fmla="*/ 4 h 5"/>
                <a:gd name="T46" fmla="*/ 24 w 57"/>
                <a:gd name="T47" fmla="*/ 5 h 5"/>
                <a:gd name="T48" fmla="*/ 28 w 57"/>
                <a:gd name="T49" fmla="*/ 4 h 5"/>
                <a:gd name="T50" fmla="*/ 34 w 57"/>
                <a:gd name="T51" fmla="*/ 4 h 5"/>
                <a:gd name="T52" fmla="*/ 34 w 57"/>
                <a:gd name="T53" fmla="*/ 5 h 5"/>
                <a:gd name="T54" fmla="*/ 37 w 57"/>
                <a:gd name="T55" fmla="*/ 4 h 5"/>
                <a:gd name="T56" fmla="*/ 19 w 57"/>
                <a:gd name="T57" fmla="*/ 4 h 5"/>
                <a:gd name="T58" fmla="*/ 19 w 57"/>
                <a:gd name="T59" fmla="*/ 5 h 5"/>
                <a:gd name="T60" fmla="*/ 5 w 57"/>
                <a:gd name="T61" fmla="*/ 1 h 5"/>
                <a:gd name="T62" fmla="*/ 1 w 57"/>
                <a:gd name="T63" fmla="*/ 0 h 5"/>
                <a:gd name="T64" fmla="*/ 1 w 57"/>
                <a:gd name="T6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
                  <a:moveTo>
                    <a:pt x="40" y="0"/>
                  </a:moveTo>
                  <a:lnTo>
                    <a:pt x="39" y="1"/>
                  </a:lnTo>
                  <a:lnTo>
                    <a:pt x="40" y="2"/>
                  </a:lnTo>
                  <a:moveTo>
                    <a:pt x="45" y="0"/>
                  </a:moveTo>
                  <a:lnTo>
                    <a:pt x="44" y="1"/>
                  </a:lnTo>
                  <a:lnTo>
                    <a:pt x="45" y="2"/>
                  </a:lnTo>
                  <a:moveTo>
                    <a:pt x="50" y="0"/>
                  </a:moveTo>
                  <a:lnTo>
                    <a:pt x="49" y="1"/>
                  </a:lnTo>
                  <a:lnTo>
                    <a:pt x="50" y="2"/>
                  </a:lnTo>
                  <a:moveTo>
                    <a:pt x="55" y="0"/>
                  </a:moveTo>
                  <a:lnTo>
                    <a:pt x="54" y="1"/>
                  </a:lnTo>
                  <a:lnTo>
                    <a:pt x="55" y="2"/>
                  </a:lnTo>
                  <a:moveTo>
                    <a:pt x="35" y="0"/>
                  </a:moveTo>
                  <a:lnTo>
                    <a:pt x="34" y="1"/>
                  </a:lnTo>
                  <a:lnTo>
                    <a:pt x="35" y="2"/>
                  </a:lnTo>
                  <a:moveTo>
                    <a:pt x="26" y="0"/>
                  </a:moveTo>
                  <a:lnTo>
                    <a:pt x="24" y="1"/>
                  </a:lnTo>
                  <a:lnTo>
                    <a:pt x="26" y="2"/>
                  </a:lnTo>
                  <a:moveTo>
                    <a:pt x="31" y="0"/>
                  </a:moveTo>
                  <a:lnTo>
                    <a:pt x="29" y="1"/>
                  </a:lnTo>
                  <a:lnTo>
                    <a:pt x="31" y="2"/>
                  </a:lnTo>
                  <a:moveTo>
                    <a:pt x="11" y="0"/>
                  </a:moveTo>
                  <a:lnTo>
                    <a:pt x="10" y="1"/>
                  </a:lnTo>
                  <a:lnTo>
                    <a:pt x="11" y="2"/>
                  </a:lnTo>
                  <a:moveTo>
                    <a:pt x="16" y="0"/>
                  </a:moveTo>
                  <a:lnTo>
                    <a:pt x="15" y="1"/>
                  </a:lnTo>
                  <a:lnTo>
                    <a:pt x="16" y="2"/>
                  </a:lnTo>
                  <a:moveTo>
                    <a:pt x="21" y="0"/>
                  </a:moveTo>
                  <a:lnTo>
                    <a:pt x="20" y="1"/>
                  </a:lnTo>
                  <a:lnTo>
                    <a:pt x="21" y="2"/>
                  </a:lnTo>
                  <a:moveTo>
                    <a:pt x="15" y="4"/>
                  </a:moveTo>
                  <a:lnTo>
                    <a:pt x="13" y="4"/>
                  </a:lnTo>
                  <a:lnTo>
                    <a:pt x="15" y="5"/>
                  </a:lnTo>
                  <a:moveTo>
                    <a:pt x="53" y="4"/>
                  </a:moveTo>
                  <a:lnTo>
                    <a:pt x="51" y="4"/>
                  </a:lnTo>
                  <a:lnTo>
                    <a:pt x="53" y="5"/>
                  </a:lnTo>
                  <a:moveTo>
                    <a:pt x="57" y="4"/>
                  </a:moveTo>
                  <a:lnTo>
                    <a:pt x="56" y="4"/>
                  </a:lnTo>
                  <a:lnTo>
                    <a:pt x="57" y="5"/>
                  </a:lnTo>
                  <a:moveTo>
                    <a:pt x="43" y="4"/>
                  </a:moveTo>
                  <a:lnTo>
                    <a:pt x="42" y="4"/>
                  </a:lnTo>
                  <a:lnTo>
                    <a:pt x="43" y="5"/>
                  </a:lnTo>
                  <a:moveTo>
                    <a:pt x="48" y="4"/>
                  </a:moveTo>
                  <a:lnTo>
                    <a:pt x="47" y="4"/>
                  </a:lnTo>
                  <a:lnTo>
                    <a:pt x="48" y="5"/>
                  </a:lnTo>
                  <a:moveTo>
                    <a:pt x="24" y="4"/>
                  </a:moveTo>
                  <a:lnTo>
                    <a:pt x="23" y="4"/>
                  </a:lnTo>
                  <a:lnTo>
                    <a:pt x="24" y="5"/>
                  </a:lnTo>
                  <a:moveTo>
                    <a:pt x="29" y="4"/>
                  </a:moveTo>
                  <a:lnTo>
                    <a:pt x="28" y="4"/>
                  </a:lnTo>
                  <a:lnTo>
                    <a:pt x="29" y="5"/>
                  </a:lnTo>
                  <a:moveTo>
                    <a:pt x="34" y="4"/>
                  </a:moveTo>
                  <a:lnTo>
                    <a:pt x="32" y="4"/>
                  </a:lnTo>
                  <a:lnTo>
                    <a:pt x="34" y="5"/>
                  </a:lnTo>
                  <a:moveTo>
                    <a:pt x="39" y="4"/>
                  </a:moveTo>
                  <a:lnTo>
                    <a:pt x="37" y="4"/>
                  </a:lnTo>
                  <a:lnTo>
                    <a:pt x="39" y="5"/>
                  </a:lnTo>
                  <a:moveTo>
                    <a:pt x="19" y="4"/>
                  </a:moveTo>
                  <a:lnTo>
                    <a:pt x="18" y="4"/>
                  </a:lnTo>
                  <a:lnTo>
                    <a:pt x="19" y="5"/>
                  </a:lnTo>
                  <a:moveTo>
                    <a:pt x="6" y="0"/>
                  </a:moveTo>
                  <a:lnTo>
                    <a:pt x="5" y="1"/>
                  </a:lnTo>
                  <a:lnTo>
                    <a:pt x="6" y="2"/>
                  </a:lnTo>
                  <a:moveTo>
                    <a:pt x="1" y="0"/>
                  </a:moveTo>
                  <a:lnTo>
                    <a:pt x="0" y="1"/>
                  </a:lnTo>
                  <a:lnTo>
                    <a:pt x="1" y="2"/>
                  </a:lnTo>
                </a:path>
              </a:pathLst>
            </a:custGeom>
            <a:noFill/>
            <a:ln w="1588" cap="rnd">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56" name="Picture 532"/>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986" y="1511"/>
              <a:ext cx="6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7" name="Picture 533"/>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986" y="1511"/>
              <a:ext cx="6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6" name="Freeform 534"/>
            <p:cNvSpPr>
              <a:spLocks noEditPoints="1"/>
            </p:cNvSpPr>
            <p:nvPr/>
          </p:nvSpPr>
          <p:spPr bwMode="auto">
            <a:xfrm>
              <a:off x="1985" y="1561"/>
              <a:ext cx="65" cy="4"/>
            </a:xfrm>
            <a:custGeom>
              <a:avLst/>
              <a:gdLst>
                <a:gd name="T0" fmla="*/ 18 w 65"/>
                <a:gd name="T1" fmla="*/ 0 h 4"/>
                <a:gd name="T2" fmla="*/ 18 w 65"/>
                <a:gd name="T3" fmla="*/ 4 h 4"/>
                <a:gd name="T4" fmla="*/ 10 w 65"/>
                <a:gd name="T5" fmla="*/ 0 h 4"/>
                <a:gd name="T6" fmla="*/ 10 w 65"/>
                <a:gd name="T7" fmla="*/ 4 h 4"/>
                <a:gd name="T8" fmla="*/ 0 w 65"/>
                <a:gd name="T9" fmla="*/ 0 h 4"/>
                <a:gd name="T10" fmla="*/ 65 w 65"/>
                <a:gd name="T11" fmla="*/ 0 h 4"/>
              </a:gdLst>
              <a:ahLst/>
              <a:cxnLst>
                <a:cxn ang="0">
                  <a:pos x="T0" y="T1"/>
                </a:cxn>
                <a:cxn ang="0">
                  <a:pos x="T2" y="T3"/>
                </a:cxn>
                <a:cxn ang="0">
                  <a:pos x="T4" y="T5"/>
                </a:cxn>
                <a:cxn ang="0">
                  <a:pos x="T6" y="T7"/>
                </a:cxn>
                <a:cxn ang="0">
                  <a:pos x="T8" y="T9"/>
                </a:cxn>
                <a:cxn ang="0">
                  <a:pos x="T10" y="T11"/>
                </a:cxn>
              </a:cxnLst>
              <a:rect l="0" t="0" r="r" b="b"/>
              <a:pathLst>
                <a:path w="65" h="4">
                  <a:moveTo>
                    <a:pt x="18" y="0"/>
                  </a:moveTo>
                  <a:lnTo>
                    <a:pt x="18" y="4"/>
                  </a:lnTo>
                  <a:moveTo>
                    <a:pt x="10" y="0"/>
                  </a:moveTo>
                  <a:lnTo>
                    <a:pt x="10" y="4"/>
                  </a:lnTo>
                  <a:moveTo>
                    <a:pt x="0" y="0"/>
                  </a:moveTo>
                  <a:lnTo>
                    <a:pt x="65" y="0"/>
                  </a:ln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7" name="Freeform 535"/>
            <p:cNvSpPr>
              <a:spLocks/>
            </p:cNvSpPr>
            <p:nvPr/>
          </p:nvSpPr>
          <p:spPr bwMode="auto">
            <a:xfrm>
              <a:off x="1983" y="1502"/>
              <a:ext cx="77" cy="79"/>
            </a:xfrm>
            <a:custGeom>
              <a:avLst/>
              <a:gdLst>
                <a:gd name="T0" fmla="*/ 0 w 77"/>
                <a:gd name="T1" fmla="*/ 79 h 79"/>
                <a:gd name="T2" fmla="*/ 0 w 77"/>
                <a:gd name="T3" fmla="*/ 66 h 79"/>
                <a:gd name="T4" fmla="*/ 3 w 77"/>
                <a:gd name="T5" fmla="*/ 63 h 79"/>
                <a:gd name="T6" fmla="*/ 2 w 77"/>
                <a:gd name="T7" fmla="*/ 63 h 79"/>
                <a:gd name="T8" fmla="*/ 2 w 77"/>
                <a:gd name="T9" fmla="*/ 10 h 79"/>
                <a:gd name="T10" fmla="*/ 13 w 77"/>
                <a:gd name="T11" fmla="*/ 0 h 79"/>
                <a:gd name="T12" fmla="*/ 77 w 77"/>
                <a:gd name="T13" fmla="*/ 0 h 79"/>
                <a:gd name="T14" fmla="*/ 77 w 77"/>
                <a:gd name="T15" fmla="*/ 32 h 79"/>
                <a:gd name="T16" fmla="*/ 74 w 77"/>
                <a:gd name="T17" fmla="*/ 40 h 79"/>
                <a:gd name="T18" fmla="*/ 74 w 77"/>
                <a:gd name="T19" fmla="*/ 54 h 79"/>
                <a:gd name="T20" fmla="*/ 72 w 77"/>
                <a:gd name="T21" fmla="*/ 58 h 79"/>
                <a:gd name="T22" fmla="*/ 77 w 77"/>
                <a:gd name="T23" fmla="*/ 58 h 79"/>
                <a:gd name="T24" fmla="*/ 77 w 77"/>
                <a:gd name="T25" fmla="*/ 70 h 79"/>
                <a:gd name="T26" fmla="*/ 69 w 77"/>
                <a:gd name="T27" fmla="*/ 79 h 79"/>
                <a:gd name="T28" fmla="*/ 0 w 77"/>
                <a:gd name="T2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79">
                  <a:moveTo>
                    <a:pt x="0" y="79"/>
                  </a:moveTo>
                  <a:lnTo>
                    <a:pt x="0" y="66"/>
                  </a:lnTo>
                  <a:lnTo>
                    <a:pt x="3" y="63"/>
                  </a:lnTo>
                  <a:lnTo>
                    <a:pt x="2" y="63"/>
                  </a:lnTo>
                  <a:lnTo>
                    <a:pt x="2" y="10"/>
                  </a:lnTo>
                  <a:lnTo>
                    <a:pt x="13" y="0"/>
                  </a:lnTo>
                  <a:lnTo>
                    <a:pt x="77" y="0"/>
                  </a:lnTo>
                  <a:lnTo>
                    <a:pt x="77" y="32"/>
                  </a:lnTo>
                  <a:lnTo>
                    <a:pt x="74" y="40"/>
                  </a:lnTo>
                  <a:lnTo>
                    <a:pt x="74" y="54"/>
                  </a:lnTo>
                  <a:lnTo>
                    <a:pt x="72" y="58"/>
                  </a:lnTo>
                  <a:lnTo>
                    <a:pt x="77" y="58"/>
                  </a:lnTo>
                  <a:lnTo>
                    <a:pt x="77" y="70"/>
                  </a:lnTo>
                  <a:lnTo>
                    <a:pt x="69" y="79"/>
                  </a:lnTo>
                  <a:lnTo>
                    <a:pt x="0" y="7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9" name="Rectangle 537"/>
            <p:cNvSpPr>
              <a:spLocks noChangeArrowheads="1"/>
            </p:cNvSpPr>
            <p:nvPr/>
          </p:nvSpPr>
          <p:spPr bwMode="auto">
            <a:xfrm>
              <a:off x="2278" y="1374"/>
              <a:ext cx="168"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0" name="Rectangle 538"/>
            <p:cNvSpPr>
              <a:spLocks noChangeArrowheads="1"/>
            </p:cNvSpPr>
            <p:nvPr/>
          </p:nvSpPr>
          <p:spPr bwMode="auto">
            <a:xfrm>
              <a:off x="2278" y="1378"/>
              <a:ext cx="168" cy="3"/>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1" name="Rectangle 539"/>
            <p:cNvSpPr>
              <a:spLocks noChangeArrowheads="1"/>
            </p:cNvSpPr>
            <p:nvPr/>
          </p:nvSpPr>
          <p:spPr bwMode="auto">
            <a:xfrm>
              <a:off x="2278" y="1381"/>
              <a:ext cx="168" cy="4"/>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2" name="Rectangle 540"/>
            <p:cNvSpPr>
              <a:spLocks noChangeArrowheads="1"/>
            </p:cNvSpPr>
            <p:nvPr/>
          </p:nvSpPr>
          <p:spPr bwMode="auto">
            <a:xfrm>
              <a:off x="2278" y="1385"/>
              <a:ext cx="168"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3" name="Rectangle 541"/>
            <p:cNvSpPr>
              <a:spLocks noChangeArrowheads="1"/>
            </p:cNvSpPr>
            <p:nvPr/>
          </p:nvSpPr>
          <p:spPr bwMode="auto">
            <a:xfrm>
              <a:off x="2278" y="1388"/>
              <a:ext cx="168" cy="4"/>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4" name="Rectangle 542"/>
            <p:cNvSpPr>
              <a:spLocks noChangeArrowheads="1"/>
            </p:cNvSpPr>
            <p:nvPr/>
          </p:nvSpPr>
          <p:spPr bwMode="auto">
            <a:xfrm>
              <a:off x="2278" y="1392"/>
              <a:ext cx="168" cy="4"/>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5" name="Rectangle 543"/>
            <p:cNvSpPr>
              <a:spLocks noChangeArrowheads="1"/>
            </p:cNvSpPr>
            <p:nvPr/>
          </p:nvSpPr>
          <p:spPr bwMode="auto">
            <a:xfrm>
              <a:off x="2278" y="1396"/>
              <a:ext cx="168" cy="3"/>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6" name="Rectangle 544"/>
            <p:cNvSpPr>
              <a:spLocks noChangeArrowheads="1"/>
            </p:cNvSpPr>
            <p:nvPr/>
          </p:nvSpPr>
          <p:spPr bwMode="auto">
            <a:xfrm>
              <a:off x="2278" y="1399"/>
              <a:ext cx="168" cy="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7" name="Rectangle 545"/>
            <p:cNvSpPr>
              <a:spLocks noChangeArrowheads="1"/>
            </p:cNvSpPr>
            <p:nvPr/>
          </p:nvSpPr>
          <p:spPr bwMode="auto">
            <a:xfrm>
              <a:off x="2278" y="1403"/>
              <a:ext cx="168" cy="3"/>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8" name="Rectangle 546"/>
            <p:cNvSpPr>
              <a:spLocks noChangeArrowheads="1"/>
            </p:cNvSpPr>
            <p:nvPr/>
          </p:nvSpPr>
          <p:spPr bwMode="auto">
            <a:xfrm>
              <a:off x="2278" y="1406"/>
              <a:ext cx="168" cy="4"/>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9" name="Rectangle 547"/>
            <p:cNvSpPr>
              <a:spLocks noChangeArrowheads="1"/>
            </p:cNvSpPr>
            <p:nvPr/>
          </p:nvSpPr>
          <p:spPr bwMode="auto">
            <a:xfrm>
              <a:off x="2278" y="1410"/>
              <a:ext cx="168" cy="3"/>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0" name="Rectangle 548"/>
            <p:cNvSpPr>
              <a:spLocks noChangeArrowheads="1"/>
            </p:cNvSpPr>
            <p:nvPr/>
          </p:nvSpPr>
          <p:spPr bwMode="auto">
            <a:xfrm>
              <a:off x="2278" y="1413"/>
              <a:ext cx="168" cy="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1" name="Rectangle 549"/>
            <p:cNvSpPr>
              <a:spLocks noChangeArrowheads="1"/>
            </p:cNvSpPr>
            <p:nvPr/>
          </p:nvSpPr>
          <p:spPr bwMode="auto">
            <a:xfrm>
              <a:off x="2278" y="1417"/>
              <a:ext cx="168" cy="3"/>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2" name="Rectangle 550"/>
            <p:cNvSpPr>
              <a:spLocks noChangeArrowheads="1"/>
            </p:cNvSpPr>
            <p:nvPr/>
          </p:nvSpPr>
          <p:spPr bwMode="auto">
            <a:xfrm>
              <a:off x="2278" y="1420"/>
              <a:ext cx="168" cy="4"/>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3" name="Rectangle 551"/>
            <p:cNvSpPr>
              <a:spLocks noChangeArrowheads="1"/>
            </p:cNvSpPr>
            <p:nvPr/>
          </p:nvSpPr>
          <p:spPr bwMode="auto">
            <a:xfrm>
              <a:off x="2278" y="1424"/>
              <a:ext cx="168" cy="3"/>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4" name="Rectangle 552"/>
            <p:cNvSpPr>
              <a:spLocks noChangeArrowheads="1"/>
            </p:cNvSpPr>
            <p:nvPr/>
          </p:nvSpPr>
          <p:spPr bwMode="auto">
            <a:xfrm>
              <a:off x="2278" y="1427"/>
              <a:ext cx="168" cy="4"/>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5" name="Rectangle 553"/>
            <p:cNvSpPr>
              <a:spLocks noChangeArrowheads="1"/>
            </p:cNvSpPr>
            <p:nvPr/>
          </p:nvSpPr>
          <p:spPr bwMode="auto">
            <a:xfrm>
              <a:off x="2278" y="1431"/>
              <a:ext cx="168" cy="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6" name="Rectangle 554"/>
            <p:cNvSpPr>
              <a:spLocks noChangeArrowheads="1"/>
            </p:cNvSpPr>
            <p:nvPr/>
          </p:nvSpPr>
          <p:spPr bwMode="auto">
            <a:xfrm>
              <a:off x="2278" y="1434"/>
              <a:ext cx="168" cy="4"/>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7" name="Rectangle 555"/>
            <p:cNvSpPr>
              <a:spLocks noChangeArrowheads="1"/>
            </p:cNvSpPr>
            <p:nvPr/>
          </p:nvSpPr>
          <p:spPr bwMode="auto">
            <a:xfrm>
              <a:off x="2278" y="1438"/>
              <a:ext cx="168" cy="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8" name="Rectangle 556"/>
            <p:cNvSpPr>
              <a:spLocks noChangeArrowheads="1"/>
            </p:cNvSpPr>
            <p:nvPr/>
          </p:nvSpPr>
          <p:spPr bwMode="auto">
            <a:xfrm>
              <a:off x="2278" y="1441"/>
              <a:ext cx="168" cy="4"/>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 name="Rectangle 557"/>
            <p:cNvSpPr>
              <a:spLocks noChangeArrowheads="1"/>
            </p:cNvSpPr>
            <p:nvPr/>
          </p:nvSpPr>
          <p:spPr bwMode="auto">
            <a:xfrm>
              <a:off x="2278" y="1445"/>
              <a:ext cx="168" cy="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0" name="Rectangle 558"/>
            <p:cNvSpPr>
              <a:spLocks noChangeArrowheads="1"/>
            </p:cNvSpPr>
            <p:nvPr/>
          </p:nvSpPr>
          <p:spPr bwMode="auto">
            <a:xfrm>
              <a:off x="2278" y="1448"/>
              <a:ext cx="168" cy="4"/>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1" name="Rectangle 559"/>
            <p:cNvSpPr>
              <a:spLocks noChangeArrowheads="1"/>
            </p:cNvSpPr>
            <p:nvPr/>
          </p:nvSpPr>
          <p:spPr bwMode="auto">
            <a:xfrm>
              <a:off x="2278" y="1452"/>
              <a:ext cx="168" cy="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2" name="Rectangle 560"/>
            <p:cNvSpPr>
              <a:spLocks noChangeArrowheads="1"/>
            </p:cNvSpPr>
            <p:nvPr/>
          </p:nvSpPr>
          <p:spPr bwMode="auto">
            <a:xfrm>
              <a:off x="2278" y="1455"/>
              <a:ext cx="168" cy="4"/>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3" name="Rectangle 561"/>
            <p:cNvSpPr>
              <a:spLocks noChangeArrowheads="1"/>
            </p:cNvSpPr>
            <p:nvPr/>
          </p:nvSpPr>
          <p:spPr bwMode="auto">
            <a:xfrm>
              <a:off x="2278" y="1459"/>
              <a:ext cx="168" cy="3"/>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4" name="Rectangle 562"/>
            <p:cNvSpPr>
              <a:spLocks noChangeArrowheads="1"/>
            </p:cNvSpPr>
            <p:nvPr/>
          </p:nvSpPr>
          <p:spPr bwMode="auto">
            <a:xfrm>
              <a:off x="2278" y="1462"/>
              <a:ext cx="168" cy="4"/>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5" name="Rectangle 563"/>
            <p:cNvSpPr>
              <a:spLocks noChangeArrowheads="1"/>
            </p:cNvSpPr>
            <p:nvPr/>
          </p:nvSpPr>
          <p:spPr bwMode="auto">
            <a:xfrm>
              <a:off x="2278" y="1466"/>
              <a:ext cx="168" cy="3"/>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6" name="Rectangle 564"/>
            <p:cNvSpPr>
              <a:spLocks noChangeArrowheads="1"/>
            </p:cNvSpPr>
            <p:nvPr/>
          </p:nvSpPr>
          <p:spPr bwMode="auto">
            <a:xfrm>
              <a:off x="2278" y="1469"/>
              <a:ext cx="168" cy="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7" name="Rectangle 565"/>
            <p:cNvSpPr>
              <a:spLocks noChangeArrowheads="1"/>
            </p:cNvSpPr>
            <p:nvPr/>
          </p:nvSpPr>
          <p:spPr bwMode="auto">
            <a:xfrm>
              <a:off x="2278" y="1473"/>
              <a:ext cx="168"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8" name="Freeform 566"/>
            <p:cNvSpPr>
              <a:spLocks/>
            </p:cNvSpPr>
            <p:nvPr/>
          </p:nvSpPr>
          <p:spPr bwMode="auto">
            <a:xfrm>
              <a:off x="2282" y="1378"/>
              <a:ext cx="159" cy="92"/>
            </a:xfrm>
            <a:custGeom>
              <a:avLst/>
              <a:gdLst>
                <a:gd name="T0" fmla="*/ 0 w 725"/>
                <a:gd name="T1" fmla="*/ 139 h 420"/>
                <a:gd name="T2" fmla="*/ 108 w 725"/>
                <a:gd name="T3" fmla="*/ 202 h 420"/>
                <a:gd name="T4" fmla="*/ 375 w 725"/>
                <a:gd name="T5" fmla="*/ 357 h 420"/>
                <a:gd name="T6" fmla="*/ 375 w 725"/>
                <a:gd name="T7" fmla="*/ 357 h 420"/>
                <a:gd name="T8" fmla="*/ 483 w 725"/>
                <a:gd name="T9" fmla="*/ 420 h 420"/>
                <a:gd name="T10" fmla="*/ 725 w 725"/>
                <a:gd name="T11" fmla="*/ 281 h 420"/>
                <a:gd name="T12" fmla="*/ 239 w 725"/>
                <a:gd name="T13" fmla="*/ 0 h 420"/>
                <a:gd name="T14" fmla="*/ 0 w 725"/>
                <a:gd name="T15" fmla="*/ 139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5" h="420">
                  <a:moveTo>
                    <a:pt x="0" y="139"/>
                  </a:moveTo>
                  <a:lnTo>
                    <a:pt x="108" y="202"/>
                  </a:lnTo>
                  <a:cubicBezTo>
                    <a:pt x="149" y="309"/>
                    <a:pt x="260" y="373"/>
                    <a:pt x="375" y="357"/>
                  </a:cubicBezTo>
                  <a:lnTo>
                    <a:pt x="375" y="357"/>
                  </a:lnTo>
                  <a:lnTo>
                    <a:pt x="483" y="420"/>
                  </a:lnTo>
                  <a:lnTo>
                    <a:pt x="725" y="281"/>
                  </a:lnTo>
                  <a:lnTo>
                    <a:pt x="239" y="0"/>
                  </a:lnTo>
                  <a:lnTo>
                    <a:pt x="0" y="139"/>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91" name="Picture 567"/>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383" y="1434"/>
              <a:ext cx="6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2" name="Picture 568"/>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383" y="1434"/>
              <a:ext cx="6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9" name="Freeform 569"/>
            <p:cNvSpPr>
              <a:spLocks/>
            </p:cNvSpPr>
            <p:nvPr/>
          </p:nvSpPr>
          <p:spPr bwMode="auto">
            <a:xfrm>
              <a:off x="2388" y="1440"/>
              <a:ext cx="53" cy="70"/>
            </a:xfrm>
            <a:custGeom>
              <a:avLst/>
              <a:gdLst>
                <a:gd name="T0" fmla="*/ 0 w 53"/>
                <a:gd name="T1" fmla="*/ 70 h 70"/>
                <a:gd name="T2" fmla="*/ 51 w 53"/>
                <a:gd name="T3" fmla="*/ 41 h 70"/>
                <a:gd name="T4" fmla="*/ 51 w 53"/>
                <a:gd name="T5" fmla="*/ 36 h 70"/>
                <a:gd name="T6" fmla="*/ 53 w 53"/>
                <a:gd name="T7" fmla="*/ 34 h 70"/>
                <a:gd name="T8" fmla="*/ 53 w 53"/>
                <a:gd name="T9" fmla="*/ 0 h 70"/>
                <a:gd name="T10" fmla="*/ 0 w 53"/>
                <a:gd name="T11" fmla="*/ 30 h 70"/>
                <a:gd name="T12" fmla="*/ 0 w 53"/>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53" h="70">
                  <a:moveTo>
                    <a:pt x="0" y="70"/>
                  </a:moveTo>
                  <a:lnTo>
                    <a:pt x="51" y="41"/>
                  </a:lnTo>
                  <a:lnTo>
                    <a:pt x="51" y="36"/>
                  </a:lnTo>
                  <a:lnTo>
                    <a:pt x="53" y="34"/>
                  </a:lnTo>
                  <a:lnTo>
                    <a:pt x="53" y="0"/>
                  </a:lnTo>
                  <a:lnTo>
                    <a:pt x="0" y="30"/>
                  </a:lnTo>
                  <a:lnTo>
                    <a:pt x="0" y="70"/>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94" name="Picture 570"/>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278" y="1403"/>
              <a:ext cx="11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5" name="Picture 57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278" y="1403"/>
              <a:ext cx="11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0" name="Freeform 572"/>
            <p:cNvSpPr>
              <a:spLocks/>
            </p:cNvSpPr>
            <p:nvPr/>
          </p:nvSpPr>
          <p:spPr bwMode="auto">
            <a:xfrm>
              <a:off x="2282" y="1409"/>
              <a:ext cx="106" cy="101"/>
            </a:xfrm>
            <a:custGeom>
              <a:avLst/>
              <a:gdLst>
                <a:gd name="T0" fmla="*/ 0 w 483"/>
                <a:gd name="T1" fmla="*/ 157 h 463"/>
                <a:gd name="T2" fmla="*/ 12 w 483"/>
                <a:gd name="T3" fmla="*/ 166 h 463"/>
                <a:gd name="T4" fmla="*/ 12 w 483"/>
                <a:gd name="T5" fmla="*/ 190 h 463"/>
                <a:gd name="T6" fmla="*/ 108 w 483"/>
                <a:gd name="T7" fmla="*/ 245 h 463"/>
                <a:gd name="T8" fmla="*/ 375 w 483"/>
                <a:gd name="T9" fmla="*/ 399 h 463"/>
                <a:gd name="T10" fmla="*/ 375 w 483"/>
                <a:gd name="T11" fmla="*/ 399 h 463"/>
                <a:gd name="T12" fmla="*/ 483 w 483"/>
                <a:gd name="T13" fmla="*/ 463 h 463"/>
                <a:gd name="T14" fmla="*/ 483 w 483"/>
                <a:gd name="T15" fmla="*/ 281 h 463"/>
                <a:gd name="T16" fmla="*/ 375 w 483"/>
                <a:gd name="T17" fmla="*/ 218 h 463"/>
                <a:gd name="T18" fmla="*/ 108 w 483"/>
                <a:gd name="T19" fmla="*/ 63 h 463"/>
                <a:gd name="T20" fmla="*/ 108 w 483"/>
                <a:gd name="T21" fmla="*/ 63 h 463"/>
                <a:gd name="T22" fmla="*/ 0 w 483"/>
                <a:gd name="T23" fmla="*/ 0 h 463"/>
                <a:gd name="T24" fmla="*/ 0 w 483"/>
                <a:gd name="T25" fmla="*/ 15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3" h="463">
                  <a:moveTo>
                    <a:pt x="0" y="157"/>
                  </a:moveTo>
                  <a:lnTo>
                    <a:pt x="12" y="166"/>
                  </a:lnTo>
                  <a:lnTo>
                    <a:pt x="12" y="190"/>
                  </a:lnTo>
                  <a:lnTo>
                    <a:pt x="108" y="245"/>
                  </a:lnTo>
                  <a:cubicBezTo>
                    <a:pt x="149" y="352"/>
                    <a:pt x="260" y="416"/>
                    <a:pt x="375" y="399"/>
                  </a:cubicBezTo>
                  <a:lnTo>
                    <a:pt x="375" y="399"/>
                  </a:lnTo>
                  <a:lnTo>
                    <a:pt x="483" y="463"/>
                  </a:lnTo>
                  <a:lnTo>
                    <a:pt x="483" y="281"/>
                  </a:lnTo>
                  <a:lnTo>
                    <a:pt x="375" y="218"/>
                  </a:lnTo>
                  <a:cubicBezTo>
                    <a:pt x="260" y="234"/>
                    <a:pt x="149" y="170"/>
                    <a:pt x="108" y="63"/>
                  </a:cubicBezTo>
                  <a:lnTo>
                    <a:pt x="108" y="63"/>
                  </a:lnTo>
                  <a:lnTo>
                    <a:pt x="0" y="0"/>
                  </a:lnTo>
                  <a:lnTo>
                    <a:pt x="0" y="15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97" name="Picture 573"/>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285" y="1413"/>
              <a:ext cx="21"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1" name="Freeform 574"/>
            <p:cNvSpPr>
              <a:spLocks/>
            </p:cNvSpPr>
            <p:nvPr/>
          </p:nvSpPr>
          <p:spPr bwMode="auto">
            <a:xfrm>
              <a:off x="2289" y="1418"/>
              <a:ext cx="12" cy="18"/>
            </a:xfrm>
            <a:custGeom>
              <a:avLst/>
              <a:gdLst>
                <a:gd name="T0" fmla="*/ 0 w 12"/>
                <a:gd name="T1" fmla="*/ 12 h 18"/>
                <a:gd name="T2" fmla="*/ 12 w 12"/>
                <a:gd name="T3" fmla="*/ 18 h 18"/>
                <a:gd name="T4" fmla="*/ 12 w 12"/>
                <a:gd name="T5" fmla="*/ 6 h 18"/>
                <a:gd name="T6" fmla="*/ 0 w 12"/>
                <a:gd name="T7" fmla="*/ 0 h 18"/>
                <a:gd name="T8" fmla="*/ 0 w 12"/>
                <a:gd name="T9" fmla="*/ 12 h 18"/>
              </a:gdLst>
              <a:ahLst/>
              <a:cxnLst>
                <a:cxn ang="0">
                  <a:pos x="T0" y="T1"/>
                </a:cxn>
                <a:cxn ang="0">
                  <a:pos x="T2" y="T3"/>
                </a:cxn>
                <a:cxn ang="0">
                  <a:pos x="T4" y="T5"/>
                </a:cxn>
                <a:cxn ang="0">
                  <a:pos x="T6" y="T7"/>
                </a:cxn>
                <a:cxn ang="0">
                  <a:pos x="T8" y="T9"/>
                </a:cxn>
              </a:cxnLst>
              <a:rect l="0" t="0" r="r" b="b"/>
              <a:pathLst>
                <a:path w="12" h="18">
                  <a:moveTo>
                    <a:pt x="0" y="12"/>
                  </a:moveTo>
                  <a:lnTo>
                    <a:pt x="12" y="18"/>
                  </a:lnTo>
                  <a:lnTo>
                    <a:pt x="12" y="6"/>
                  </a:lnTo>
                  <a:lnTo>
                    <a:pt x="0" y="0"/>
                  </a:lnTo>
                  <a:lnTo>
                    <a:pt x="0" y="12"/>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99" name="Picture 575"/>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278" y="1424"/>
              <a:ext cx="11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0" name="Picture 576"/>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278" y="1424"/>
              <a:ext cx="11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2" name="Freeform 577"/>
            <p:cNvSpPr>
              <a:spLocks/>
            </p:cNvSpPr>
            <p:nvPr/>
          </p:nvSpPr>
          <p:spPr bwMode="auto">
            <a:xfrm>
              <a:off x="2282" y="1429"/>
              <a:ext cx="106" cy="72"/>
            </a:xfrm>
            <a:custGeom>
              <a:avLst/>
              <a:gdLst>
                <a:gd name="T0" fmla="*/ 0 w 483"/>
                <a:gd name="T1" fmla="*/ 21 h 326"/>
                <a:gd name="T2" fmla="*/ 0 w 483"/>
                <a:gd name="T3" fmla="*/ 49 h 326"/>
                <a:gd name="T4" fmla="*/ 108 w 483"/>
                <a:gd name="T5" fmla="*/ 108 h 326"/>
                <a:gd name="T6" fmla="*/ 375 w 483"/>
                <a:gd name="T7" fmla="*/ 263 h 326"/>
                <a:gd name="T8" fmla="*/ 375 w 483"/>
                <a:gd name="T9" fmla="*/ 263 h 326"/>
                <a:gd name="T10" fmla="*/ 483 w 483"/>
                <a:gd name="T11" fmla="*/ 326 h 326"/>
                <a:gd name="T12" fmla="*/ 483 w 483"/>
                <a:gd name="T13" fmla="*/ 281 h 326"/>
                <a:gd name="T14" fmla="*/ 375 w 483"/>
                <a:gd name="T15" fmla="*/ 217 h 326"/>
                <a:gd name="T16" fmla="*/ 108 w 483"/>
                <a:gd name="T17" fmla="*/ 63 h 326"/>
                <a:gd name="T18" fmla="*/ 108 w 483"/>
                <a:gd name="T19" fmla="*/ 63 h 326"/>
                <a:gd name="T20" fmla="*/ 0 w 483"/>
                <a:gd name="T21" fmla="*/ 0 h 326"/>
                <a:gd name="T22" fmla="*/ 0 w 483"/>
                <a:gd name="T23" fmla="*/ 2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3" h="326">
                  <a:moveTo>
                    <a:pt x="0" y="21"/>
                  </a:moveTo>
                  <a:lnTo>
                    <a:pt x="0" y="49"/>
                  </a:lnTo>
                  <a:lnTo>
                    <a:pt x="108" y="108"/>
                  </a:lnTo>
                  <a:cubicBezTo>
                    <a:pt x="149" y="215"/>
                    <a:pt x="260" y="280"/>
                    <a:pt x="375" y="263"/>
                  </a:cubicBezTo>
                  <a:lnTo>
                    <a:pt x="375" y="263"/>
                  </a:lnTo>
                  <a:lnTo>
                    <a:pt x="483" y="326"/>
                  </a:lnTo>
                  <a:lnTo>
                    <a:pt x="483" y="281"/>
                  </a:lnTo>
                  <a:lnTo>
                    <a:pt x="375" y="217"/>
                  </a:lnTo>
                  <a:cubicBezTo>
                    <a:pt x="260" y="234"/>
                    <a:pt x="149" y="170"/>
                    <a:pt x="108" y="63"/>
                  </a:cubicBezTo>
                  <a:lnTo>
                    <a:pt x="108" y="63"/>
                  </a:lnTo>
                  <a:lnTo>
                    <a:pt x="0" y="0"/>
                  </a:lnTo>
                  <a:lnTo>
                    <a:pt x="0" y="21"/>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5" name="Freeform 578"/>
            <p:cNvSpPr>
              <a:spLocks/>
            </p:cNvSpPr>
            <p:nvPr/>
          </p:nvSpPr>
          <p:spPr bwMode="auto">
            <a:xfrm>
              <a:off x="2326" y="1446"/>
              <a:ext cx="5" cy="16"/>
            </a:xfrm>
            <a:custGeom>
              <a:avLst/>
              <a:gdLst>
                <a:gd name="T0" fmla="*/ 5 w 5"/>
                <a:gd name="T1" fmla="*/ 0 h 16"/>
                <a:gd name="T2" fmla="*/ 0 w 5"/>
                <a:gd name="T3" fmla="*/ 3 h 16"/>
                <a:gd name="T4" fmla="*/ 0 w 5"/>
                <a:gd name="T5" fmla="*/ 16 h 16"/>
              </a:gdLst>
              <a:ahLst/>
              <a:cxnLst>
                <a:cxn ang="0">
                  <a:pos x="T0" y="T1"/>
                </a:cxn>
                <a:cxn ang="0">
                  <a:pos x="T2" y="T3"/>
                </a:cxn>
                <a:cxn ang="0">
                  <a:pos x="T4" y="T5"/>
                </a:cxn>
              </a:cxnLst>
              <a:rect l="0" t="0" r="r" b="b"/>
              <a:pathLst>
                <a:path w="5" h="16">
                  <a:moveTo>
                    <a:pt x="5" y="0"/>
                  </a:moveTo>
                  <a:lnTo>
                    <a:pt x="0" y="3"/>
                  </a:lnTo>
                  <a:lnTo>
                    <a:pt x="0" y="16"/>
                  </a:lnTo>
                </a:path>
              </a:pathLst>
            </a:custGeom>
            <a:noFill/>
            <a:ln w="4763"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8" name="Freeform 579"/>
            <p:cNvSpPr>
              <a:spLocks/>
            </p:cNvSpPr>
            <p:nvPr/>
          </p:nvSpPr>
          <p:spPr bwMode="auto">
            <a:xfrm>
              <a:off x="2332" y="1450"/>
              <a:ext cx="6" cy="16"/>
            </a:xfrm>
            <a:custGeom>
              <a:avLst/>
              <a:gdLst>
                <a:gd name="T0" fmla="*/ 6 w 6"/>
                <a:gd name="T1" fmla="*/ 0 h 16"/>
                <a:gd name="T2" fmla="*/ 0 w 6"/>
                <a:gd name="T3" fmla="*/ 2 h 16"/>
                <a:gd name="T4" fmla="*/ 1 w 6"/>
                <a:gd name="T5" fmla="*/ 16 h 16"/>
              </a:gdLst>
              <a:ahLst/>
              <a:cxnLst>
                <a:cxn ang="0">
                  <a:pos x="T0" y="T1"/>
                </a:cxn>
                <a:cxn ang="0">
                  <a:pos x="T2" y="T3"/>
                </a:cxn>
                <a:cxn ang="0">
                  <a:pos x="T4" y="T5"/>
                </a:cxn>
              </a:cxnLst>
              <a:rect l="0" t="0" r="r" b="b"/>
              <a:pathLst>
                <a:path w="6" h="16">
                  <a:moveTo>
                    <a:pt x="6" y="0"/>
                  </a:moveTo>
                  <a:lnTo>
                    <a:pt x="0" y="2"/>
                  </a:lnTo>
                  <a:lnTo>
                    <a:pt x="1" y="16"/>
                  </a:lnTo>
                </a:path>
              </a:pathLst>
            </a:custGeom>
            <a:noFill/>
            <a:ln w="4763"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9" name="Freeform 580"/>
            <p:cNvSpPr>
              <a:spLocks/>
            </p:cNvSpPr>
            <p:nvPr/>
          </p:nvSpPr>
          <p:spPr bwMode="auto">
            <a:xfrm>
              <a:off x="2339" y="1452"/>
              <a:ext cx="6" cy="17"/>
            </a:xfrm>
            <a:custGeom>
              <a:avLst/>
              <a:gdLst>
                <a:gd name="T0" fmla="*/ 6 w 6"/>
                <a:gd name="T1" fmla="*/ 0 h 17"/>
                <a:gd name="T2" fmla="*/ 0 w 6"/>
                <a:gd name="T3" fmla="*/ 3 h 17"/>
                <a:gd name="T4" fmla="*/ 1 w 6"/>
                <a:gd name="T5" fmla="*/ 17 h 17"/>
              </a:gdLst>
              <a:ahLst/>
              <a:cxnLst>
                <a:cxn ang="0">
                  <a:pos x="T0" y="T1"/>
                </a:cxn>
                <a:cxn ang="0">
                  <a:pos x="T2" y="T3"/>
                </a:cxn>
                <a:cxn ang="0">
                  <a:pos x="T4" y="T5"/>
                </a:cxn>
              </a:cxnLst>
              <a:rect l="0" t="0" r="r" b="b"/>
              <a:pathLst>
                <a:path w="6" h="17">
                  <a:moveTo>
                    <a:pt x="6" y="0"/>
                  </a:moveTo>
                  <a:lnTo>
                    <a:pt x="0" y="3"/>
                  </a:lnTo>
                  <a:lnTo>
                    <a:pt x="1" y="17"/>
                  </a:lnTo>
                </a:path>
              </a:pathLst>
            </a:custGeom>
            <a:noFill/>
            <a:ln w="4763"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0" name="Freeform 581"/>
            <p:cNvSpPr>
              <a:spLocks/>
            </p:cNvSpPr>
            <p:nvPr/>
          </p:nvSpPr>
          <p:spPr bwMode="auto">
            <a:xfrm>
              <a:off x="2315" y="1438"/>
              <a:ext cx="6" cy="14"/>
            </a:xfrm>
            <a:custGeom>
              <a:avLst/>
              <a:gdLst>
                <a:gd name="T0" fmla="*/ 6 w 6"/>
                <a:gd name="T1" fmla="*/ 0 h 14"/>
                <a:gd name="T2" fmla="*/ 0 w 6"/>
                <a:gd name="T3" fmla="*/ 2 h 14"/>
                <a:gd name="T4" fmla="*/ 1 w 6"/>
                <a:gd name="T5" fmla="*/ 14 h 14"/>
              </a:gdLst>
              <a:ahLst/>
              <a:cxnLst>
                <a:cxn ang="0">
                  <a:pos x="T0" y="T1"/>
                </a:cxn>
                <a:cxn ang="0">
                  <a:pos x="T2" y="T3"/>
                </a:cxn>
                <a:cxn ang="0">
                  <a:pos x="T4" y="T5"/>
                </a:cxn>
              </a:cxnLst>
              <a:rect l="0" t="0" r="r" b="b"/>
              <a:pathLst>
                <a:path w="6" h="14">
                  <a:moveTo>
                    <a:pt x="6" y="0"/>
                  </a:moveTo>
                  <a:lnTo>
                    <a:pt x="0" y="2"/>
                  </a:lnTo>
                  <a:lnTo>
                    <a:pt x="1" y="14"/>
                  </a:lnTo>
                </a:path>
              </a:pathLst>
            </a:custGeom>
            <a:noFill/>
            <a:ln w="4763"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1" name="Freeform 582"/>
            <p:cNvSpPr>
              <a:spLocks/>
            </p:cNvSpPr>
            <p:nvPr/>
          </p:nvSpPr>
          <p:spPr bwMode="auto">
            <a:xfrm>
              <a:off x="2321" y="1442"/>
              <a:ext cx="5" cy="15"/>
            </a:xfrm>
            <a:custGeom>
              <a:avLst/>
              <a:gdLst>
                <a:gd name="T0" fmla="*/ 5 w 5"/>
                <a:gd name="T1" fmla="*/ 0 h 15"/>
                <a:gd name="T2" fmla="*/ 0 w 5"/>
                <a:gd name="T3" fmla="*/ 3 h 15"/>
                <a:gd name="T4" fmla="*/ 0 w 5"/>
                <a:gd name="T5" fmla="*/ 15 h 15"/>
              </a:gdLst>
              <a:ahLst/>
              <a:cxnLst>
                <a:cxn ang="0">
                  <a:pos x="T0" y="T1"/>
                </a:cxn>
                <a:cxn ang="0">
                  <a:pos x="T2" y="T3"/>
                </a:cxn>
                <a:cxn ang="0">
                  <a:pos x="T4" y="T5"/>
                </a:cxn>
              </a:cxnLst>
              <a:rect l="0" t="0" r="r" b="b"/>
              <a:pathLst>
                <a:path w="5" h="15">
                  <a:moveTo>
                    <a:pt x="5" y="0"/>
                  </a:moveTo>
                  <a:lnTo>
                    <a:pt x="0" y="3"/>
                  </a:lnTo>
                  <a:lnTo>
                    <a:pt x="0" y="15"/>
                  </a:lnTo>
                </a:path>
              </a:pathLst>
            </a:custGeom>
            <a:noFill/>
            <a:ln w="4763"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2" name="Freeform 583"/>
            <p:cNvSpPr>
              <a:spLocks/>
            </p:cNvSpPr>
            <p:nvPr/>
          </p:nvSpPr>
          <p:spPr bwMode="auto">
            <a:xfrm>
              <a:off x="2282" y="1377"/>
              <a:ext cx="159" cy="133"/>
            </a:xfrm>
            <a:custGeom>
              <a:avLst/>
              <a:gdLst>
                <a:gd name="T0" fmla="*/ 0 w 725"/>
                <a:gd name="T1" fmla="*/ 142 h 605"/>
                <a:gd name="T2" fmla="*/ 0 w 725"/>
                <a:gd name="T3" fmla="*/ 299 h 605"/>
                <a:gd name="T4" fmla="*/ 12 w 725"/>
                <a:gd name="T5" fmla="*/ 308 h 605"/>
                <a:gd name="T6" fmla="*/ 12 w 725"/>
                <a:gd name="T7" fmla="*/ 332 h 605"/>
                <a:gd name="T8" fmla="*/ 108 w 725"/>
                <a:gd name="T9" fmla="*/ 387 h 605"/>
                <a:gd name="T10" fmla="*/ 375 w 725"/>
                <a:gd name="T11" fmla="*/ 541 h 605"/>
                <a:gd name="T12" fmla="*/ 375 w 725"/>
                <a:gd name="T13" fmla="*/ 541 h 605"/>
                <a:gd name="T14" fmla="*/ 483 w 725"/>
                <a:gd name="T15" fmla="*/ 605 h 605"/>
                <a:gd name="T16" fmla="*/ 713 w 725"/>
                <a:gd name="T17" fmla="*/ 471 h 605"/>
                <a:gd name="T18" fmla="*/ 713 w 725"/>
                <a:gd name="T19" fmla="*/ 447 h 605"/>
                <a:gd name="T20" fmla="*/ 725 w 725"/>
                <a:gd name="T21" fmla="*/ 441 h 605"/>
                <a:gd name="T22" fmla="*/ 725 w 725"/>
                <a:gd name="T23" fmla="*/ 284 h 605"/>
                <a:gd name="T24" fmla="*/ 242 w 725"/>
                <a:gd name="T25" fmla="*/ 0 h 605"/>
                <a:gd name="T26" fmla="*/ 0 w 725"/>
                <a:gd name="T27" fmla="*/ 14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5" h="605">
                  <a:moveTo>
                    <a:pt x="0" y="142"/>
                  </a:moveTo>
                  <a:lnTo>
                    <a:pt x="0" y="299"/>
                  </a:lnTo>
                  <a:lnTo>
                    <a:pt x="12" y="308"/>
                  </a:lnTo>
                  <a:lnTo>
                    <a:pt x="12" y="332"/>
                  </a:lnTo>
                  <a:lnTo>
                    <a:pt x="108" y="387"/>
                  </a:lnTo>
                  <a:cubicBezTo>
                    <a:pt x="149" y="494"/>
                    <a:pt x="260" y="558"/>
                    <a:pt x="375" y="541"/>
                  </a:cubicBezTo>
                  <a:lnTo>
                    <a:pt x="375" y="541"/>
                  </a:lnTo>
                  <a:lnTo>
                    <a:pt x="483" y="605"/>
                  </a:lnTo>
                  <a:lnTo>
                    <a:pt x="713" y="471"/>
                  </a:lnTo>
                  <a:lnTo>
                    <a:pt x="713" y="447"/>
                  </a:lnTo>
                  <a:lnTo>
                    <a:pt x="725" y="441"/>
                  </a:lnTo>
                  <a:lnTo>
                    <a:pt x="725" y="284"/>
                  </a:lnTo>
                  <a:lnTo>
                    <a:pt x="242" y="0"/>
                  </a:lnTo>
                  <a:lnTo>
                    <a:pt x="0" y="142"/>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08" name="Picture 584"/>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468" y="1511"/>
              <a:ext cx="5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9" name="Picture 585"/>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2468" y="1511"/>
              <a:ext cx="5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3" name="Freeform 586"/>
            <p:cNvSpPr>
              <a:spLocks/>
            </p:cNvSpPr>
            <p:nvPr/>
          </p:nvSpPr>
          <p:spPr bwMode="auto">
            <a:xfrm>
              <a:off x="2474" y="1518"/>
              <a:ext cx="44" cy="112"/>
            </a:xfrm>
            <a:custGeom>
              <a:avLst/>
              <a:gdLst>
                <a:gd name="T0" fmla="*/ 0 w 44"/>
                <a:gd name="T1" fmla="*/ 26 h 112"/>
                <a:gd name="T2" fmla="*/ 0 w 44"/>
                <a:gd name="T3" fmla="*/ 112 h 112"/>
                <a:gd name="T4" fmla="*/ 44 w 44"/>
                <a:gd name="T5" fmla="*/ 86 h 112"/>
                <a:gd name="T6" fmla="*/ 44 w 44"/>
                <a:gd name="T7" fmla="*/ 0 h 112"/>
                <a:gd name="T8" fmla="*/ 0 w 44"/>
                <a:gd name="T9" fmla="*/ 26 h 112"/>
              </a:gdLst>
              <a:ahLst/>
              <a:cxnLst>
                <a:cxn ang="0">
                  <a:pos x="T0" y="T1"/>
                </a:cxn>
                <a:cxn ang="0">
                  <a:pos x="T2" y="T3"/>
                </a:cxn>
                <a:cxn ang="0">
                  <a:pos x="T4" y="T5"/>
                </a:cxn>
                <a:cxn ang="0">
                  <a:pos x="T6" y="T7"/>
                </a:cxn>
                <a:cxn ang="0">
                  <a:pos x="T8" y="T9"/>
                </a:cxn>
              </a:cxnLst>
              <a:rect l="0" t="0" r="r" b="b"/>
              <a:pathLst>
                <a:path w="44" h="112">
                  <a:moveTo>
                    <a:pt x="0" y="26"/>
                  </a:moveTo>
                  <a:lnTo>
                    <a:pt x="0" y="112"/>
                  </a:lnTo>
                  <a:lnTo>
                    <a:pt x="44" y="86"/>
                  </a:lnTo>
                  <a:lnTo>
                    <a:pt x="44" y="0"/>
                  </a:lnTo>
                  <a:lnTo>
                    <a:pt x="0" y="26"/>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4" name="Rectangle 587"/>
            <p:cNvSpPr>
              <a:spLocks noChangeArrowheads="1"/>
            </p:cNvSpPr>
            <p:nvPr/>
          </p:nvSpPr>
          <p:spPr bwMode="auto">
            <a:xfrm>
              <a:off x="2387" y="1466"/>
              <a:ext cx="133"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5" name="Rectangle 588"/>
            <p:cNvSpPr>
              <a:spLocks noChangeArrowheads="1"/>
            </p:cNvSpPr>
            <p:nvPr/>
          </p:nvSpPr>
          <p:spPr bwMode="auto">
            <a:xfrm>
              <a:off x="2387" y="1469"/>
              <a:ext cx="133" cy="4"/>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6" name="Rectangle 589"/>
            <p:cNvSpPr>
              <a:spLocks noChangeArrowheads="1"/>
            </p:cNvSpPr>
            <p:nvPr/>
          </p:nvSpPr>
          <p:spPr bwMode="auto">
            <a:xfrm>
              <a:off x="2387" y="1473"/>
              <a:ext cx="133" cy="3"/>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7" name="Rectangle 590"/>
            <p:cNvSpPr>
              <a:spLocks noChangeArrowheads="1"/>
            </p:cNvSpPr>
            <p:nvPr/>
          </p:nvSpPr>
          <p:spPr bwMode="auto">
            <a:xfrm>
              <a:off x="2387" y="1476"/>
              <a:ext cx="133" cy="4"/>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8" name="Rectangle 591"/>
            <p:cNvSpPr>
              <a:spLocks noChangeArrowheads="1"/>
            </p:cNvSpPr>
            <p:nvPr/>
          </p:nvSpPr>
          <p:spPr bwMode="auto">
            <a:xfrm>
              <a:off x="2387" y="1480"/>
              <a:ext cx="133" cy="3"/>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9" name="Rectangle 592"/>
            <p:cNvSpPr>
              <a:spLocks noChangeArrowheads="1"/>
            </p:cNvSpPr>
            <p:nvPr/>
          </p:nvSpPr>
          <p:spPr bwMode="auto">
            <a:xfrm>
              <a:off x="2387" y="1483"/>
              <a:ext cx="133" cy="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0" name="Rectangle 593"/>
            <p:cNvSpPr>
              <a:spLocks noChangeArrowheads="1"/>
            </p:cNvSpPr>
            <p:nvPr/>
          </p:nvSpPr>
          <p:spPr bwMode="auto">
            <a:xfrm>
              <a:off x="2387" y="1487"/>
              <a:ext cx="133" cy="3"/>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1" name="Rectangle 594"/>
            <p:cNvSpPr>
              <a:spLocks noChangeArrowheads="1"/>
            </p:cNvSpPr>
            <p:nvPr/>
          </p:nvSpPr>
          <p:spPr bwMode="auto">
            <a:xfrm>
              <a:off x="2387" y="1490"/>
              <a:ext cx="133" cy="4"/>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2" name="Rectangle 595"/>
            <p:cNvSpPr>
              <a:spLocks noChangeArrowheads="1"/>
            </p:cNvSpPr>
            <p:nvPr/>
          </p:nvSpPr>
          <p:spPr bwMode="auto">
            <a:xfrm>
              <a:off x="2387" y="1494"/>
              <a:ext cx="133" cy="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3" name="Rectangle 596"/>
            <p:cNvSpPr>
              <a:spLocks noChangeArrowheads="1"/>
            </p:cNvSpPr>
            <p:nvPr/>
          </p:nvSpPr>
          <p:spPr bwMode="auto">
            <a:xfrm>
              <a:off x="2387" y="1497"/>
              <a:ext cx="133" cy="4"/>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4" name="Rectangle 597"/>
            <p:cNvSpPr>
              <a:spLocks noChangeArrowheads="1"/>
            </p:cNvSpPr>
            <p:nvPr/>
          </p:nvSpPr>
          <p:spPr bwMode="auto">
            <a:xfrm>
              <a:off x="2387" y="1501"/>
              <a:ext cx="133" cy="3"/>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5" name="Rectangle 598"/>
            <p:cNvSpPr>
              <a:spLocks noChangeArrowheads="1"/>
            </p:cNvSpPr>
            <p:nvPr/>
          </p:nvSpPr>
          <p:spPr bwMode="auto">
            <a:xfrm>
              <a:off x="2387" y="1504"/>
              <a:ext cx="133" cy="4"/>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6" name="Rectangle 599"/>
            <p:cNvSpPr>
              <a:spLocks noChangeArrowheads="1"/>
            </p:cNvSpPr>
            <p:nvPr/>
          </p:nvSpPr>
          <p:spPr bwMode="auto">
            <a:xfrm>
              <a:off x="2387" y="1508"/>
              <a:ext cx="133" cy="3"/>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 name="Rectangle 600"/>
            <p:cNvSpPr>
              <a:spLocks noChangeArrowheads="1"/>
            </p:cNvSpPr>
            <p:nvPr/>
          </p:nvSpPr>
          <p:spPr bwMode="auto">
            <a:xfrm>
              <a:off x="2387" y="1511"/>
              <a:ext cx="133" cy="4"/>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 name="Rectangle 601"/>
            <p:cNvSpPr>
              <a:spLocks noChangeArrowheads="1"/>
            </p:cNvSpPr>
            <p:nvPr/>
          </p:nvSpPr>
          <p:spPr bwMode="auto">
            <a:xfrm>
              <a:off x="2387" y="1515"/>
              <a:ext cx="133" cy="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 name="Rectangle 602"/>
            <p:cNvSpPr>
              <a:spLocks noChangeArrowheads="1"/>
            </p:cNvSpPr>
            <p:nvPr/>
          </p:nvSpPr>
          <p:spPr bwMode="auto">
            <a:xfrm>
              <a:off x="2387" y="1518"/>
              <a:ext cx="133" cy="4"/>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 name="Rectangle 603"/>
            <p:cNvSpPr>
              <a:spLocks noChangeArrowheads="1"/>
            </p:cNvSpPr>
            <p:nvPr/>
          </p:nvSpPr>
          <p:spPr bwMode="auto">
            <a:xfrm>
              <a:off x="2387" y="1522"/>
              <a:ext cx="133" cy="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 name="Rectangle 604"/>
            <p:cNvSpPr>
              <a:spLocks noChangeArrowheads="1"/>
            </p:cNvSpPr>
            <p:nvPr/>
          </p:nvSpPr>
          <p:spPr bwMode="auto">
            <a:xfrm>
              <a:off x="2387" y="1526"/>
              <a:ext cx="133" cy="3"/>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 name="Rectangle 605"/>
            <p:cNvSpPr>
              <a:spLocks noChangeArrowheads="1"/>
            </p:cNvSpPr>
            <p:nvPr/>
          </p:nvSpPr>
          <p:spPr bwMode="auto">
            <a:xfrm>
              <a:off x="2387" y="1529"/>
              <a:ext cx="133" cy="4"/>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3" name="Rectangle 606"/>
            <p:cNvSpPr>
              <a:spLocks noChangeArrowheads="1"/>
            </p:cNvSpPr>
            <p:nvPr/>
          </p:nvSpPr>
          <p:spPr bwMode="auto">
            <a:xfrm>
              <a:off x="2387" y="1533"/>
              <a:ext cx="133" cy="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808"/>
          <p:cNvGrpSpPr>
            <a:grpSpLocks/>
          </p:cNvGrpSpPr>
          <p:nvPr/>
        </p:nvGrpSpPr>
        <p:grpSpPr bwMode="auto">
          <a:xfrm>
            <a:off x="2627871" y="1903808"/>
            <a:ext cx="3861773" cy="2254979"/>
            <a:chOff x="2158" y="1260"/>
            <a:chExt cx="1978" cy="1155"/>
          </a:xfrm>
        </p:grpSpPr>
        <p:sp>
          <p:nvSpPr>
            <p:cNvPr id="1988" name="Rectangle 608"/>
            <p:cNvSpPr>
              <a:spLocks noChangeArrowheads="1"/>
            </p:cNvSpPr>
            <p:nvPr/>
          </p:nvSpPr>
          <p:spPr bwMode="auto">
            <a:xfrm>
              <a:off x="2387" y="1536"/>
              <a:ext cx="133" cy="4"/>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1" name="Rectangle 609"/>
            <p:cNvSpPr>
              <a:spLocks noChangeArrowheads="1"/>
            </p:cNvSpPr>
            <p:nvPr/>
          </p:nvSpPr>
          <p:spPr bwMode="auto">
            <a:xfrm>
              <a:off x="2387" y="1540"/>
              <a:ext cx="133" cy="3"/>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2" name="Rectangle 610"/>
            <p:cNvSpPr>
              <a:spLocks noChangeArrowheads="1"/>
            </p:cNvSpPr>
            <p:nvPr/>
          </p:nvSpPr>
          <p:spPr bwMode="auto">
            <a:xfrm>
              <a:off x="2387" y="1543"/>
              <a:ext cx="133" cy="4"/>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3" name="Freeform 611"/>
            <p:cNvSpPr>
              <a:spLocks/>
            </p:cNvSpPr>
            <p:nvPr/>
          </p:nvSpPr>
          <p:spPr bwMode="auto">
            <a:xfrm>
              <a:off x="2392" y="1470"/>
              <a:ext cx="126" cy="74"/>
            </a:xfrm>
            <a:custGeom>
              <a:avLst/>
              <a:gdLst>
                <a:gd name="T0" fmla="*/ 0 w 126"/>
                <a:gd name="T1" fmla="*/ 26 h 74"/>
                <a:gd name="T2" fmla="*/ 82 w 126"/>
                <a:gd name="T3" fmla="*/ 74 h 74"/>
                <a:gd name="T4" fmla="*/ 126 w 126"/>
                <a:gd name="T5" fmla="*/ 48 h 74"/>
                <a:gd name="T6" fmla="*/ 44 w 126"/>
                <a:gd name="T7" fmla="*/ 0 h 74"/>
                <a:gd name="T8" fmla="*/ 0 w 126"/>
                <a:gd name="T9" fmla="*/ 26 h 74"/>
              </a:gdLst>
              <a:ahLst/>
              <a:cxnLst>
                <a:cxn ang="0">
                  <a:pos x="T0" y="T1"/>
                </a:cxn>
                <a:cxn ang="0">
                  <a:pos x="T2" y="T3"/>
                </a:cxn>
                <a:cxn ang="0">
                  <a:pos x="T4" y="T5"/>
                </a:cxn>
                <a:cxn ang="0">
                  <a:pos x="T6" y="T7"/>
                </a:cxn>
                <a:cxn ang="0">
                  <a:pos x="T8" y="T9"/>
                </a:cxn>
              </a:cxnLst>
              <a:rect l="0" t="0" r="r" b="b"/>
              <a:pathLst>
                <a:path w="126" h="74">
                  <a:moveTo>
                    <a:pt x="0" y="26"/>
                  </a:moveTo>
                  <a:lnTo>
                    <a:pt x="82" y="74"/>
                  </a:lnTo>
                  <a:lnTo>
                    <a:pt x="126" y="48"/>
                  </a:lnTo>
                  <a:lnTo>
                    <a:pt x="44" y="0"/>
                  </a:lnTo>
                  <a:lnTo>
                    <a:pt x="0" y="26"/>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6" name="Picture 612"/>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404" y="1417"/>
              <a:ext cx="9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7" name="Picture 613"/>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2404" y="1417"/>
              <a:ext cx="9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4" name="Freeform 614"/>
            <p:cNvSpPr>
              <a:spLocks/>
            </p:cNvSpPr>
            <p:nvPr/>
          </p:nvSpPr>
          <p:spPr bwMode="auto">
            <a:xfrm>
              <a:off x="2411" y="1416"/>
              <a:ext cx="87" cy="113"/>
            </a:xfrm>
            <a:custGeom>
              <a:avLst/>
              <a:gdLst>
                <a:gd name="T0" fmla="*/ 397 w 397"/>
                <a:gd name="T1" fmla="*/ 476 h 516"/>
                <a:gd name="T2" fmla="*/ 272 w 397"/>
                <a:gd name="T3" fmla="*/ 484 h 516"/>
                <a:gd name="T4" fmla="*/ 266 w 397"/>
                <a:gd name="T5" fmla="*/ 479 h 516"/>
                <a:gd name="T6" fmla="*/ 268 w 397"/>
                <a:gd name="T7" fmla="*/ 269 h 516"/>
                <a:gd name="T8" fmla="*/ 268 w 397"/>
                <a:gd name="T9" fmla="*/ 269 h 516"/>
                <a:gd name="T10" fmla="*/ 177 w 397"/>
                <a:gd name="T11" fmla="*/ 166 h 516"/>
                <a:gd name="T12" fmla="*/ 113 w 397"/>
                <a:gd name="T13" fmla="*/ 184 h 516"/>
                <a:gd name="T14" fmla="*/ 131 w 397"/>
                <a:gd name="T15" fmla="*/ 174 h 516"/>
                <a:gd name="T16" fmla="*/ 130 w 397"/>
                <a:gd name="T17" fmla="*/ 357 h 516"/>
                <a:gd name="T18" fmla="*/ 9 w 397"/>
                <a:gd name="T19" fmla="*/ 365 h 516"/>
                <a:gd name="T20" fmla="*/ 0 w 397"/>
                <a:gd name="T21" fmla="*/ 356 h 516"/>
                <a:gd name="T22" fmla="*/ 0 w 397"/>
                <a:gd name="T23" fmla="*/ 356 h 516"/>
                <a:gd name="T24" fmla="*/ 0 w 397"/>
                <a:gd name="T25" fmla="*/ 169 h 516"/>
                <a:gd name="T26" fmla="*/ 70 w 397"/>
                <a:gd name="T27" fmla="*/ 57 h 516"/>
                <a:gd name="T28" fmla="*/ 371 w 397"/>
                <a:gd name="T29" fmla="*/ 151 h 516"/>
                <a:gd name="T30" fmla="*/ 397 w 397"/>
                <a:gd name="T31" fmla="*/ 256 h 516"/>
                <a:gd name="T32" fmla="*/ 397 w 397"/>
                <a:gd name="T33" fmla="*/ 256 h 516"/>
                <a:gd name="T34" fmla="*/ 397 w 397"/>
                <a:gd name="T35" fmla="*/ 325 h 516"/>
                <a:gd name="T36" fmla="*/ 397 w 397"/>
                <a:gd name="T37" fmla="*/ 47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516">
                  <a:moveTo>
                    <a:pt x="397" y="476"/>
                  </a:moveTo>
                  <a:cubicBezTo>
                    <a:pt x="365" y="513"/>
                    <a:pt x="309" y="516"/>
                    <a:pt x="272" y="484"/>
                  </a:cubicBezTo>
                  <a:cubicBezTo>
                    <a:pt x="270" y="482"/>
                    <a:pt x="268" y="481"/>
                    <a:pt x="266" y="479"/>
                  </a:cubicBezTo>
                  <a:cubicBezTo>
                    <a:pt x="266" y="409"/>
                    <a:pt x="267" y="339"/>
                    <a:pt x="268" y="269"/>
                  </a:cubicBezTo>
                  <a:lnTo>
                    <a:pt x="268" y="269"/>
                  </a:lnTo>
                  <a:cubicBezTo>
                    <a:pt x="271" y="216"/>
                    <a:pt x="231" y="169"/>
                    <a:pt x="177" y="166"/>
                  </a:cubicBezTo>
                  <a:cubicBezTo>
                    <a:pt x="154" y="164"/>
                    <a:pt x="132" y="171"/>
                    <a:pt x="113" y="184"/>
                  </a:cubicBezTo>
                  <a:cubicBezTo>
                    <a:pt x="118" y="179"/>
                    <a:pt x="125" y="176"/>
                    <a:pt x="131" y="174"/>
                  </a:cubicBezTo>
                  <a:lnTo>
                    <a:pt x="130" y="357"/>
                  </a:lnTo>
                  <a:cubicBezTo>
                    <a:pt x="99" y="393"/>
                    <a:pt x="44" y="396"/>
                    <a:pt x="9" y="365"/>
                  </a:cubicBezTo>
                  <a:cubicBezTo>
                    <a:pt x="6" y="362"/>
                    <a:pt x="3" y="359"/>
                    <a:pt x="0" y="356"/>
                  </a:cubicBezTo>
                  <a:lnTo>
                    <a:pt x="0" y="356"/>
                  </a:lnTo>
                  <a:lnTo>
                    <a:pt x="0" y="169"/>
                  </a:lnTo>
                  <a:cubicBezTo>
                    <a:pt x="5" y="123"/>
                    <a:pt x="31" y="82"/>
                    <a:pt x="70" y="57"/>
                  </a:cubicBezTo>
                  <a:cubicBezTo>
                    <a:pt x="179" y="0"/>
                    <a:pt x="314" y="42"/>
                    <a:pt x="371" y="151"/>
                  </a:cubicBezTo>
                  <a:cubicBezTo>
                    <a:pt x="388" y="183"/>
                    <a:pt x="397" y="219"/>
                    <a:pt x="397" y="256"/>
                  </a:cubicBezTo>
                  <a:lnTo>
                    <a:pt x="397" y="256"/>
                  </a:lnTo>
                  <a:lnTo>
                    <a:pt x="397" y="325"/>
                  </a:lnTo>
                  <a:lnTo>
                    <a:pt x="397" y="476"/>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 name="Picture 615"/>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387" y="1490"/>
              <a:ext cx="9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 name="Picture 616"/>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387" y="1490"/>
              <a:ext cx="9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5" name="Freeform 617"/>
            <p:cNvSpPr>
              <a:spLocks/>
            </p:cNvSpPr>
            <p:nvPr/>
          </p:nvSpPr>
          <p:spPr bwMode="auto">
            <a:xfrm>
              <a:off x="2392" y="1496"/>
              <a:ext cx="82" cy="134"/>
            </a:xfrm>
            <a:custGeom>
              <a:avLst/>
              <a:gdLst>
                <a:gd name="T0" fmla="*/ 0 w 82"/>
                <a:gd name="T1" fmla="*/ 86 h 134"/>
                <a:gd name="T2" fmla="*/ 82 w 82"/>
                <a:gd name="T3" fmla="*/ 134 h 134"/>
                <a:gd name="T4" fmla="*/ 82 w 82"/>
                <a:gd name="T5" fmla="*/ 48 h 134"/>
                <a:gd name="T6" fmla="*/ 0 w 82"/>
                <a:gd name="T7" fmla="*/ 0 h 134"/>
                <a:gd name="T8" fmla="*/ 0 w 82"/>
                <a:gd name="T9" fmla="*/ 86 h 134"/>
              </a:gdLst>
              <a:ahLst/>
              <a:cxnLst>
                <a:cxn ang="0">
                  <a:pos x="T0" y="T1"/>
                </a:cxn>
                <a:cxn ang="0">
                  <a:pos x="T2" y="T3"/>
                </a:cxn>
                <a:cxn ang="0">
                  <a:pos x="T4" y="T5"/>
                </a:cxn>
                <a:cxn ang="0">
                  <a:pos x="T6" y="T7"/>
                </a:cxn>
                <a:cxn ang="0">
                  <a:pos x="T8" y="T9"/>
                </a:cxn>
              </a:cxnLst>
              <a:rect l="0" t="0" r="r" b="b"/>
              <a:pathLst>
                <a:path w="82" h="134">
                  <a:moveTo>
                    <a:pt x="0" y="86"/>
                  </a:moveTo>
                  <a:lnTo>
                    <a:pt x="82" y="134"/>
                  </a:lnTo>
                  <a:lnTo>
                    <a:pt x="82" y="48"/>
                  </a:lnTo>
                  <a:lnTo>
                    <a:pt x="0" y="0"/>
                  </a:lnTo>
                  <a:lnTo>
                    <a:pt x="0" y="86"/>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6" name="Freeform 618"/>
            <p:cNvSpPr>
              <a:spLocks/>
            </p:cNvSpPr>
            <p:nvPr/>
          </p:nvSpPr>
          <p:spPr bwMode="auto">
            <a:xfrm>
              <a:off x="2392" y="1423"/>
              <a:ext cx="126" cy="207"/>
            </a:xfrm>
            <a:custGeom>
              <a:avLst/>
              <a:gdLst>
                <a:gd name="T0" fmla="*/ 0 w 574"/>
                <a:gd name="T1" fmla="*/ 332 h 941"/>
                <a:gd name="T2" fmla="*/ 0 w 574"/>
                <a:gd name="T3" fmla="*/ 723 h 941"/>
                <a:gd name="T4" fmla="*/ 373 w 574"/>
                <a:gd name="T5" fmla="*/ 941 h 941"/>
                <a:gd name="T6" fmla="*/ 574 w 574"/>
                <a:gd name="T7" fmla="*/ 824 h 941"/>
                <a:gd name="T8" fmla="*/ 574 w 574"/>
                <a:gd name="T9" fmla="*/ 432 h 941"/>
                <a:gd name="T10" fmla="*/ 485 w 574"/>
                <a:gd name="T11" fmla="*/ 381 h 941"/>
                <a:gd name="T12" fmla="*/ 485 w 574"/>
                <a:gd name="T13" fmla="*/ 224 h 941"/>
                <a:gd name="T14" fmla="*/ 252 w 574"/>
                <a:gd name="T15" fmla="*/ 3 h 941"/>
                <a:gd name="T16" fmla="*/ 158 w 574"/>
                <a:gd name="T17" fmla="*/ 25 h 941"/>
                <a:gd name="T18" fmla="*/ 88 w 574"/>
                <a:gd name="T19" fmla="*/ 137 h 941"/>
                <a:gd name="T20" fmla="*/ 88 w 574"/>
                <a:gd name="T21" fmla="*/ 137 h 941"/>
                <a:gd name="T22" fmla="*/ 88 w 574"/>
                <a:gd name="T23" fmla="*/ 281 h 941"/>
                <a:gd name="T24" fmla="*/ 0 w 574"/>
                <a:gd name="T25" fmla="*/ 332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4" h="941">
                  <a:moveTo>
                    <a:pt x="0" y="332"/>
                  </a:moveTo>
                  <a:lnTo>
                    <a:pt x="0" y="723"/>
                  </a:lnTo>
                  <a:lnTo>
                    <a:pt x="373" y="941"/>
                  </a:lnTo>
                  <a:lnTo>
                    <a:pt x="574" y="824"/>
                  </a:lnTo>
                  <a:lnTo>
                    <a:pt x="574" y="432"/>
                  </a:lnTo>
                  <a:lnTo>
                    <a:pt x="485" y="381"/>
                  </a:lnTo>
                  <a:lnTo>
                    <a:pt x="485" y="224"/>
                  </a:lnTo>
                  <a:cubicBezTo>
                    <a:pt x="482" y="99"/>
                    <a:pt x="377" y="0"/>
                    <a:pt x="252" y="3"/>
                  </a:cubicBezTo>
                  <a:cubicBezTo>
                    <a:pt x="219" y="3"/>
                    <a:pt x="187" y="11"/>
                    <a:pt x="158" y="25"/>
                  </a:cubicBezTo>
                  <a:cubicBezTo>
                    <a:pt x="119" y="50"/>
                    <a:pt x="93" y="91"/>
                    <a:pt x="88" y="137"/>
                  </a:cubicBezTo>
                  <a:lnTo>
                    <a:pt x="88" y="137"/>
                  </a:lnTo>
                  <a:lnTo>
                    <a:pt x="88" y="281"/>
                  </a:lnTo>
                  <a:lnTo>
                    <a:pt x="0" y="332"/>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43" name="Picture 619"/>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411" y="1518"/>
              <a:ext cx="4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 name="Picture 620"/>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411" y="1518"/>
              <a:ext cx="4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7" name="Freeform 621"/>
            <p:cNvSpPr>
              <a:spLocks/>
            </p:cNvSpPr>
            <p:nvPr/>
          </p:nvSpPr>
          <p:spPr bwMode="auto">
            <a:xfrm>
              <a:off x="2417" y="1526"/>
              <a:ext cx="29" cy="47"/>
            </a:xfrm>
            <a:custGeom>
              <a:avLst/>
              <a:gdLst>
                <a:gd name="T0" fmla="*/ 3 w 29"/>
                <a:gd name="T1" fmla="*/ 25 h 47"/>
                <a:gd name="T2" fmla="*/ 11 w 29"/>
                <a:gd name="T3" fmla="*/ 1 h 47"/>
                <a:gd name="T4" fmla="*/ 27 w 29"/>
                <a:gd name="T5" fmla="*/ 21 h 47"/>
                <a:gd name="T6" fmla="*/ 19 w 29"/>
                <a:gd name="T7" fmla="*/ 45 h 47"/>
                <a:gd name="T8" fmla="*/ 3 w 29"/>
                <a:gd name="T9" fmla="*/ 25 h 47"/>
              </a:gdLst>
              <a:ahLst/>
              <a:cxnLst>
                <a:cxn ang="0">
                  <a:pos x="T0" y="T1"/>
                </a:cxn>
                <a:cxn ang="0">
                  <a:pos x="T2" y="T3"/>
                </a:cxn>
                <a:cxn ang="0">
                  <a:pos x="T4" y="T5"/>
                </a:cxn>
                <a:cxn ang="0">
                  <a:pos x="T6" y="T7"/>
                </a:cxn>
                <a:cxn ang="0">
                  <a:pos x="T8" y="T9"/>
                </a:cxn>
              </a:cxnLst>
              <a:rect l="0" t="0" r="r" b="b"/>
              <a:pathLst>
                <a:path w="29" h="47">
                  <a:moveTo>
                    <a:pt x="3" y="25"/>
                  </a:moveTo>
                  <a:cubicBezTo>
                    <a:pt x="0" y="13"/>
                    <a:pt x="4" y="2"/>
                    <a:pt x="11" y="1"/>
                  </a:cubicBezTo>
                  <a:cubicBezTo>
                    <a:pt x="17" y="0"/>
                    <a:pt x="25" y="9"/>
                    <a:pt x="27" y="21"/>
                  </a:cubicBezTo>
                  <a:cubicBezTo>
                    <a:pt x="29" y="33"/>
                    <a:pt x="25" y="44"/>
                    <a:pt x="19" y="45"/>
                  </a:cubicBezTo>
                  <a:cubicBezTo>
                    <a:pt x="12" y="47"/>
                    <a:pt x="5" y="38"/>
                    <a:pt x="3" y="25"/>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46" name="Picture 622"/>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422" y="1533"/>
              <a:ext cx="14"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7" name="Picture 623"/>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2422" y="1533"/>
              <a:ext cx="14"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8" name="Freeform 624"/>
            <p:cNvSpPr>
              <a:spLocks/>
            </p:cNvSpPr>
            <p:nvPr/>
          </p:nvSpPr>
          <p:spPr bwMode="auto">
            <a:xfrm>
              <a:off x="2428" y="1538"/>
              <a:ext cx="6" cy="24"/>
            </a:xfrm>
            <a:custGeom>
              <a:avLst/>
              <a:gdLst>
                <a:gd name="T0" fmla="*/ 0 w 6"/>
                <a:gd name="T1" fmla="*/ 22 h 24"/>
                <a:gd name="T2" fmla="*/ 6 w 6"/>
                <a:gd name="T3" fmla="*/ 24 h 24"/>
                <a:gd name="T4" fmla="*/ 6 w 6"/>
                <a:gd name="T5" fmla="*/ 3 h 24"/>
                <a:gd name="T6" fmla="*/ 0 w 6"/>
                <a:gd name="T7" fmla="*/ 0 h 24"/>
                <a:gd name="T8" fmla="*/ 0 w 6"/>
                <a:gd name="T9" fmla="*/ 22 h 24"/>
              </a:gdLst>
              <a:ahLst/>
              <a:cxnLst>
                <a:cxn ang="0">
                  <a:pos x="T0" y="T1"/>
                </a:cxn>
                <a:cxn ang="0">
                  <a:pos x="T2" y="T3"/>
                </a:cxn>
                <a:cxn ang="0">
                  <a:pos x="T4" y="T5"/>
                </a:cxn>
                <a:cxn ang="0">
                  <a:pos x="T6" y="T7"/>
                </a:cxn>
                <a:cxn ang="0">
                  <a:pos x="T8" y="T9"/>
                </a:cxn>
              </a:cxnLst>
              <a:rect l="0" t="0" r="r" b="b"/>
              <a:pathLst>
                <a:path w="6" h="24">
                  <a:moveTo>
                    <a:pt x="0" y="22"/>
                  </a:moveTo>
                  <a:lnTo>
                    <a:pt x="6" y="24"/>
                  </a:lnTo>
                  <a:lnTo>
                    <a:pt x="6" y="3"/>
                  </a:lnTo>
                  <a:lnTo>
                    <a:pt x="0" y="0"/>
                  </a:lnTo>
                  <a:lnTo>
                    <a:pt x="0" y="22"/>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9" name="Freeform 625"/>
            <p:cNvSpPr>
              <a:spLocks/>
            </p:cNvSpPr>
            <p:nvPr/>
          </p:nvSpPr>
          <p:spPr bwMode="auto">
            <a:xfrm>
              <a:off x="2440" y="1452"/>
              <a:ext cx="31" cy="38"/>
            </a:xfrm>
            <a:custGeom>
              <a:avLst/>
              <a:gdLst>
                <a:gd name="T0" fmla="*/ 0 w 140"/>
                <a:gd name="T1" fmla="*/ 92 h 172"/>
                <a:gd name="T2" fmla="*/ 136 w 140"/>
                <a:gd name="T3" fmla="*/ 172 h 172"/>
                <a:gd name="T4" fmla="*/ 137 w 140"/>
                <a:gd name="T5" fmla="*/ 104 h 172"/>
                <a:gd name="T6" fmla="*/ 45 w 140"/>
                <a:gd name="T7" fmla="*/ 1 h 172"/>
                <a:gd name="T8" fmla="*/ 0 w 140"/>
                <a:gd name="T9" fmla="*/ 9 h 172"/>
                <a:gd name="T10" fmla="*/ 0 w 140"/>
                <a:gd name="T11" fmla="*/ 9 h 172"/>
                <a:gd name="T12" fmla="*/ 0 w 140"/>
                <a:gd name="T13" fmla="*/ 92 h 172"/>
              </a:gdLst>
              <a:ahLst/>
              <a:cxnLst>
                <a:cxn ang="0">
                  <a:pos x="T0" y="T1"/>
                </a:cxn>
                <a:cxn ang="0">
                  <a:pos x="T2" y="T3"/>
                </a:cxn>
                <a:cxn ang="0">
                  <a:pos x="T4" y="T5"/>
                </a:cxn>
                <a:cxn ang="0">
                  <a:pos x="T6" y="T7"/>
                </a:cxn>
                <a:cxn ang="0">
                  <a:pos x="T8" y="T9"/>
                </a:cxn>
                <a:cxn ang="0">
                  <a:pos x="T10" y="T11"/>
                </a:cxn>
                <a:cxn ang="0">
                  <a:pos x="T12" y="T13"/>
                </a:cxn>
              </a:cxnLst>
              <a:rect l="0" t="0" r="r" b="b"/>
              <a:pathLst>
                <a:path w="140" h="172">
                  <a:moveTo>
                    <a:pt x="0" y="92"/>
                  </a:moveTo>
                  <a:lnTo>
                    <a:pt x="136" y="172"/>
                  </a:lnTo>
                  <a:lnTo>
                    <a:pt x="137" y="104"/>
                  </a:lnTo>
                  <a:cubicBezTo>
                    <a:pt x="140" y="51"/>
                    <a:pt x="99" y="4"/>
                    <a:pt x="45" y="1"/>
                  </a:cubicBezTo>
                  <a:cubicBezTo>
                    <a:pt x="30" y="0"/>
                    <a:pt x="14" y="3"/>
                    <a:pt x="0" y="9"/>
                  </a:cubicBezTo>
                  <a:lnTo>
                    <a:pt x="0" y="9"/>
                  </a:lnTo>
                  <a:lnTo>
                    <a:pt x="0" y="92"/>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50" name="Picture 626"/>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3209" y="1410"/>
              <a:ext cx="3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1" name="Picture 627"/>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3209" y="1410"/>
              <a:ext cx="3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0" name="Rectangle 628"/>
            <p:cNvSpPr>
              <a:spLocks noChangeArrowheads="1"/>
            </p:cNvSpPr>
            <p:nvPr/>
          </p:nvSpPr>
          <p:spPr bwMode="auto">
            <a:xfrm>
              <a:off x="3139" y="1367"/>
              <a:ext cx="109" cy="4"/>
            </a:xfrm>
            <a:prstGeom prst="rect">
              <a:avLst/>
            </a:prstGeom>
            <a:solidFill>
              <a:srgbClr val="E8E0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1" name="Rectangle 629"/>
            <p:cNvSpPr>
              <a:spLocks noChangeArrowheads="1"/>
            </p:cNvSpPr>
            <p:nvPr/>
          </p:nvSpPr>
          <p:spPr bwMode="auto">
            <a:xfrm>
              <a:off x="3139" y="1371"/>
              <a:ext cx="109" cy="3"/>
            </a:xfrm>
            <a:prstGeom prst="rect">
              <a:avLst/>
            </a:prstGeom>
            <a:solidFill>
              <a:srgbClr val="FF69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2" name="Rectangle 630"/>
            <p:cNvSpPr>
              <a:spLocks noChangeArrowheads="1"/>
            </p:cNvSpPr>
            <p:nvPr/>
          </p:nvSpPr>
          <p:spPr bwMode="auto">
            <a:xfrm>
              <a:off x="3139" y="1374"/>
              <a:ext cx="109" cy="4"/>
            </a:xfrm>
            <a:prstGeom prst="rect">
              <a:avLst/>
            </a:prstGeom>
            <a:solidFill>
              <a:srgbClr val="FD70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3" name="Rectangle 631"/>
            <p:cNvSpPr>
              <a:spLocks noChangeArrowheads="1"/>
            </p:cNvSpPr>
            <p:nvPr/>
          </p:nvSpPr>
          <p:spPr bwMode="auto">
            <a:xfrm>
              <a:off x="3139" y="1378"/>
              <a:ext cx="109" cy="3"/>
            </a:xfrm>
            <a:prstGeom prst="rect">
              <a:avLst/>
            </a:prstGeom>
            <a:solidFill>
              <a:srgbClr val="FC77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4" name="Rectangle 632"/>
            <p:cNvSpPr>
              <a:spLocks noChangeArrowheads="1"/>
            </p:cNvSpPr>
            <p:nvPr/>
          </p:nvSpPr>
          <p:spPr bwMode="auto">
            <a:xfrm>
              <a:off x="3139" y="1381"/>
              <a:ext cx="109" cy="4"/>
            </a:xfrm>
            <a:prstGeom prst="rect">
              <a:avLst/>
            </a:prstGeom>
            <a:solidFill>
              <a:srgbClr val="FB7E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5" name="Rectangle 633"/>
            <p:cNvSpPr>
              <a:spLocks noChangeArrowheads="1"/>
            </p:cNvSpPr>
            <p:nvPr/>
          </p:nvSpPr>
          <p:spPr bwMode="auto">
            <a:xfrm>
              <a:off x="3139" y="1385"/>
              <a:ext cx="109" cy="3"/>
            </a:xfrm>
            <a:prstGeom prst="rect">
              <a:avLst/>
            </a:prstGeom>
            <a:solidFill>
              <a:srgbClr val="F985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6" name="Rectangle 634"/>
            <p:cNvSpPr>
              <a:spLocks noChangeArrowheads="1"/>
            </p:cNvSpPr>
            <p:nvPr/>
          </p:nvSpPr>
          <p:spPr bwMode="auto">
            <a:xfrm>
              <a:off x="3139" y="1388"/>
              <a:ext cx="109" cy="4"/>
            </a:xfrm>
            <a:prstGeom prst="rect">
              <a:avLst/>
            </a:prstGeom>
            <a:solidFill>
              <a:srgbClr val="F88B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7" name="Rectangle 635"/>
            <p:cNvSpPr>
              <a:spLocks noChangeArrowheads="1"/>
            </p:cNvSpPr>
            <p:nvPr/>
          </p:nvSpPr>
          <p:spPr bwMode="auto">
            <a:xfrm>
              <a:off x="3139" y="1392"/>
              <a:ext cx="109" cy="4"/>
            </a:xfrm>
            <a:prstGeom prst="rect">
              <a:avLst/>
            </a:prstGeom>
            <a:solidFill>
              <a:srgbClr val="F792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8" name="Rectangle 636"/>
            <p:cNvSpPr>
              <a:spLocks noChangeArrowheads="1"/>
            </p:cNvSpPr>
            <p:nvPr/>
          </p:nvSpPr>
          <p:spPr bwMode="auto">
            <a:xfrm>
              <a:off x="3139" y="1396"/>
              <a:ext cx="109" cy="3"/>
            </a:xfrm>
            <a:prstGeom prst="rect">
              <a:avLst/>
            </a:prstGeom>
            <a:solidFill>
              <a:srgbClr val="F699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9" name="Rectangle 637"/>
            <p:cNvSpPr>
              <a:spLocks noChangeArrowheads="1"/>
            </p:cNvSpPr>
            <p:nvPr/>
          </p:nvSpPr>
          <p:spPr bwMode="auto">
            <a:xfrm>
              <a:off x="3139" y="1399"/>
              <a:ext cx="109" cy="4"/>
            </a:xfrm>
            <a:prstGeom prst="rect">
              <a:avLst/>
            </a:prstGeom>
            <a:solidFill>
              <a:srgbClr val="F4A0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0" name="Rectangle 638"/>
            <p:cNvSpPr>
              <a:spLocks noChangeArrowheads="1"/>
            </p:cNvSpPr>
            <p:nvPr/>
          </p:nvSpPr>
          <p:spPr bwMode="auto">
            <a:xfrm>
              <a:off x="3139" y="1403"/>
              <a:ext cx="109" cy="3"/>
            </a:xfrm>
            <a:prstGeom prst="rect">
              <a:avLst/>
            </a:prstGeom>
            <a:solidFill>
              <a:srgbClr val="F3A7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1" name="Rectangle 639"/>
            <p:cNvSpPr>
              <a:spLocks noChangeArrowheads="1"/>
            </p:cNvSpPr>
            <p:nvPr/>
          </p:nvSpPr>
          <p:spPr bwMode="auto">
            <a:xfrm>
              <a:off x="3139" y="1406"/>
              <a:ext cx="109" cy="4"/>
            </a:xfrm>
            <a:prstGeom prst="rect">
              <a:avLst/>
            </a:prstGeom>
            <a:solidFill>
              <a:srgbClr val="F2AE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2" name="Rectangle 640"/>
            <p:cNvSpPr>
              <a:spLocks noChangeArrowheads="1"/>
            </p:cNvSpPr>
            <p:nvPr/>
          </p:nvSpPr>
          <p:spPr bwMode="auto">
            <a:xfrm>
              <a:off x="3139" y="1410"/>
              <a:ext cx="109" cy="3"/>
            </a:xfrm>
            <a:prstGeom prst="rect">
              <a:avLst/>
            </a:prstGeom>
            <a:solidFill>
              <a:srgbClr val="F0B5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3" name="Rectangle 641"/>
            <p:cNvSpPr>
              <a:spLocks noChangeArrowheads="1"/>
            </p:cNvSpPr>
            <p:nvPr/>
          </p:nvSpPr>
          <p:spPr bwMode="auto">
            <a:xfrm>
              <a:off x="3139" y="1413"/>
              <a:ext cx="109" cy="4"/>
            </a:xfrm>
            <a:prstGeom prst="rect">
              <a:avLst/>
            </a:prstGeom>
            <a:solidFill>
              <a:srgbClr val="EFB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4" name="Rectangle 642"/>
            <p:cNvSpPr>
              <a:spLocks noChangeArrowheads="1"/>
            </p:cNvSpPr>
            <p:nvPr/>
          </p:nvSpPr>
          <p:spPr bwMode="auto">
            <a:xfrm>
              <a:off x="3139" y="1417"/>
              <a:ext cx="109" cy="3"/>
            </a:xfrm>
            <a:prstGeom prst="rect">
              <a:avLst/>
            </a:prstGeom>
            <a:solidFill>
              <a:srgbClr val="EEC3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6" name="Rectangle 643"/>
            <p:cNvSpPr>
              <a:spLocks noChangeArrowheads="1"/>
            </p:cNvSpPr>
            <p:nvPr/>
          </p:nvSpPr>
          <p:spPr bwMode="auto">
            <a:xfrm>
              <a:off x="3139" y="1420"/>
              <a:ext cx="109" cy="4"/>
            </a:xfrm>
            <a:prstGeom prst="rect">
              <a:avLst/>
            </a:prstGeom>
            <a:solidFill>
              <a:srgbClr val="ECC9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7" name="Rectangle 644"/>
            <p:cNvSpPr>
              <a:spLocks noChangeArrowheads="1"/>
            </p:cNvSpPr>
            <p:nvPr/>
          </p:nvSpPr>
          <p:spPr bwMode="auto">
            <a:xfrm>
              <a:off x="3139" y="1424"/>
              <a:ext cx="109" cy="3"/>
            </a:xfrm>
            <a:prstGeom prst="rect">
              <a:avLst/>
            </a:prstGeom>
            <a:solidFill>
              <a:srgbClr val="EBD0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0" name="Rectangle 645"/>
            <p:cNvSpPr>
              <a:spLocks noChangeArrowheads="1"/>
            </p:cNvSpPr>
            <p:nvPr/>
          </p:nvSpPr>
          <p:spPr bwMode="auto">
            <a:xfrm>
              <a:off x="3139" y="1427"/>
              <a:ext cx="109" cy="4"/>
            </a:xfrm>
            <a:prstGeom prst="rect">
              <a:avLst/>
            </a:prstGeom>
            <a:solidFill>
              <a:srgbClr val="EAD6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1" name="Rectangle 646"/>
            <p:cNvSpPr>
              <a:spLocks noChangeArrowheads="1"/>
            </p:cNvSpPr>
            <p:nvPr/>
          </p:nvSpPr>
          <p:spPr bwMode="auto">
            <a:xfrm>
              <a:off x="3139" y="1431"/>
              <a:ext cx="109" cy="3"/>
            </a:xfrm>
            <a:prstGeom prst="rect">
              <a:avLst/>
            </a:prstGeom>
            <a:solidFill>
              <a:srgbClr val="E9DD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671" name="Picture 647"/>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3139" y="1381"/>
              <a:ext cx="81"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2" name="Picture 648"/>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139" y="1381"/>
              <a:ext cx="81"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2" name="Freeform 649"/>
            <p:cNvSpPr>
              <a:spLocks noEditPoints="1"/>
            </p:cNvSpPr>
            <p:nvPr/>
          </p:nvSpPr>
          <p:spPr bwMode="auto">
            <a:xfrm>
              <a:off x="3149" y="1392"/>
              <a:ext cx="86" cy="139"/>
            </a:xfrm>
            <a:custGeom>
              <a:avLst/>
              <a:gdLst>
                <a:gd name="T0" fmla="*/ 0 w 86"/>
                <a:gd name="T1" fmla="*/ 0 h 139"/>
                <a:gd name="T2" fmla="*/ 67 w 86"/>
                <a:gd name="T3" fmla="*/ 39 h 139"/>
                <a:gd name="T4" fmla="*/ 86 w 86"/>
                <a:gd name="T5" fmla="*/ 27 h 139"/>
                <a:gd name="T6" fmla="*/ 67 w 86"/>
                <a:gd name="T7" fmla="*/ 39 h 139"/>
                <a:gd name="T8" fmla="*/ 67 w 86"/>
                <a:gd name="T9" fmla="*/ 139 h 139"/>
                <a:gd name="T10" fmla="*/ 0 w 86"/>
                <a:gd name="T11" fmla="*/ 18 h 139"/>
                <a:gd name="T12" fmla="*/ 67 w 86"/>
                <a:gd name="T13" fmla="*/ 56 h 139"/>
                <a:gd name="T14" fmla="*/ 0 w 86"/>
                <a:gd name="T15" fmla="*/ 36 h 139"/>
                <a:gd name="T16" fmla="*/ 67 w 86"/>
                <a:gd name="T17" fmla="*/ 74 h 139"/>
                <a:gd name="T18" fmla="*/ 0 w 86"/>
                <a:gd name="T19" fmla="*/ 54 h 139"/>
                <a:gd name="T20" fmla="*/ 67 w 86"/>
                <a:gd name="T21" fmla="*/ 92 h 139"/>
                <a:gd name="T22" fmla="*/ 0 w 86"/>
                <a:gd name="T23" fmla="*/ 72 h 139"/>
                <a:gd name="T24" fmla="*/ 67 w 86"/>
                <a:gd name="T25" fmla="*/ 111 h 139"/>
                <a:gd name="T26" fmla="*/ 0 w 86"/>
                <a:gd name="T27" fmla="*/ 90 h 139"/>
                <a:gd name="T28" fmla="*/ 67 w 86"/>
                <a:gd name="T29" fmla="*/ 129 h 139"/>
                <a:gd name="T30" fmla="*/ 49 w 86"/>
                <a:gd name="T31" fmla="*/ 100 h 139"/>
                <a:gd name="T32" fmla="*/ 49 w 86"/>
                <a:gd name="T33" fmla="*/ 118 h 139"/>
                <a:gd name="T34" fmla="*/ 12 w 86"/>
                <a:gd name="T35" fmla="*/ 80 h 139"/>
                <a:gd name="T36" fmla="*/ 12 w 86"/>
                <a:gd name="T37" fmla="*/ 98 h 139"/>
                <a:gd name="T38" fmla="*/ 30 w 86"/>
                <a:gd name="T39" fmla="*/ 71 h 139"/>
                <a:gd name="T40" fmla="*/ 30 w 86"/>
                <a:gd name="T41" fmla="*/ 90 h 139"/>
                <a:gd name="T42" fmla="*/ 49 w 86"/>
                <a:gd name="T43" fmla="*/ 65 h 139"/>
                <a:gd name="T44" fmla="*/ 49 w 86"/>
                <a:gd name="T45" fmla="*/ 82 h 139"/>
                <a:gd name="T46" fmla="*/ 12 w 86"/>
                <a:gd name="T47" fmla="*/ 43 h 139"/>
                <a:gd name="T48" fmla="*/ 12 w 86"/>
                <a:gd name="T49" fmla="*/ 60 h 139"/>
                <a:gd name="T50" fmla="*/ 30 w 86"/>
                <a:gd name="T51" fmla="*/ 35 h 139"/>
                <a:gd name="T52" fmla="*/ 30 w 86"/>
                <a:gd name="T53" fmla="*/ 53 h 139"/>
                <a:gd name="T54" fmla="*/ 12 w 86"/>
                <a:gd name="T55" fmla="*/ 7 h 139"/>
                <a:gd name="T56" fmla="*/ 12 w 86"/>
                <a:gd name="T57" fmla="*/ 2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139">
                  <a:moveTo>
                    <a:pt x="0" y="0"/>
                  </a:moveTo>
                  <a:lnTo>
                    <a:pt x="67" y="39"/>
                  </a:lnTo>
                  <a:lnTo>
                    <a:pt x="86" y="27"/>
                  </a:lnTo>
                  <a:moveTo>
                    <a:pt x="67" y="39"/>
                  </a:moveTo>
                  <a:lnTo>
                    <a:pt x="67" y="139"/>
                  </a:lnTo>
                  <a:moveTo>
                    <a:pt x="0" y="18"/>
                  </a:moveTo>
                  <a:lnTo>
                    <a:pt x="67" y="56"/>
                  </a:lnTo>
                  <a:moveTo>
                    <a:pt x="0" y="36"/>
                  </a:moveTo>
                  <a:lnTo>
                    <a:pt x="67" y="74"/>
                  </a:lnTo>
                  <a:moveTo>
                    <a:pt x="0" y="54"/>
                  </a:moveTo>
                  <a:lnTo>
                    <a:pt x="67" y="92"/>
                  </a:lnTo>
                  <a:moveTo>
                    <a:pt x="0" y="72"/>
                  </a:moveTo>
                  <a:lnTo>
                    <a:pt x="67" y="111"/>
                  </a:lnTo>
                  <a:moveTo>
                    <a:pt x="0" y="90"/>
                  </a:moveTo>
                  <a:lnTo>
                    <a:pt x="67" y="129"/>
                  </a:lnTo>
                  <a:moveTo>
                    <a:pt x="49" y="100"/>
                  </a:moveTo>
                  <a:lnTo>
                    <a:pt x="49" y="118"/>
                  </a:lnTo>
                  <a:moveTo>
                    <a:pt x="12" y="80"/>
                  </a:moveTo>
                  <a:lnTo>
                    <a:pt x="12" y="98"/>
                  </a:lnTo>
                  <a:moveTo>
                    <a:pt x="30" y="71"/>
                  </a:moveTo>
                  <a:lnTo>
                    <a:pt x="30" y="90"/>
                  </a:lnTo>
                  <a:moveTo>
                    <a:pt x="49" y="65"/>
                  </a:moveTo>
                  <a:lnTo>
                    <a:pt x="49" y="82"/>
                  </a:lnTo>
                  <a:moveTo>
                    <a:pt x="12" y="43"/>
                  </a:moveTo>
                  <a:lnTo>
                    <a:pt x="12" y="60"/>
                  </a:lnTo>
                  <a:moveTo>
                    <a:pt x="30" y="35"/>
                  </a:moveTo>
                  <a:lnTo>
                    <a:pt x="30" y="53"/>
                  </a:lnTo>
                  <a:moveTo>
                    <a:pt x="12" y="7"/>
                  </a:moveTo>
                  <a:lnTo>
                    <a:pt x="12" y="25"/>
                  </a:lnTo>
                </a:path>
              </a:pathLst>
            </a:custGeom>
            <a:noFill/>
            <a:ln w="4763" cap="rnd">
              <a:solidFill>
                <a:srgbClr val="E7E4C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3" name="Freeform 650"/>
            <p:cNvSpPr>
              <a:spLocks/>
            </p:cNvSpPr>
            <p:nvPr/>
          </p:nvSpPr>
          <p:spPr bwMode="auto">
            <a:xfrm>
              <a:off x="3142" y="1373"/>
              <a:ext cx="100" cy="166"/>
            </a:xfrm>
            <a:custGeom>
              <a:avLst/>
              <a:gdLst>
                <a:gd name="T0" fmla="*/ 0 w 100"/>
                <a:gd name="T1" fmla="*/ 123 h 166"/>
                <a:gd name="T2" fmla="*/ 74 w 100"/>
                <a:gd name="T3" fmla="*/ 166 h 166"/>
                <a:gd name="T4" fmla="*/ 100 w 100"/>
                <a:gd name="T5" fmla="*/ 151 h 166"/>
                <a:gd name="T6" fmla="*/ 100 w 100"/>
                <a:gd name="T7" fmla="*/ 42 h 166"/>
                <a:gd name="T8" fmla="*/ 27 w 100"/>
                <a:gd name="T9" fmla="*/ 0 h 166"/>
                <a:gd name="T10" fmla="*/ 0 w 100"/>
                <a:gd name="T11" fmla="*/ 15 h 166"/>
                <a:gd name="T12" fmla="*/ 0 w 100"/>
                <a:gd name="T13" fmla="*/ 123 h 166"/>
              </a:gdLst>
              <a:ahLst/>
              <a:cxnLst>
                <a:cxn ang="0">
                  <a:pos x="T0" y="T1"/>
                </a:cxn>
                <a:cxn ang="0">
                  <a:pos x="T2" y="T3"/>
                </a:cxn>
                <a:cxn ang="0">
                  <a:pos x="T4" y="T5"/>
                </a:cxn>
                <a:cxn ang="0">
                  <a:pos x="T6" y="T7"/>
                </a:cxn>
                <a:cxn ang="0">
                  <a:pos x="T8" y="T9"/>
                </a:cxn>
                <a:cxn ang="0">
                  <a:pos x="T10" y="T11"/>
                </a:cxn>
                <a:cxn ang="0">
                  <a:pos x="T12" y="T13"/>
                </a:cxn>
              </a:cxnLst>
              <a:rect l="0" t="0" r="r" b="b"/>
              <a:pathLst>
                <a:path w="100" h="166">
                  <a:moveTo>
                    <a:pt x="0" y="123"/>
                  </a:moveTo>
                  <a:lnTo>
                    <a:pt x="74" y="166"/>
                  </a:lnTo>
                  <a:lnTo>
                    <a:pt x="100" y="151"/>
                  </a:lnTo>
                  <a:lnTo>
                    <a:pt x="100" y="42"/>
                  </a:lnTo>
                  <a:lnTo>
                    <a:pt x="27" y="0"/>
                  </a:lnTo>
                  <a:lnTo>
                    <a:pt x="0" y="15"/>
                  </a:lnTo>
                  <a:lnTo>
                    <a:pt x="0" y="123"/>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4" name="Rectangle 651"/>
            <p:cNvSpPr>
              <a:spLocks noChangeArrowheads="1"/>
            </p:cNvSpPr>
            <p:nvPr/>
          </p:nvSpPr>
          <p:spPr bwMode="auto">
            <a:xfrm>
              <a:off x="3058" y="1420"/>
              <a:ext cx="169" cy="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5" name="Rectangle 652"/>
            <p:cNvSpPr>
              <a:spLocks noChangeArrowheads="1"/>
            </p:cNvSpPr>
            <p:nvPr/>
          </p:nvSpPr>
          <p:spPr bwMode="auto">
            <a:xfrm>
              <a:off x="3058" y="1424"/>
              <a:ext cx="169" cy="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6" name="Rectangle 653"/>
            <p:cNvSpPr>
              <a:spLocks noChangeArrowheads="1"/>
            </p:cNvSpPr>
            <p:nvPr/>
          </p:nvSpPr>
          <p:spPr bwMode="auto">
            <a:xfrm>
              <a:off x="3058" y="1427"/>
              <a:ext cx="169" cy="4"/>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7" name="Rectangle 654"/>
            <p:cNvSpPr>
              <a:spLocks noChangeArrowheads="1"/>
            </p:cNvSpPr>
            <p:nvPr/>
          </p:nvSpPr>
          <p:spPr bwMode="auto">
            <a:xfrm>
              <a:off x="3058" y="1431"/>
              <a:ext cx="169" cy="3"/>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8" name="Rectangle 655"/>
            <p:cNvSpPr>
              <a:spLocks noChangeArrowheads="1"/>
            </p:cNvSpPr>
            <p:nvPr/>
          </p:nvSpPr>
          <p:spPr bwMode="auto">
            <a:xfrm>
              <a:off x="3058" y="1434"/>
              <a:ext cx="169" cy="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9" name="Rectangle 656"/>
            <p:cNvSpPr>
              <a:spLocks noChangeArrowheads="1"/>
            </p:cNvSpPr>
            <p:nvPr/>
          </p:nvSpPr>
          <p:spPr bwMode="auto">
            <a:xfrm>
              <a:off x="3058" y="1438"/>
              <a:ext cx="169" cy="3"/>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0" name="Rectangle 657"/>
            <p:cNvSpPr>
              <a:spLocks noChangeArrowheads="1"/>
            </p:cNvSpPr>
            <p:nvPr/>
          </p:nvSpPr>
          <p:spPr bwMode="auto">
            <a:xfrm>
              <a:off x="3058" y="1441"/>
              <a:ext cx="169" cy="4"/>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1" name="Rectangle 658"/>
            <p:cNvSpPr>
              <a:spLocks noChangeArrowheads="1"/>
            </p:cNvSpPr>
            <p:nvPr/>
          </p:nvSpPr>
          <p:spPr bwMode="auto">
            <a:xfrm>
              <a:off x="3058" y="1445"/>
              <a:ext cx="169" cy="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2" name="Rectangle 659"/>
            <p:cNvSpPr>
              <a:spLocks noChangeArrowheads="1"/>
            </p:cNvSpPr>
            <p:nvPr/>
          </p:nvSpPr>
          <p:spPr bwMode="auto">
            <a:xfrm>
              <a:off x="3058" y="1448"/>
              <a:ext cx="169" cy="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3" name="Rectangle 660"/>
            <p:cNvSpPr>
              <a:spLocks noChangeArrowheads="1"/>
            </p:cNvSpPr>
            <p:nvPr/>
          </p:nvSpPr>
          <p:spPr bwMode="auto">
            <a:xfrm>
              <a:off x="3058" y="1452"/>
              <a:ext cx="169" cy="3"/>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4" name="Rectangle 661"/>
            <p:cNvSpPr>
              <a:spLocks noChangeArrowheads="1"/>
            </p:cNvSpPr>
            <p:nvPr/>
          </p:nvSpPr>
          <p:spPr bwMode="auto">
            <a:xfrm>
              <a:off x="3058" y="1455"/>
              <a:ext cx="169" cy="4"/>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5" name="Rectangle 662"/>
            <p:cNvSpPr>
              <a:spLocks noChangeArrowheads="1"/>
            </p:cNvSpPr>
            <p:nvPr/>
          </p:nvSpPr>
          <p:spPr bwMode="auto">
            <a:xfrm>
              <a:off x="3058" y="1459"/>
              <a:ext cx="169" cy="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6" name="Rectangle 663"/>
            <p:cNvSpPr>
              <a:spLocks noChangeArrowheads="1"/>
            </p:cNvSpPr>
            <p:nvPr/>
          </p:nvSpPr>
          <p:spPr bwMode="auto">
            <a:xfrm>
              <a:off x="3058" y="1462"/>
              <a:ext cx="169" cy="4"/>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7" name="Rectangle 664"/>
            <p:cNvSpPr>
              <a:spLocks noChangeArrowheads="1"/>
            </p:cNvSpPr>
            <p:nvPr/>
          </p:nvSpPr>
          <p:spPr bwMode="auto">
            <a:xfrm>
              <a:off x="3058" y="1466"/>
              <a:ext cx="169" cy="3"/>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8" name="Rectangle 665"/>
            <p:cNvSpPr>
              <a:spLocks noChangeArrowheads="1"/>
            </p:cNvSpPr>
            <p:nvPr/>
          </p:nvSpPr>
          <p:spPr bwMode="auto">
            <a:xfrm>
              <a:off x="3058" y="1469"/>
              <a:ext cx="169" cy="4"/>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 name="Rectangle 666"/>
            <p:cNvSpPr>
              <a:spLocks noChangeArrowheads="1"/>
            </p:cNvSpPr>
            <p:nvPr/>
          </p:nvSpPr>
          <p:spPr bwMode="auto">
            <a:xfrm>
              <a:off x="3058" y="1473"/>
              <a:ext cx="169" cy="3"/>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0" name="Rectangle 667"/>
            <p:cNvSpPr>
              <a:spLocks noChangeArrowheads="1"/>
            </p:cNvSpPr>
            <p:nvPr/>
          </p:nvSpPr>
          <p:spPr bwMode="auto">
            <a:xfrm>
              <a:off x="3058" y="1476"/>
              <a:ext cx="169" cy="4"/>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1" name="Rectangle 668"/>
            <p:cNvSpPr>
              <a:spLocks noChangeArrowheads="1"/>
            </p:cNvSpPr>
            <p:nvPr/>
          </p:nvSpPr>
          <p:spPr bwMode="auto">
            <a:xfrm>
              <a:off x="3058" y="1480"/>
              <a:ext cx="169" cy="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2" name="Rectangle 669"/>
            <p:cNvSpPr>
              <a:spLocks noChangeArrowheads="1"/>
            </p:cNvSpPr>
            <p:nvPr/>
          </p:nvSpPr>
          <p:spPr bwMode="auto">
            <a:xfrm>
              <a:off x="3058" y="1483"/>
              <a:ext cx="169" cy="4"/>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3" name="Rectangle 670"/>
            <p:cNvSpPr>
              <a:spLocks noChangeArrowheads="1"/>
            </p:cNvSpPr>
            <p:nvPr/>
          </p:nvSpPr>
          <p:spPr bwMode="auto">
            <a:xfrm>
              <a:off x="3058" y="1487"/>
              <a:ext cx="169" cy="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4" name="Rectangle 671"/>
            <p:cNvSpPr>
              <a:spLocks noChangeArrowheads="1"/>
            </p:cNvSpPr>
            <p:nvPr/>
          </p:nvSpPr>
          <p:spPr bwMode="auto">
            <a:xfrm>
              <a:off x="3058" y="1490"/>
              <a:ext cx="169" cy="4"/>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5" name="Rectangle 672"/>
            <p:cNvSpPr>
              <a:spLocks noChangeArrowheads="1"/>
            </p:cNvSpPr>
            <p:nvPr/>
          </p:nvSpPr>
          <p:spPr bwMode="auto">
            <a:xfrm>
              <a:off x="3058" y="1494"/>
              <a:ext cx="169" cy="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6" name="Rectangle 673"/>
            <p:cNvSpPr>
              <a:spLocks noChangeArrowheads="1"/>
            </p:cNvSpPr>
            <p:nvPr/>
          </p:nvSpPr>
          <p:spPr bwMode="auto">
            <a:xfrm>
              <a:off x="3058" y="1497"/>
              <a:ext cx="169" cy="4"/>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7" name="Rectangle 674"/>
            <p:cNvSpPr>
              <a:spLocks noChangeArrowheads="1"/>
            </p:cNvSpPr>
            <p:nvPr/>
          </p:nvSpPr>
          <p:spPr bwMode="auto">
            <a:xfrm>
              <a:off x="3058" y="1501"/>
              <a:ext cx="169" cy="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2" name="Rectangle 675"/>
            <p:cNvSpPr>
              <a:spLocks noChangeArrowheads="1"/>
            </p:cNvSpPr>
            <p:nvPr/>
          </p:nvSpPr>
          <p:spPr bwMode="auto">
            <a:xfrm>
              <a:off x="3058" y="1504"/>
              <a:ext cx="169" cy="4"/>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3" name="Rectangle 676"/>
            <p:cNvSpPr>
              <a:spLocks noChangeArrowheads="1"/>
            </p:cNvSpPr>
            <p:nvPr/>
          </p:nvSpPr>
          <p:spPr bwMode="auto">
            <a:xfrm>
              <a:off x="3058" y="1508"/>
              <a:ext cx="169" cy="3"/>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4" name="Rectangle 677"/>
            <p:cNvSpPr>
              <a:spLocks noChangeArrowheads="1"/>
            </p:cNvSpPr>
            <p:nvPr/>
          </p:nvSpPr>
          <p:spPr bwMode="auto">
            <a:xfrm>
              <a:off x="3058" y="1511"/>
              <a:ext cx="169" cy="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5" name="Rectangle 678"/>
            <p:cNvSpPr>
              <a:spLocks noChangeArrowheads="1"/>
            </p:cNvSpPr>
            <p:nvPr/>
          </p:nvSpPr>
          <p:spPr bwMode="auto">
            <a:xfrm>
              <a:off x="3058" y="1515"/>
              <a:ext cx="169" cy="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8" name="Rectangle 679"/>
            <p:cNvSpPr>
              <a:spLocks noChangeArrowheads="1"/>
            </p:cNvSpPr>
            <p:nvPr/>
          </p:nvSpPr>
          <p:spPr bwMode="auto">
            <a:xfrm>
              <a:off x="3058" y="1518"/>
              <a:ext cx="169" cy="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1" name="Freeform 680"/>
            <p:cNvSpPr>
              <a:spLocks/>
            </p:cNvSpPr>
            <p:nvPr/>
          </p:nvSpPr>
          <p:spPr bwMode="auto">
            <a:xfrm>
              <a:off x="3063" y="1426"/>
              <a:ext cx="159" cy="93"/>
            </a:xfrm>
            <a:custGeom>
              <a:avLst/>
              <a:gdLst>
                <a:gd name="T0" fmla="*/ 0 w 726"/>
                <a:gd name="T1" fmla="*/ 140 h 421"/>
                <a:gd name="T2" fmla="*/ 109 w 726"/>
                <a:gd name="T3" fmla="*/ 203 h 421"/>
                <a:gd name="T4" fmla="*/ 375 w 726"/>
                <a:gd name="T5" fmla="*/ 357 h 421"/>
                <a:gd name="T6" fmla="*/ 484 w 726"/>
                <a:gd name="T7" fmla="*/ 421 h 421"/>
                <a:gd name="T8" fmla="*/ 726 w 726"/>
                <a:gd name="T9" fmla="*/ 282 h 421"/>
                <a:gd name="T10" fmla="*/ 240 w 726"/>
                <a:gd name="T11" fmla="*/ 0 h 421"/>
                <a:gd name="T12" fmla="*/ 0 w 726"/>
                <a:gd name="T13" fmla="*/ 140 h 421"/>
              </a:gdLst>
              <a:ahLst/>
              <a:cxnLst>
                <a:cxn ang="0">
                  <a:pos x="T0" y="T1"/>
                </a:cxn>
                <a:cxn ang="0">
                  <a:pos x="T2" y="T3"/>
                </a:cxn>
                <a:cxn ang="0">
                  <a:pos x="T4" y="T5"/>
                </a:cxn>
                <a:cxn ang="0">
                  <a:pos x="T6" y="T7"/>
                </a:cxn>
                <a:cxn ang="0">
                  <a:pos x="T8" y="T9"/>
                </a:cxn>
                <a:cxn ang="0">
                  <a:pos x="T10" y="T11"/>
                </a:cxn>
                <a:cxn ang="0">
                  <a:pos x="T12" y="T13"/>
                </a:cxn>
              </a:cxnLst>
              <a:rect l="0" t="0" r="r" b="b"/>
              <a:pathLst>
                <a:path w="726" h="421">
                  <a:moveTo>
                    <a:pt x="0" y="140"/>
                  </a:moveTo>
                  <a:lnTo>
                    <a:pt x="109" y="203"/>
                  </a:lnTo>
                  <a:cubicBezTo>
                    <a:pt x="150" y="310"/>
                    <a:pt x="261" y="374"/>
                    <a:pt x="375" y="357"/>
                  </a:cubicBezTo>
                  <a:lnTo>
                    <a:pt x="484" y="421"/>
                  </a:lnTo>
                  <a:lnTo>
                    <a:pt x="726" y="282"/>
                  </a:lnTo>
                  <a:lnTo>
                    <a:pt x="240" y="0"/>
                  </a:lnTo>
                  <a:lnTo>
                    <a:pt x="0" y="140"/>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05" name="Picture 681"/>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3164" y="1483"/>
              <a:ext cx="6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 name="Freeform 682"/>
            <p:cNvSpPr>
              <a:spLocks/>
            </p:cNvSpPr>
            <p:nvPr/>
          </p:nvSpPr>
          <p:spPr bwMode="auto">
            <a:xfrm>
              <a:off x="3169" y="1488"/>
              <a:ext cx="53" cy="71"/>
            </a:xfrm>
            <a:custGeom>
              <a:avLst/>
              <a:gdLst>
                <a:gd name="T0" fmla="*/ 0 w 53"/>
                <a:gd name="T1" fmla="*/ 71 h 71"/>
                <a:gd name="T2" fmla="*/ 51 w 53"/>
                <a:gd name="T3" fmla="*/ 41 h 71"/>
                <a:gd name="T4" fmla="*/ 51 w 53"/>
                <a:gd name="T5" fmla="*/ 36 h 71"/>
                <a:gd name="T6" fmla="*/ 53 w 53"/>
                <a:gd name="T7" fmla="*/ 35 h 71"/>
                <a:gd name="T8" fmla="*/ 53 w 53"/>
                <a:gd name="T9" fmla="*/ 0 h 71"/>
                <a:gd name="T10" fmla="*/ 0 w 53"/>
                <a:gd name="T11" fmla="*/ 31 h 71"/>
                <a:gd name="T12" fmla="*/ 0 w 53"/>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53" h="71">
                  <a:moveTo>
                    <a:pt x="0" y="71"/>
                  </a:moveTo>
                  <a:lnTo>
                    <a:pt x="51" y="41"/>
                  </a:lnTo>
                  <a:lnTo>
                    <a:pt x="51" y="36"/>
                  </a:lnTo>
                  <a:lnTo>
                    <a:pt x="53" y="35"/>
                  </a:lnTo>
                  <a:lnTo>
                    <a:pt x="53" y="0"/>
                  </a:lnTo>
                  <a:lnTo>
                    <a:pt x="0" y="31"/>
                  </a:lnTo>
                  <a:lnTo>
                    <a:pt x="0" y="71"/>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07" name="Picture 683"/>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3058" y="1452"/>
              <a:ext cx="11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8" name="Picture 684"/>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3058" y="1452"/>
              <a:ext cx="11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5" name="Freeform 685"/>
            <p:cNvSpPr>
              <a:spLocks/>
            </p:cNvSpPr>
            <p:nvPr/>
          </p:nvSpPr>
          <p:spPr bwMode="auto">
            <a:xfrm>
              <a:off x="3063" y="1457"/>
              <a:ext cx="106" cy="102"/>
            </a:xfrm>
            <a:custGeom>
              <a:avLst/>
              <a:gdLst>
                <a:gd name="T0" fmla="*/ 0 w 484"/>
                <a:gd name="T1" fmla="*/ 157 h 462"/>
                <a:gd name="T2" fmla="*/ 12 w 484"/>
                <a:gd name="T3" fmla="*/ 166 h 462"/>
                <a:gd name="T4" fmla="*/ 12 w 484"/>
                <a:gd name="T5" fmla="*/ 190 h 462"/>
                <a:gd name="T6" fmla="*/ 109 w 484"/>
                <a:gd name="T7" fmla="*/ 245 h 462"/>
                <a:gd name="T8" fmla="*/ 375 w 484"/>
                <a:gd name="T9" fmla="*/ 399 h 462"/>
                <a:gd name="T10" fmla="*/ 375 w 484"/>
                <a:gd name="T11" fmla="*/ 399 h 462"/>
                <a:gd name="T12" fmla="*/ 484 w 484"/>
                <a:gd name="T13" fmla="*/ 462 h 462"/>
                <a:gd name="T14" fmla="*/ 484 w 484"/>
                <a:gd name="T15" fmla="*/ 281 h 462"/>
                <a:gd name="T16" fmla="*/ 375 w 484"/>
                <a:gd name="T17" fmla="*/ 217 h 462"/>
                <a:gd name="T18" fmla="*/ 109 w 484"/>
                <a:gd name="T19" fmla="*/ 63 h 462"/>
                <a:gd name="T20" fmla="*/ 109 w 484"/>
                <a:gd name="T21" fmla="*/ 63 h 462"/>
                <a:gd name="T22" fmla="*/ 0 w 484"/>
                <a:gd name="T23" fmla="*/ 0 h 462"/>
                <a:gd name="T24" fmla="*/ 0 w 484"/>
                <a:gd name="T25" fmla="*/ 157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462">
                  <a:moveTo>
                    <a:pt x="0" y="157"/>
                  </a:moveTo>
                  <a:lnTo>
                    <a:pt x="12" y="166"/>
                  </a:lnTo>
                  <a:lnTo>
                    <a:pt x="12" y="190"/>
                  </a:lnTo>
                  <a:lnTo>
                    <a:pt x="109" y="245"/>
                  </a:lnTo>
                  <a:cubicBezTo>
                    <a:pt x="150" y="351"/>
                    <a:pt x="261" y="416"/>
                    <a:pt x="375" y="399"/>
                  </a:cubicBezTo>
                  <a:lnTo>
                    <a:pt x="375" y="399"/>
                  </a:lnTo>
                  <a:lnTo>
                    <a:pt x="484" y="462"/>
                  </a:lnTo>
                  <a:lnTo>
                    <a:pt x="484" y="281"/>
                  </a:lnTo>
                  <a:lnTo>
                    <a:pt x="375" y="217"/>
                  </a:lnTo>
                  <a:cubicBezTo>
                    <a:pt x="261" y="234"/>
                    <a:pt x="150" y="170"/>
                    <a:pt x="109" y="63"/>
                  </a:cubicBezTo>
                  <a:lnTo>
                    <a:pt x="109" y="63"/>
                  </a:lnTo>
                  <a:lnTo>
                    <a:pt x="0" y="0"/>
                  </a:lnTo>
                  <a:lnTo>
                    <a:pt x="0" y="15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10" name="Picture 686"/>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3065" y="1462"/>
              <a:ext cx="21"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1" name="Picture 687"/>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3065" y="1462"/>
              <a:ext cx="21"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 name="Freeform 688"/>
            <p:cNvSpPr>
              <a:spLocks/>
            </p:cNvSpPr>
            <p:nvPr/>
          </p:nvSpPr>
          <p:spPr bwMode="auto">
            <a:xfrm>
              <a:off x="3070" y="1466"/>
              <a:ext cx="12" cy="18"/>
            </a:xfrm>
            <a:custGeom>
              <a:avLst/>
              <a:gdLst>
                <a:gd name="T0" fmla="*/ 0 w 12"/>
                <a:gd name="T1" fmla="*/ 12 h 18"/>
                <a:gd name="T2" fmla="*/ 12 w 12"/>
                <a:gd name="T3" fmla="*/ 18 h 18"/>
                <a:gd name="T4" fmla="*/ 12 w 12"/>
                <a:gd name="T5" fmla="*/ 7 h 18"/>
                <a:gd name="T6" fmla="*/ 0 w 12"/>
                <a:gd name="T7" fmla="*/ 0 h 18"/>
                <a:gd name="T8" fmla="*/ 0 w 12"/>
                <a:gd name="T9" fmla="*/ 12 h 18"/>
              </a:gdLst>
              <a:ahLst/>
              <a:cxnLst>
                <a:cxn ang="0">
                  <a:pos x="T0" y="T1"/>
                </a:cxn>
                <a:cxn ang="0">
                  <a:pos x="T2" y="T3"/>
                </a:cxn>
                <a:cxn ang="0">
                  <a:pos x="T4" y="T5"/>
                </a:cxn>
                <a:cxn ang="0">
                  <a:pos x="T6" y="T7"/>
                </a:cxn>
                <a:cxn ang="0">
                  <a:pos x="T8" y="T9"/>
                </a:cxn>
              </a:cxnLst>
              <a:rect l="0" t="0" r="r" b="b"/>
              <a:pathLst>
                <a:path w="12" h="18">
                  <a:moveTo>
                    <a:pt x="0" y="12"/>
                  </a:moveTo>
                  <a:lnTo>
                    <a:pt x="12" y="18"/>
                  </a:lnTo>
                  <a:lnTo>
                    <a:pt x="12" y="7"/>
                  </a:lnTo>
                  <a:lnTo>
                    <a:pt x="0" y="0"/>
                  </a:lnTo>
                  <a:lnTo>
                    <a:pt x="0" y="12"/>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13" name="Picture 689"/>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3058" y="1473"/>
              <a:ext cx="116"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4" name="Picture 690"/>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3058" y="1473"/>
              <a:ext cx="116"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9" name="Freeform 691"/>
            <p:cNvSpPr>
              <a:spLocks/>
            </p:cNvSpPr>
            <p:nvPr/>
          </p:nvSpPr>
          <p:spPr bwMode="auto">
            <a:xfrm>
              <a:off x="3063" y="1478"/>
              <a:ext cx="106" cy="71"/>
            </a:xfrm>
            <a:custGeom>
              <a:avLst/>
              <a:gdLst>
                <a:gd name="T0" fmla="*/ 0 w 484"/>
                <a:gd name="T1" fmla="*/ 22 h 327"/>
                <a:gd name="T2" fmla="*/ 0 w 484"/>
                <a:gd name="T3" fmla="*/ 50 h 327"/>
                <a:gd name="T4" fmla="*/ 109 w 484"/>
                <a:gd name="T5" fmla="*/ 109 h 327"/>
                <a:gd name="T6" fmla="*/ 375 w 484"/>
                <a:gd name="T7" fmla="*/ 263 h 327"/>
                <a:gd name="T8" fmla="*/ 484 w 484"/>
                <a:gd name="T9" fmla="*/ 327 h 327"/>
                <a:gd name="T10" fmla="*/ 484 w 484"/>
                <a:gd name="T11" fmla="*/ 282 h 327"/>
                <a:gd name="T12" fmla="*/ 375 w 484"/>
                <a:gd name="T13" fmla="*/ 218 h 327"/>
                <a:gd name="T14" fmla="*/ 109 w 484"/>
                <a:gd name="T15" fmla="*/ 64 h 327"/>
                <a:gd name="T16" fmla="*/ 109 w 484"/>
                <a:gd name="T17" fmla="*/ 64 h 327"/>
                <a:gd name="T18" fmla="*/ 0 w 484"/>
                <a:gd name="T19" fmla="*/ 0 h 327"/>
                <a:gd name="T20" fmla="*/ 0 w 484"/>
                <a:gd name="T21" fmla="*/ 2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4" h="327">
                  <a:moveTo>
                    <a:pt x="0" y="22"/>
                  </a:moveTo>
                  <a:lnTo>
                    <a:pt x="0" y="50"/>
                  </a:lnTo>
                  <a:lnTo>
                    <a:pt x="109" y="109"/>
                  </a:lnTo>
                  <a:cubicBezTo>
                    <a:pt x="150" y="216"/>
                    <a:pt x="261" y="280"/>
                    <a:pt x="375" y="263"/>
                  </a:cubicBezTo>
                  <a:lnTo>
                    <a:pt x="484" y="327"/>
                  </a:lnTo>
                  <a:lnTo>
                    <a:pt x="484" y="282"/>
                  </a:lnTo>
                  <a:lnTo>
                    <a:pt x="375" y="218"/>
                  </a:lnTo>
                  <a:cubicBezTo>
                    <a:pt x="261" y="235"/>
                    <a:pt x="150" y="171"/>
                    <a:pt x="109" y="64"/>
                  </a:cubicBezTo>
                  <a:lnTo>
                    <a:pt x="109" y="64"/>
                  </a:lnTo>
                  <a:lnTo>
                    <a:pt x="0" y="0"/>
                  </a:lnTo>
                  <a:lnTo>
                    <a:pt x="0" y="22"/>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2" name="Freeform 692"/>
            <p:cNvSpPr>
              <a:spLocks/>
            </p:cNvSpPr>
            <p:nvPr/>
          </p:nvSpPr>
          <p:spPr bwMode="auto">
            <a:xfrm>
              <a:off x="3106" y="1495"/>
              <a:ext cx="6" cy="15"/>
            </a:xfrm>
            <a:custGeom>
              <a:avLst/>
              <a:gdLst>
                <a:gd name="T0" fmla="*/ 6 w 6"/>
                <a:gd name="T1" fmla="*/ 0 h 15"/>
                <a:gd name="T2" fmla="*/ 0 w 6"/>
                <a:gd name="T3" fmla="*/ 2 h 15"/>
                <a:gd name="T4" fmla="*/ 0 w 6"/>
                <a:gd name="T5" fmla="*/ 15 h 15"/>
              </a:gdLst>
              <a:ahLst/>
              <a:cxnLst>
                <a:cxn ang="0">
                  <a:pos x="T0" y="T1"/>
                </a:cxn>
                <a:cxn ang="0">
                  <a:pos x="T2" y="T3"/>
                </a:cxn>
                <a:cxn ang="0">
                  <a:pos x="T4" y="T5"/>
                </a:cxn>
              </a:cxnLst>
              <a:rect l="0" t="0" r="r" b="b"/>
              <a:pathLst>
                <a:path w="6" h="15">
                  <a:moveTo>
                    <a:pt x="6" y="0"/>
                  </a:moveTo>
                  <a:lnTo>
                    <a:pt x="0" y="2"/>
                  </a:lnTo>
                  <a:lnTo>
                    <a:pt x="0" y="15"/>
                  </a:lnTo>
                </a:path>
              </a:pathLst>
            </a:custGeom>
            <a:noFill/>
            <a:ln w="4763"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3" name="Freeform 693"/>
            <p:cNvSpPr>
              <a:spLocks/>
            </p:cNvSpPr>
            <p:nvPr/>
          </p:nvSpPr>
          <p:spPr bwMode="auto">
            <a:xfrm>
              <a:off x="3113" y="1498"/>
              <a:ext cx="5" cy="17"/>
            </a:xfrm>
            <a:custGeom>
              <a:avLst/>
              <a:gdLst>
                <a:gd name="T0" fmla="*/ 5 w 5"/>
                <a:gd name="T1" fmla="*/ 0 h 17"/>
                <a:gd name="T2" fmla="*/ 0 w 5"/>
                <a:gd name="T3" fmla="*/ 3 h 17"/>
                <a:gd name="T4" fmla="*/ 0 w 5"/>
                <a:gd name="T5" fmla="*/ 17 h 17"/>
              </a:gdLst>
              <a:ahLst/>
              <a:cxnLst>
                <a:cxn ang="0">
                  <a:pos x="T0" y="T1"/>
                </a:cxn>
                <a:cxn ang="0">
                  <a:pos x="T2" y="T3"/>
                </a:cxn>
                <a:cxn ang="0">
                  <a:pos x="T4" y="T5"/>
                </a:cxn>
              </a:cxnLst>
              <a:rect l="0" t="0" r="r" b="b"/>
              <a:pathLst>
                <a:path w="5" h="17">
                  <a:moveTo>
                    <a:pt x="5" y="0"/>
                  </a:moveTo>
                  <a:lnTo>
                    <a:pt x="0" y="3"/>
                  </a:lnTo>
                  <a:lnTo>
                    <a:pt x="0" y="17"/>
                  </a:lnTo>
                </a:path>
              </a:pathLst>
            </a:custGeom>
            <a:noFill/>
            <a:ln w="4763"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4" name="Freeform 694"/>
            <p:cNvSpPr>
              <a:spLocks/>
            </p:cNvSpPr>
            <p:nvPr/>
          </p:nvSpPr>
          <p:spPr bwMode="auto">
            <a:xfrm>
              <a:off x="3120" y="1501"/>
              <a:ext cx="5" cy="17"/>
            </a:xfrm>
            <a:custGeom>
              <a:avLst/>
              <a:gdLst>
                <a:gd name="T0" fmla="*/ 5 w 5"/>
                <a:gd name="T1" fmla="*/ 0 h 17"/>
                <a:gd name="T2" fmla="*/ 0 w 5"/>
                <a:gd name="T3" fmla="*/ 2 h 17"/>
                <a:gd name="T4" fmla="*/ 0 w 5"/>
                <a:gd name="T5" fmla="*/ 17 h 17"/>
              </a:gdLst>
              <a:ahLst/>
              <a:cxnLst>
                <a:cxn ang="0">
                  <a:pos x="T0" y="T1"/>
                </a:cxn>
                <a:cxn ang="0">
                  <a:pos x="T2" y="T3"/>
                </a:cxn>
                <a:cxn ang="0">
                  <a:pos x="T4" y="T5"/>
                </a:cxn>
              </a:cxnLst>
              <a:rect l="0" t="0" r="r" b="b"/>
              <a:pathLst>
                <a:path w="5" h="17">
                  <a:moveTo>
                    <a:pt x="5" y="0"/>
                  </a:moveTo>
                  <a:lnTo>
                    <a:pt x="0" y="2"/>
                  </a:lnTo>
                  <a:lnTo>
                    <a:pt x="0" y="17"/>
                  </a:lnTo>
                </a:path>
              </a:pathLst>
            </a:custGeom>
            <a:noFill/>
            <a:ln w="4763"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5" name="Freeform 695"/>
            <p:cNvSpPr>
              <a:spLocks/>
            </p:cNvSpPr>
            <p:nvPr/>
          </p:nvSpPr>
          <p:spPr bwMode="auto">
            <a:xfrm>
              <a:off x="3096" y="1486"/>
              <a:ext cx="5" cy="14"/>
            </a:xfrm>
            <a:custGeom>
              <a:avLst/>
              <a:gdLst>
                <a:gd name="T0" fmla="*/ 5 w 5"/>
                <a:gd name="T1" fmla="*/ 0 h 14"/>
                <a:gd name="T2" fmla="*/ 0 w 5"/>
                <a:gd name="T3" fmla="*/ 3 h 14"/>
                <a:gd name="T4" fmla="*/ 0 w 5"/>
                <a:gd name="T5" fmla="*/ 14 h 14"/>
              </a:gdLst>
              <a:ahLst/>
              <a:cxnLst>
                <a:cxn ang="0">
                  <a:pos x="T0" y="T1"/>
                </a:cxn>
                <a:cxn ang="0">
                  <a:pos x="T2" y="T3"/>
                </a:cxn>
                <a:cxn ang="0">
                  <a:pos x="T4" y="T5"/>
                </a:cxn>
              </a:cxnLst>
              <a:rect l="0" t="0" r="r" b="b"/>
              <a:pathLst>
                <a:path w="5" h="14">
                  <a:moveTo>
                    <a:pt x="5" y="0"/>
                  </a:moveTo>
                  <a:lnTo>
                    <a:pt x="0" y="3"/>
                  </a:lnTo>
                  <a:lnTo>
                    <a:pt x="0" y="14"/>
                  </a:lnTo>
                </a:path>
              </a:pathLst>
            </a:custGeom>
            <a:noFill/>
            <a:ln w="4763"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6" name="Freeform 696"/>
            <p:cNvSpPr>
              <a:spLocks/>
            </p:cNvSpPr>
            <p:nvPr/>
          </p:nvSpPr>
          <p:spPr bwMode="auto">
            <a:xfrm>
              <a:off x="3101" y="1491"/>
              <a:ext cx="6" cy="15"/>
            </a:xfrm>
            <a:custGeom>
              <a:avLst/>
              <a:gdLst>
                <a:gd name="T0" fmla="*/ 6 w 6"/>
                <a:gd name="T1" fmla="*/ 0 h 15"/>
                <a:gd name="T2" fmla="*/ 0 w 6"/>
                <a:gd name="T3" fmla="*/ 2 h 15"/>
                <a:gd name="T4" fmla="*/ 0 w 6"/>
                <a:gd name="T5" fmla="*/ 15 h 15"/>
              </a:gdLst>
              <a:ahLst/>
              <a:cxnLst>
                <a:cxn ang="0">
                  <a:pos x="T0" y="T1"/>
                </a:cxn>
                <a:cxn ang="0">
                  <a:pos x="T2" y="T3"/>
                </a:cxn>
                <a:cxn ang="0">
                  <a:pos x="T4" y="T5"/>
                </a:cxn>
              </a:cxnLst>
              <a:rect l="0" t="0" r="r" b="b"/>
              <a:pathLst>
                <a:path w="6" h="15">
                  <a:moveTo>
                    <a:pt x="6" y="0"/>
                  </a:moveTo>
                  <a:lnTo>
                    <a:pt x="0" y="2"/>
                  </a:lnTo>
                  <a:lnTo>
                    <a:pt x="0" y="15"/>
                  </a:lnTo>
                </a:path>
              </a:pathLst>
            </a:custGeom>
            <a:noFill/>
            <a:ln w="4763"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7" name="Freeform 697"/>
            <p:cNvSpPr>
              <a:spLocks/>
            </p:cNvSpPr>
            <p:nvPr/>
          </p:nvSpPr>
          <p:spPr bwMode="auto">
            <a:xfrm>
              <a:off x="3063" y="1426"/>
              <a:ext cx="159" cy="133"/>
            </a:xfrm>
            <a:custGeom>
              <a:avLst/>
              <a:gdLst>
                <a:gd name="T0" fmla="*/ 0 w 726"/>
                <a:gd name="T1" fmla="*/ 142 h 604"/>
                <a:gd name="T2" fmla="*/ 0 w 726"/>
                <a:gd name="T3" fmla="*/ 299 h 604"/>
                <a:gd name="T4" fmla="*/ 12 w 726"/>
                <a:gd name="T5" fmla="*/ 308 h 604"/>
                <a:gd name="T6" fmla="*/ 12 w 726"/>
                <a:gd name="T7" fmla="*/ 332 h 604"/>
                <a:gd name="T8" fmla="*/ 109 w 726"/>
                <a:gd name="T9" fmla="*/ 387 h 604"/>
                <a:gd name="T10" fmla="*/ 375 w 726"/>
                <a:gd name="T11" fmla="*/ 541 h 604"/>
                <a:gd name="T12" fmla="*/ 375 w 726"/>
                <a:gd name="T13" fmla="*/ 541 h 604"/>
                <a:gd name="T14" fmla="*/ 484 w 726"/>
                <a:gd name="T15" fmla="*/ 604 h 604"/>
                <a:gd name="T16" fmla="*/ 714 w 726"/>
                <a:gd name="T17" fmla="*/ 471 h 604"/>
                <a:gd name="T18" fmla="*/ 714 w 726"/>
                <a:gd name="T19" fmla="*/ 447 h 604"/>
                <a:gd name="T20" fmla="*/ 726 w 726"/>
                <a:gd name="T21" fmla="*/ 441 h 604"/>
                <a:gd name="T22" fmla="*/ 726 w 726"/>
                <a:gd name="T23" fmla="*/ 284 h 604"/>
                <a:gd name="T24" fmla="*/ 242 w 726"/>
                <a:gd name="T25" fmla="*/ 0 h 604"/>
                <a:gd name="T26" fmla="*/ 0 w 726"/>
                <a:gd name="T27" fmla="*/ 142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604">
                  <a:moveTo>
                    <a:pt x="0" y="142"/>
                  </a:moveTo>
                  <a:lnTo>
                    <a:pt x="0" y="299"/>
                  </a:lnTo>
                  <a:lnTo>
                    <a:pt x="12" y="308"/>
                  </a:lnTo>
                  <a:lnTo>
                    <a:pt x="12" y="332"/>
                  </a:lnTo>
                  <a:lnTo>
                    <a:pt x="109" y="387"/>
                  </a:lnTo>
                  <a:cubicBezTo>
                    <a:pt x="150" y="493"/>
                    <a:pt x="261" y="558"/>
                    <a:pt x="375" y="541"/>
                  </a:cubicBezTo>
                  <a:lnTo>
                    <a:pt x="375" y="541"/>
                  </a:lnTo>
                  <a:lnTo>
                    <a:pt x="484" y="604"/>
                  </a:lnTo>
                  <a:lnTo>
                    <a:pt x="714" y="471"/>
                  </a:lnTo>
                  <a:lnTo>
                    <a:pt x="714" y="447"/>
                  </a:lnTo>
                  <a:lnTo>
                    <a:pt x="726" y="441"/>
                  </a:lnTo>
                  <a:lnTo>
                    <a:pt x="726" y="284"/>
                  </a:lnTo>
                  <a:lnTo>
                    <a:pt x="242" y="0"/>
                  </a:lnTo>
                  <a:lnTo>
                    <a:pt x="0" y="142"/>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22" name="Picture 698"/>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3125" y="1357"/>
              <a:ext cx="5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3" name="Picture 699"/>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3125" y="1357"/>
              <a:ext cx="5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 name="Freeform 700"/>
            <p:cNvSpPr>
              <a:spLocks/>
            </p:cNvSpPr>
            <p:nvPr/>
          </p:nvSpPr>
          <p:spPr bwMode="auto">
            <a:xfrm>
              <a:off x="3131" y="1362"/>
              <a:ext cx="45" cy="111"/>
            </a:xfrm>
            <a:custGeom>
              <a:avLst/>
              <a:gdLst>
                <a:gd name="T0" fmla="*/ 0 w 45"/>
                <a:gd name="T1" fmla="*/ 26 h 111"/>
                <a:gd name="T2" fmla="*/ 0 w 45"/>
                <a:gd name="T3" fmla="*/ 111 h 111"/>
                <a:gd name="T4" fmla="*/ 45 w 45"/>
                <a:gd name="T5" fmla="*/ 86 h 111"/>
                <a:gd name="T6" fmla="*/ 45 w 45"/>
                <a:gd name="T7" fmla="*/ 0 h 111"/>
                <a:gd name="T8" fmla="*/ 0 w 45"/>
                <a:gd name="T9" fmla="*/ 26 h 111"/>
              </a:gdLst>
              <a:ahLst/>
              <a:cxnLst>
                <a:cxn ang="0">
                  <a:pos x="T0" y="T1"/>
                </a:cxn>
                <a:cxn ang="0">
                  <a:pos x="T2" y="T3"/>
                </a:cxn>
                <a:cxn ang="0">
                  <a:pos x="T4" y="T5"/>
                </a:cxn>
                <a:cxn ang="0">
                  <a:pos x="T6" y="T7"/>
                </a:cxn>
                <a:cxn ang="0">
                  <a:pos x="T8" y="T9"/>
                </a:cxn>
              </a:cxnLst>
              <a:rect l="0" t="0" r="r" b="b"/>
              <a:pathLst>
                <a:path w="45" h="111">
                  <a:moveTo>
                    <a:pt x="0" y="26"/>
                  </a:moveTo>
                  <a:lnTo>
                    <a:pt x="0" y="111"/>
                  </a:lnTo>
                  <a:lnTo>
                    <a:pt x="45" y="86"/>
                  </a:lnTo>
                  <a:lnTo>
                    <a:pt x="45" y="0"/>
                  </a:lnTo>
                  <a:lnTo>
                    <a:pt x="0" y="26"/>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9" name="Rectangle 701"/>
            <p:cNvSpPr>
              <a:spLocks noChangeArrowheads="1"/>
            </p:cNvSpPr>
            <p:nvPr/>
          </p:nvSpPr>
          <p:spPr bwMode="auto">
            <a:xfrm>
              <a:off x="3044" y="1308"/>
              <a:ext cx="134" cy="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0" name="Rectangle 702"/>
            <p:cNvSpPr>
              <a:spLocks noChangeArrowheads="1"/>
            </p:cNvSpPr>
            <p:nvPr/>
          </p:nvSpPr>
          <p:spPr bwMode="auto">
            <a:xfrm>
              <a:off x="3044" y="1311"/>
              <a:ext cx="134" cy="4"/>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1" name="Rectangle 703"/>
            <p:cNvSpPr>
              <a:spLocks noChangeArrowheads="1"/>
            </p:cNvSpPr>
            <p:nvPr/>
          </p:nvSpPr>
          <p:spPr bwMode="auto">
            <a:xfrm>
              <a:off x="3044" y="1315"/>
              <a:ext cx="134" cy="3"/>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2" name="Rectangle 704"/>
            <p:cNvSpPr>
              <a:spLocks noChangeArrowheads="1"/>
            </p:cNvSpPr>
            <p:nvPr/>
          </p:nvSpPr>
          <p:spPr bwMode="auto">
            <a:xfrm>
              <a:off x="3044" y="1318"/>
              <a:ext cx="134" cy="4"/>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3" name="Rectangle 705"/>
            <p:cNvSpPr>
              <a:spLocks noChangeArrowheads="1"/>
            </p:cNvSpPr>
            <p:nvPr/>
          </p:nvSpPr>
          <p:spPr bwMode="auto">
            <a:xfrm>
              <a:off x="3044" y="1322"/>
              <a:ext cx="134" cy="3"/>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4" name="Rectangle 706"/>
            <p:cNvSpPr>
              <a:spLocks noChangeArrowheads="1"/>
            </p:cNvSpPr>
            <p:nvPr/>
          </p:nvSpPr>
          <p:spPr bwMode="auto">
            <a:xfrm>
              <a:off x="3044" y="1325"/>
              <a:ext cx="134" cy="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5" name="Rectangle 707"/>
            <p:cNvSpPr>
              <a:spLocks noChangeArrowheads="1"/>
            </p:cNvSpPr>
            <p:nvPr/>
          </p:nvSpPr>
          <p:spPr bwMode="auto">
            <a:xfrm>
              <a:off x="3044" y="1329"/>
              <a:ext cx="134" cy="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6" name="Rectangle 708"/>
            <p:cNvSpPr>
              <a:spLocks noChangeArrowheads="1"/>
            </p:cNvSpPr>
            <p:nvPr/>
          </p:nvSpPr>
          <p:spPr bwMode="auto">
            <a:xfrm>
              <a:off x="3044" y="1332"/>
              <a:ext cx="134" cy="4"/>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7" name="Rectangle 709"/>
            <p:cNvSpPr>
              <a:spLocks noChangeArrowheads="1"/>
            </p:cNvSpPr>
            <p:nvPr/>
          </p:nvSpPr>
          <p:spPr bwMode="auto">
            <a:xfrm>
              <a:off x="3044" y="1336"/>
              <a:ext cx="134" cy="3"/>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8" name="Rectangle 710"/>
            <p:cNvSpPr>
              <a:spLocks noChangeArrowheads="1"/>
            </p:cNvSpPr>
            <p:nvPr/>
          </p:nvSpPr>
          <p:spPr bwMode="auto">
            <a:xfrm>
              <a:off x="3044" y="1339"/>
              <a:ext cx="134" cy="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9" name="Rectangle 711"/>
            <p:cNvSpPr>
              <a:spLocks noChangeArrowheads="1"/>
            </p:cNvSpPr>
            <p:nvPr/>
          </p:nvSpPr>
          <p:spPr bwMode="auto">
            <a:xfrm>
              <a:off x="3044" y="1343"/>
              <a:ext cx="134" cy="3"/>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0" name="Rectangle 712"/>
            <p:cNvSpPr>
              <a:spLocks noChangeArrowheads="1"/>
            </p:cNvSpPr>
            <p:nvPr/>
          </p:nvSpPr>
          <p:spPr bwMode="auto">
            <a:xfrm>
              <a:off x="3044" y="1346"/>
              <a:ext cx="134" cy="4"/>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3" name="Rectangle 713"/>
            <p:cNvSpPr>
              <a:spLocks noChangeArrowheads="1"/>
            </p:cNvSpPr>
            <p:nvPr/>
          </p:nvSpPr>
          <p:spPr bwMode="auto">
            <a:xfrm>
              <a:off x="3044" y="1350"/>
              <a:ext cx="134" cy="3"/>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4" name="Rectangle 714"/>
            <p:cNvSpPr>
              <a:spLocks noChangeArrowheads="1"/>
            </p:cNvSpPr>
            <p:nvPr/>
          </p:nvSpPr>
          <p:spPr bwMode="auto">
            <a:xfrm>
              <a:off x="3044" y="1353"/>
              <a:ext cx="134" cy="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5" name="Rectangle 715"/>
            <p:cNvSpPr>
              <a:spLocks noChangeArrowheads="1"/>
            </p:cNvSpPr>
            <p:nvPr/>
          </p:nvSpPr>
          <p:spPr bwMode="auto">
            <a:xfrm>
              <a:off x="3044" y="1357"/>
              <a:ext cx="134" cy="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6" name="Rectangle 716"/>
            <p:cNvSpPr>
              <a:spLocks noChangeArrowheads="1"/>
            </p:cNvSpPr>
            <p:nvPr/>
          </p:nvSpPr>
          <p:spPr bwMode="auto">
            <a:xfrm>
              <a:off x="3044" y="1360"/>
              <a:ext cx="134" cy="4"/>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7" name="Rectangle 717"/>
            <p:cNvSpPr>
              <a:spLocks noChangeArrowheads="1"/>
            </p:cNvSpPr>
            <p:nvPr/>
          </p:nvSpPr>
          <p:spPr bwMode="auto">
            <a:xfrm>
              <a:off x="3044" y="1364"/>
              <a:ext cx="134" cy="3"/>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8" name="Rectangle 718"/>
            <p:cNvSpPr>
              <a:spLocks noChangeArrowheads="1"/>
            </p:cNvSpPr>
            <p:nvPr/>
          </p:nvSpPr>
          <p:spPr bwMode="auto">
            <a:xfrm>
              <a:off x="3044" y="1367"/>
              <a:ext cx="134" cy="4"/>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9" name="Rectangle 719"/>
            <p:cNvSpPr>
              <a:spLocks noChangeArrowheads="1"/>
            </p:cNvSpPr>
            <p:nvPr/>
          </p:nvSpPr>
          <p:spPr bwMode="auto">
            <a:xfrm>
              <a:off x="3044" y="1371"/>
              <a:ext cx="134" cy="3"/>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0" name="Rectangle 720"/>
            <p:cNvSpPr>
              <a:spLocks noChangeArrowheads="1"/>
            </p:cNvSpPr>
            <p:nvPr/>
          </p:nvSpPr>
          <p:spPr bwMode="auto">
            <a:xfrm>
              <a:off x="3044" y="1374"/>
              <a:ext cx="134" cy="4"/>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1" name="Rectangle 721"/>
            <p:cNvSpPr>
              <a:spLocks noChangeArrowheads="1"/>
            </p:cNvSpPr>
            <p:nvPr/>
          </p:nvSpPr>
          <p:spPr bwMode="auto">
            <a:xfrm>
              <a:off x="3044" y="1378"/>
              <a:ext cx="134" cy="3"/>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2" name="Rectangle 722"/>
            <p:cNvSpPr>
              <a:spLocks noChangeArrowheads="1"/>
            </p:cNvSpPr>
            <p:nvPr/>
          </p:nvSpPr>
          <p:spPr bwMode="auto">
            <a:xfrm>
              <a:off x="3044" y="1381"/>
              <a:ext cx="134" cy="4"/>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3" name="Rectangle 723"/>
            <p:cNvSpPr>
              <a:spLocks noChangeArrowheads="1"/>
            </p:cNvSpPr>
            <p:nvPr/>
          </p:nvSpPr>
          <p:spPr bwMode="auto">
            <a:xfrm>
              <a:off x="3044" y="1385"/>
              <a:ext cx="134" cy="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4" name="Freeform 724"/>
            <p:cNvSpPr>
              <a:spLocks/>
            </p:cNvSpPr>
            <p:nvPr/>
          </p:nvSpPr>
          <p:spPr bwMode="auto">
            <a:xfrm>
              <a:off x="3050" y="1314"/>
              <a:ext cx="126" cy="74"/>
            </a:xfrm>
            <a:custGeom>
              <a:avLst/>
              <a:gdLst>
                <a:gd name="T0" fmla="*/ 0 w 126"/>
                <a:gd name="T1" fmla="*/ 26 h 74"/>
                <a:gd name="T2" fmla="*/ 81 w 126"/>
                <a:gd name="T3" fmla="*/ 74 h 74"/>
                <a:gd name="T4" fmla="*/ 126 w 126"/>
                <a:gd name="T5" fmla="*/ 48 h 74"/>
                <a:gd name="T6" fmla="*/ 44 w 126"/>
                <a:gd name="T7" fmla="*/ 0 h 74"/>
                <a:gd name="T8" fmla="*/ 0 w 126"/>
                <a:gd name="T9" fmla="*/ 26 h 74"/>
              </a:gdLst>
              <a:ahLst/>
              <a:cxnLst>
                <a:cxn ang="0">
                  <a:pos x="T0" y="T1"/>
                </a:cxn>
                <a:cxn ang="0">
                  <a:pos x="T2" y="T3"/>
                </a:cxn>
                <a:cxn ang="0">
                  <a:pos x="T4" y="T5"/>
                </a:cxn>
                <a:cxn ang="0">
                  <a:pos x="T6" y="T7"/>
                </a:cxn>
                <a:cxn ang="0">
                  <a:pos x="T8" y="T9"/>
                </a:cxn>
              </a:cxnLst>
              <a:rect l="0" t="0" r="r" b="b"/>
              <a:pathLst>
                <a:path w="126" h="74">
                  <a:moveTo>
                    <a:pt x="0" y="26"/>
                  </a:moveTo>
                  <a:lnTo>
                    <a:pt x="81" y="74"/>
                  </a:lnTo>
                  <a:lnTo>
                    <a:pt x="126" y="48"/>
                  </a:lnTo>
                  <a:lnTo>
                    <a:pt x="44" y="0"/>
                  </a:lnTo>
                  <a:lnTo>
                    <a:pt x="0" y="26"/>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9" name="Picture 725"/>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3065" y="1262"/>
              <a:ext cx="9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5" name="Freeform 726"/>
            <p:cNvSpPr>
              <a:spLocks/>
            </p:cNvSpPr>
            <p:nvPr/>
          </p:nvSpPr>
          <p:spPr bwMode="auto">
            <a:xfrm>
              <a:off x="3069" y="1260"/>
              <a:ext cx="87" cy="113"/>
            </a:xfrm>
            <a:custGeom>
              <a:avLst/>
              <a:gdLst>
                <a:gd name="T0" fmla="*/ 397 w 397"/>
                <a:gd name="T1" fmla="*/ 476 h 517"/>
                <a:gd name="T2" fmla="*/ 272 w 397"/>
                <a:gd name="T3" fmla="*/ 484 h 517"/>
                <a:gd name="T4" fmla="*/ 266 w 397"/>
                <a:gd name="T5" fmla="*/ 479 h 517"/>
                <a:gd name="T6" fmla="*/ 268 w 397"/>
                <a:gd name="T7" fmla="*/ 270 h 517"/>
                <a:gd name="T8" fmla="*/ 268 w 397"/>
                <a:gd name="T9" fmla="*/ 270 h 517"/>
                <a:gd name="T10" fmla="*/ 177 w 397"/>
                <a:gd name="T11" fmla="*/ 166 h 517"/>
                <a:gd name="T12" fmla="*/ 113 w 397"/>
                <a:gd name="T13" fmla="*/ 184 h 517"/>
                <a:gd name="T14" fmla="*/ 132 w 397"/>
                <a:gd name="T15" fmla="*/ 174 h 517"/>
                <a:gd name="T16" fmla="*/ 131 w 397"/>
                <a:gd name="T17" fmla="*/ 357 h 517"/>
                <a:gd name="T18" fmla="*/ 9 w 397"/>
                <a:gd name="T19" fmla="*/ 365 h 517"/>
                <a:gd name="T20" fmla="*/ 0 w 397"/>
                <a:gd name="T21" fmla="*/ 356 h 517"/>
                <a:gd name="T22" fmla="*/ 0 w 397"/>
                <a:gd name="T23" fmla="*/ 170 h 517"/>
                <a:gd name="T24" fmla="*/ 70 w 397"/>
                <a:gd name="T25" fmla="*/ 58 h 517"/>
                <a:gd name="T26" fmla="*/ 371 w 397"/>
                <a:gd name="T27" fmla="*/ 151 h 517"/>
                <a:gd name="T28" fmla="*/ 397 w 397"/>
                <a:gd name="T29" fmla="*/ 256 h 517"/>
                <a:gd name="T30" fmla="*/ 397 w 397"/>
                <a:gd name="T31" fmla="*/ 256 h 517"/>
                <a:gd name="T32" fmla="*/ 397 w 397"/>
                <a:gd name="T33" fmla="*/ 325 h 517"/>
                <a:gd name="T34" fmla="*/ 397 w 397"/>
                <a:gd name="T35" fmla="*/ 47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7" h="517">
                  <a:moveTo>
                    <a:pt x="397" y="476"/>
                  </a:moveTo>
                  <a:cubicBezTo>
                    <a:pt x="365" y="513"/>
                    <a:pt x="309" y="517"/>
                    <a:pt x="272" y="484"/>
                  </a:cubicBezTo>
                  <a:cubicBezTo>
                    <a:pt x="270" y="483"/>
                    <a:pt x="268" y="481"/>
                    <a:pt x="266" y="479"/>
                  </a:cubicBezTo>
                  <a:cubicBezTo>
                    <a:pt x="266" y="409"/>
                    <a:pt x="267" y="340"/>
                    <a:pt x="268" y="270"/>
                  </a:cubicBezTo>
                  <a:lnTo>
                    <a:pt x="268" y="270"/>
                  </a:lnTo>
                  <a:cubicBezTo>
                    <a:pt x="271" y="216"/>
                    <a:pt x="231" y="170"/>
                    <a:pt x="177" y="166"/>
                  </a:cubicBezTo>
                  <a:cubicBezTo>
                    <a:pt x="154" y="164"/>
                    <a:pt x="132" y="171"/>
                    <a:pt x="113" y="184"/>
                  </a:cubicBezTo>
                  <a:cubicBezTo>
                    <a:pt x="118" y="179"/>
                    <a:pt x="125" y="176"/>
                    <a:pt x="132" y="174"/>
                  </a:cubicBezTo>
                  <a:lnTo>
                    <a:pt x="131" y="357"/>
                  </a:lnTo>
                  <a:cubicBezTo>
                    <a:pt x="99" y="393"/>
                    <a:pt x="45" y="396"/>
                    <a:pt x="9" y="365"/>
                  </a:cubicBezTo>
                  <a:cubicBezTo>
                    <a:pt x="6" y="362"/>
                    <a:pt x="3" y="359"/>
                    <a:pt x="0" y="356"/>
                  </a:cubicBezTo>
                  <a:lnTo>
                    <a:pt x="0" y="170"/>
                  </a:lnTo>
                  <a:cubicBezTo>
                    <a:pt x="5" y="124"/>
                    <a:pt x="31" y="82"/>
                    <a:pt x="70" y="58"/>
                  </a:cubicBezTo>
                  <a:cubicBezTo>
                    <a:pt x="179" y="0"/>
                    <a:pt x="314" y="42"/>
                    <a:pt x="371" y="151"/>
                  </a:cubicBezTo>
                  <a:cubicBezTo>
                    <a:pt x="388" y="184"/>
                    <a:pt x="397" y="220"/>
                    <a:pt x="397" y="256"/>
                  </a:cubicBezTo>
                  <a:lnTo>
                    <a:pt x="397" y="256"/>
                  </a:lnTo>
                  <a:lnTo>
                    <a:pt x="397" y="325"/>
                  </a:lnTo>
                  <a:lnTo>
                    <a:pt x="397" y="476"/>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51" name="Picture 727"/>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3044" y="1336"/>
              <a:ext cx="9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2" name="Picture 728"/>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3044" y="1336"/>
              <a:ext cx="9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6" name="Freeform 729"/>
            <p:cNvSpPr>
              <a:spLocks/>
            </p:cNvSpPr>
            <p:nvPr/>
          </p:nvSpPr>
          <p:spPr bwMode="auto">
            <a:xfrm>
              <a:off x="3050" y="1340"/>
              <a:ext cx="81" cy="133"/>
            </a:xfrm>
            <a:custGeom>
              <a:avLst/>
              <a:gdLst>
                <a:gd name="T0" fmla="*/ 0 w 81"/>
                <a:gd name="T1" fmla="*/ 86 h 133"/>
                <a:gd name="T2" fmla="*/ 81 w 81"/>
                <a:gd name="T3" fmla="*/ 133 h 133"/>
                <a:gd name="T4" fmla="*/ 81 w 81"/>
                <a:gd name="T5" fmla="*/ 48 h 133"/>
                <a:gd name="T6" fmla="*/ 0 w 81"/>
                <a:gd name="T7" fmla="*/ 0 h 133"/>
                <a:gd name="T8" fmla="*/ 0 w 81"/>
                <a:gd name="T9" fmla="*/ 86 h 133"/>
              </a:gdLst>
              <a:ahLst/>
              <a:cxnLst>
                <a:cxn ang="0">
                  <a:pos x="T0" y="T1"/>
                </a:cxn>
                <a:cxn ang="0">
                  <a:pos x="T2" y="T3"/>
                </a:cxn>
                <a:cxn ang="0">
                  <a:pos x="T4" y="T5"/>
                </a:cxn>
                <a:cxn ang="0">
                  <a:pos x="T6" y="T7"/>
                </a:cxn>
                <a:cxn ang="0">
                  <a:pos x="T8" y="T9"/>
                </a:cxn>
              </a:cxnLst>
              <a:rect l="0" t="0" r="r" b="b"/>
              <a:pathLst>
                <a:path w="81" h="133">
                  <a:moveTo>
                    <a:pt x="0" y="86"/>
                  </a:moveTo>
                  <a:lnTo>
                    <a:pt x="81" y="133"/>
                  </a:lnTo>
                  <a:lnTo>
                    <a:pt x="81" y="48"/>
                  </a:lnTo>
                  <a:lnTo>
                    <a:pt x="0" y="0"/>
                  </a:lnTo>
                  <a:lnTo>
                    <a:pt x="0" y="86"/>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7" name="Freeform 730"/>
            <p:cNvSpPr>
              <a:spLocks/>
            </p:cNvSpPr>
            <p:nvPr/>
          </p:nvSpPr>
          <p:spPr bwMode="auto">
            <a:xfrm>
              <a:off x="3050" y="1267"/>
              <a:ext cx="126" cy="206"/>
            </a:xfrm>
            <a:custGeom>
              <a:avLst/>
              <a:gdLst>
                <a:gd name="T0" fmla="*/ 0 w 574"/>
                <a:gd name="T1" fmla="*/ 332 h 941"/>
                <a:gd name="T2" fmla="*/ 0 w 574"/>
                <a:gd name="T3" fmla="*/ 723 h 941"/>
                <a:gd name="T4" fmla="*/ 373 w 574"/>
                <a:gd name="T5" fmla="*/ 941 h 941"/>
                <a:gd name="T6" fmla="*/ 574 w 574"/>
                <a:gd name="T7" fmla="*/ 824 h 941"/>
                <a:gd name="T8" fmla="*/ 574 w 574"/>
                <a:gd name="T9" fmla="*/ 433 h 941"/>
                <a:gd name="T10" fmla="*/ 485 w 574"/>
                <a:gd name="T11" fmla="*/ 382 h 941"/>
                <a:gd name="T12" fmla="*/ 485 w 574"/>
                <a:gd name="T13" fmla="*/ 224 h 941"/>
                <a:gd name="T14" fmla="*/ 252 w 574"/>
                <a:gd name="T15" fmla="*/ 3 h 941"/>
                <a:gd name="T16" fmla="*/ 158 w 574"/>
                <a:gd name="T17" fmla="*/ 26 h 941"/>
                <a:gd name="T18" fmla="*/ 88 w 574"/>
                <a:gd name="T19" fmla="*/ 138 h 941"/>
                <a:gd name="T20" fmla="*/ 88 w 574"/>
                <a:gd name="T21" fmla="*/ 138 h 941"/>
                <a:gd name="T22" fmla="*/ 88 w 574"/>
                <a:gd name="T23" fmla="*/ 281 h 941"/>
                <a:gd name="T24" fmla="*/ 0 w 574"/>
                <a:gd name="T25" fmla="*/ 332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4" h="941">
                  <a:moveTo>
                    <a:pt x="0" y="332"/>
                  </a:moveTo>
                  <a:lnTo>
                    <a:pt x="0" y="723"/>
                  </a:lnTo>
                  <a:lnTo>
                    <a:pt x="373" y="941"/>
                  </a:lnTo>
                  <a:lnTo>
                    <a:pt x="574" y="824"/>
                  </a:lnTo>
                  <a:lnTo>
                    <a:pt x="574" y="433"/>
                  </a:lnTo>
                  <a:lnTo>
                    <a:pt x="485" y="382"/>
                  </a:lnTo>
                  <a:lnTo>
                    <a:pt x="485" y="224"/>
                  </a:lnTo>
                  <a:cubicBezTo>
                    <a:pt x="482" y="99"/>
                    <a:pt x="377" y="0"/>
                    <a:pt x="252" y="3"/>
                  </a:cubicBezTo>
                  <a:cubicBezTo>
                    <a:pt x="219" y="4"/>
                    <a:pt x="187" y="11"/>
                    <a:pt x="158" y="26"/>
                  </a:cubicBezTo>
                  <a:cubicBezTo>
                    <a:pt x="119" y="50"/>
                    <a:pt x="93" y="92"/>
                    <a:pt x="88" y="138"/>
                  </a:cubicBezTo>
                  <a:lnTo>
                    <a:pt x="88" y="138"/>
                  </a:lnTo>
                  <a:lnTo>
                    <a:pt x="88" y="281"/>
                  </a:lnTo>
                  <a:lnTo>
                    <a:pt x="0" y="332"/>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55" name="Picture 731"/>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3069" y="1364"/>
              <a:ext cx="4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6" name="Picture 732"/>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3069" y="1364"/>
              <a:ext cx="4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8" name="Freeform 733"/>
            <p:cNvSpPr>
              <a:spLocks/>
            </p:cNvSpPr>
            <p:nvPr/>
          </p:nvSpPr>
          <p:spPr bwMode="auto">
            <a:xfrm>
              <a:off x="3075" y="1369"/>
              <a:ext cx="29" cy="47"/>
            </a:xfrm>
            <a:custGeom>
              <a:avLst/>
              <a:gdLst>
                <a:gd name="T0" fmla="*/ 2 w 29"/>
                <a:gd name="T1" fmla="*/ 26 h 47"/>
                <a:gd name="T2" fmla="*/ 11 w 29"/>
                <a:gd name="T3" fmla="*/ 1 h 47"/>
                <a:gd name="T4" fmla="*/ 27 w 29"/>
                <a:gd name="T5" fmla="*/ 21 h 47"/>
                <a:gd name="T6" fmla="*/ 18 w 29"/>
                <a:gd name="T7" fmla="*/ 46 h 47"/>
                <a:gd name="T8" fmla="*/ 2 w 29"/>
                <a:gd name="T9" fmla="*/ 26 h 47"/>
              </a:gdLst>
              <a:ahLst/>
              <a:cxnLst>
                <a:cxn ang="0">
                  <a:pos x="T0" y="T1"/>
                </a:cxn>
                <a:cxn ang="0">
                  <a:pos x="T2" y="T3"/>
                </a:cxn>
                <a:cxn ang="0">
                  <a:pos x="T4" y="T5"/>
                </a:cxn>
                <a:cxn ang="0">
                  <a:pos x="T6" y="T7"/>
                </a:cxn>
                <a:cxn ang="0">
                  <a:pos x="T8" y="T9"/>
                </a:cxn>
              </a:cxnLst>
              <a:rect l="0" t="0" r="r" b="b"/>
              <a:pathLst>
                <a:path w="29" h="47">
                  <a:moveTo>
                    <a:pt x="2" y="26"/>
                  </a:moveTo>
                  <a:cubicBezTo>
                    <a:pt x="0" y="14"/>
                    <a:pt x="4" y="3"/>
                    <a:pt x="11" y="1"/>
                  </a:cubicBezTo>
                  <a:cubicBezTo>
                    <a:pt x="17" y="0"/>
                    <a:pt x="24" y="9"/>
                    <a:pt x="27" y="21"/>
                  </a:cubicBezTo>
                  <a:cubicBezTo>
                    <a:pt x="29" y="34"/>
                    <a:pt x="25" y="45"/>
                    <a:pt x="18" y="46"/>
                  </a:cubicBezTo>
                  <a:cubicBezTo>
                    <a:pt x="12" y="47"/>
                    <a:pt x="5" y="38"/>
                    <a:pt x="2" y="26"/>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58" name="Picture 734"/>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3083" y="1378"/>
              <a:ext cx="14"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9" name="Picture 735"/>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3083" y="1378"/>
              <a:ext cx="14"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 name="Freeform 736"/>
            <p:cNvSpPr>
              <a:spLocks/>
            </p:cNvSpPr>
            <p:nvPr/>
          </p:nvSpPr>
          <p:spPr bwMode="auto">
            <a:xfrm>
              <a:off x="3086" y="1382"/>
              <a:ext cx="5" cy="24"/>
            </a:xfrm>
            <a:custGeom>
              <a:avLst/>
              <a:gdLst>
                <a:gd name="T0" fmla="*/ 0 w 5"/>
                <a:gd name="T1" fmla="*/ 21 h 24"/>
                <a:gd name="T2" fmla="*/ 5 w 5"/>
                <a:gd name="T3" fmla="*/ 24 h 24"/>
                <a:gd name="T4" fmla="*/ 5 w 5"/>
                <a:gd name="T5" fmla="*/ 3 h 24"/>
                <a:gd name="T6" fmla="*/ 0 w 5"/>
                <a:gd name="T7" fmla="*/ 0 h 24"/>
                <a:gd name="T8" fmla="*/ 0 w 5"/>
                <a:gd name="T9" fmla="*/ 21 h 24"/>
              </a:gdLst>
              <a:ahLst/>
              <a:cxnLst>
                <a:cxn ang="0">
                  <a:pos x="T0" y="T1"/>
                </a:cxn>
                <a:cxn ang="0">
                  <a:pos x="T2" y="T3"/>
                </a:cxn>
                <a:cxn ang="0">
                  <a:pos x="T4" y="T5"/>
                </a:cxn>
                <a:cxn ang="0">
                  <a:pos x="T6" y="T7"/>
                </a:cxn>
                <a:cxn ang="0">
                  <a:pos x="T8" y="T9"/>
                </a:cxn>
              </a:cxnLst>
              <a:rect l="0" t="0" r="r" b="b"/>
              <a:pathLst>
                <a:path w="5" h="24">
                  <a:moveTo>
                    <a:pt x="0" y="21"/>
                  </a:moveTo>
                  <a:lnTo>
                    <a:pt x="5" y="24"/>
                  </a:lnTo>
                  <a:lnTo>
                    <a:pt x="5" y="3"/>
                  </a:lnTo>
                  <a:lnTo>
                    <a:pt x="0" y="0"/>
                  </a:lnTo>
                  <a:lnTo>
                    <a:pt x="0" y="21"/>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0" name="Freeform 737"/>
            <p:cNvSpPr>
              <a:spLocks/>
            </p:cNvSpPr>
            <p:nvPr/>
          </p:nvSpPr>
          <p:spPr bwMode="auto">
            <a:xfrm>
              <a:off x="3098" y="1296"/>
              <a:ext cx="30" cy="38"/>
            </a:xfrm>
            <a:custGeom>
              <a:avLst/>
              <a:gdLst>
                <a:gd name="T0" fmla="*/ 0 w 140"/>
                <a:gd name="T1" fmla="*/ 92 h 171"/>
                <a:gd name="T2" fmla="*/ 136 w 140"/>
                <a:gd name="T3" fmla="*/ 171 h 171"/>
                <a:gd name="T4" fmla="*/ 137 w 140"/>
                <a:gd name="T5" fmla="*/ 104 h 171"/>
                <a:gd name="T6" fmla="*/ 45 w 140"/>
                <a:gd name="T7" fmla="*/ 0 h 171"/>
                <a:gd name="T8" fmla="*/ 1 w 140"/>
                <a:gd name="T9" fmla="*/ 8 h 171"/>
                <a:gd name="T10" fmla="*/ 1 w 140"/>
                <a:gd name="T11" fmla="*/ 8 h 171"/>
                <a:gd name="T12" fmla="*/ 0 w 140"/>
                <a:gd name="T13" fmla="*/ 92 h 171"/>
              </a:gdLst>
              <a:ahLst/>
              <a:cxnLst>
                <a:cxn ang="0">
                  <a:pos x="T0" y="T1"/>
                </a:cxn>
                <a:cxn ang="0">
                  <a:pos x="T2" y="T3"/>
                </a:cxn>
                <a:cxn ang="0">
                  <a:pos x="T4" y="T5"/>
                </a:cxn>
                <a:cxn ang="0">
                  <a:pos x="T6" y="T7"/>
                </a:cxn>
                <a:cxn ang="0">
                  <a:pos x="T8" y="T9"/>
                </a:cxn>
                <a:cxn ang="0">
                  <a:pos x="T10" y="T11"/>
                </a:cxn>
                <a:cxn ang="0">
                  <a:pos x="T12" y="T13"/>
                </a:cxn>
              </a:cxnLst>
              <a:rect l="0" t="0" r="r" b="b"/>
              <a:pathLst>
                <a:path w="140" h="171">
                  <a:moveTo>
                    <a:pt x="0" y="92"/>
                  </a:moveTo>
                  <a:lnTo>
                    <a:pt x="136" y="171"/>
                  </a:lnTo>
                  <a:lnTo>
                    <a:pt x="137" y="104"/>
                  </a:lnTo>
                  <a:cubicBezTo>
                    <a:pt x="140" y="50"/>
                    <a:pt x="99" y="4"/>
                    <a:pt x="45" y="0"/>
                  </a:cubicBezTo>
                  <a:cubicBezTo>
                    <a:pt x="30" y="0"/>
                    <a:pt x="15" y="2"/>
                    <a:pt x="1" y="8"/>
                  </a:cubicBezTo>
                  <a:lnTo>
                    <a:pt x="1" y="8"/>
                  </a:lnTo>
                  <a:lnTo>
                    <a:pt x="0" y="92"/>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1" name="Rectangle 738"/>
            <p:cNvSpPr>
              <a:spLocks noChangeArrowheads="1"/>
            </p:cNvSpPr>
            <p:nvPr/>
          </p:nvSpPr>
          <p:spPr bwMode="auto">
            <a:xfrm>
              <a:off x="3599" y="2162"/>
              <a:ext cx="187" cy="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2" name="Rectangle 739"/>
            <p:cNvSpPr>
              <a:spLocks noChangeArrowheads="1"/>
            </p:cNvSpPr>
            <p:nvPr/>
          </p:nvSpPr>
          <p:spPr bwMode="auto">
            <a:xfrm>
              <a:off x="3599" y="2165"/>
              <a:ext cx="187" cy="4"/>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3" name="Rectangle 740"/>
            <p:cNvSpPr>
              <a:spLocks noChangeArrowheads="1"/>
            </p:cNvSpPr>
            <p:nvPr/>
          </p:nvSpPr>
          <p:spPr bwMode="auto">
            <a:xfrm>
              <a:off x="3599" y="2169"/>
              <a:ext cx="187"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4" name="Rectangle 741"/>
            <p:cNvSpPr>
              <a:spLocks noChangeArrowheads="1"/>
            </p:cNvSpPr>
            <p:nvPr/>
          </p:nvSpPr>
          <p:spPr bwMode="auto">
            <a:xfrm>
              <a:off x="3599" y="2172"/>
              <a:ext cx="187" cy="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5" name="Rectangle 742"/>
            <p:cNvSpPr>
              <a:spLocks noChangeArrowheads="1"/>
            </p:cNvSpPr>
            <p:nvPr/>
          </p:nvSpPr>
          <p:spPr bwMode="auto">
            <a:xfrm>
              <a:off x="3599" y="2176"/>
              <a:ext cx="187" cy="3"/>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6" name="Rectangle 743"/>
            <p:cNvSpPr>
              <a:spLocks noChangeArrowheads="1"/>
            </p:cNvSpPr>
            <p:nvPr/>
          </p:nvSpPr>
          <p:spPr bwMode="auto">
            <a:xfrm>
              <a:off x="3599" y="2179"/>
              <a:ext cx="187" cy="4"/>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7" name="Rectangle 744"/>
            <p:cNvSpPr>
              <a:spLocks noChangeArrowheads="1"/>
            </p:cNvSpPr>
            <p:nvPr/>
          </p:nvSpPr>
          <p:spPr bwMode="auto">
            <a:xfrm>
              <a:off x="3599" y="2183"/>
              <a:ext cx="187" cy="3"/>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8" name="Rectangle 745"/>
            <p:cNvSpPr>
              <a:spLocks noChangeArrowheads="1"/>
            </p:cNvSpPr>
            <p:nvPr/>
          </p:nvSpPr>
          <p:spPr bwMode="auto">
            <a:xfrm>
              <a:off x="3599" y="2186"/>
              <a:ext cx="187" cy="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9" name="Rectangle 746"/>
            <p:cNvSpPr>
              <a:spLocks noChangeArrowheads="1"/>
            </p:cNvSpPr>
            <p:nvPr/>
          </p:nvSpPr>
          <p:spPr bwMode="auto">
            <a:xfrm>
              <a:off x="3599" y="2190"/>
              <a:ext cx="187" cy="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0" name="Rectangle 747"/>
            <p:cNvSpPr>
              <a:spLocks noChangeArrowheads="1"/>
            </p:cNvSpPr>
            <p:nvPr/>
          </p:nvSpPr>
          <p:spPr bwMode="auto">
            <a:xfrm>
              <a:off x="3599" y="2193"/>
              <a:ext cx="187" cy="4"/>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1" name="Rectangle 748"/>
            <p:cNvSpPr>
              <a:spLocks noChangeArrowheads="1"/>
            </p:cNvSpPr>
            <p:nvPr/>
          </p:nvSpPr>
          <p:spPr bwMode="auto">
            <a:xfrm>
              <a:off x="3599" y="2197"/>
              <a:ext cx="187" cy="3"/>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2" name="Rectangle 749"/>
            <p:cNvSpPr>
              <a:spLocks noChangeArrowheads="1"/>
            </p:cNvSpPr>
            <p:nvPr/>
          </p:nvSpPr>
          <p:spPr bwMode="auto">
            <a:xfrm>
              <a:off x="3599" y="2200"/>
              <a:ext cx="187" cy="4"/>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3" name="Rectangle 750"/>
            <p:cNvSpPr>
              <a:spLocks noChangeArrowheads="1"/>
            </p:cNvSpPr>
            <p:nvPr/>
          </p:nvSpPr>
          <p:spPr bwMode="auto">
            <a:xfrm>
              <a:off x="3599" y="2204"/>
              <a:ext cx="187" cy="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4" name="Rectangle 751"/>
            <p:cNvSpPr>
              <a:spLocks noChangeArrowheads="1"/>
            </p:cNvSpPr>
            <p:nvPr/>
          </p:nvSpPr>
          <p:spPr bwMode="auto">
            <a:xfrm>
              <a:off x="3599" y="2207"/>
              <a:ext cx="187" cy="4"/>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6" name="Rectangle 752"/>
            <p:cNvSpPr>
              <a:spLocks noChangeArrowheads="1"/>
            </p:cNvSpPr>
            <p:nvPr/>
          </p:nvSpPr>
          <p:spPr bwMode="auto">
            <a:xfrm>
              <a:off x="3599" y="2211"/>
              <a:ext cx="187" cy="3"/>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9" name="Rectangle 753"/>
            <p:cNvSpPr>
              <a:spLocks noChangeArrowheads="1"/>
            </p:cNvSpPr>
            <p:nvPr/>
          </p:nvSpPr>
          <p:spPr bwMode="auto">
            <a:xfrm>
              <a:off x="3599" y="2214"/>
              <a:ext cx="187" cy="4"/>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2" name="Rectangle 754"/>
            <p:cNvSpPr>
              <a:spLocks noChangeArrowheads="1"/>
            </p:cNvSpPr>
            <p:nvPr/>
          </p:nvSpPr>
          <p:spPr bwMode="auto">
            <a:xfrm>
              <a:off x="3599" y="2218"/>
              <a:ext cx="187" cy="3"/>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5" name="Rectangle 755"/>
            <p:cNvSpPr>
              <a:spLocks noChangeArrowheads="1"/>
            </p:cNvSpPr>
            <p:nvPr/>
          </p:nvSpPr>
          <p:spPr bwMode="auto">
            <a:xfrm>
              <a:off x="3599" y="2221"/>
              <a:ext cx="187" cy="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6" name="Rectangle 756"/>
            <p:cNvSpPr>
              <a:spLocks noChangeArrowheads="1"/>
            </p:cNvSpPr>
            <p:nvPr/>
          </p:nvSpPr>
          <p:spPr bwMode="auto">
            <a:xfrm>
              <a:off x="3599" y="2225"/>
              <a:ext cx="187" cy="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7" name="Rectangle 757"/>
            <p:cNvSpPr>
              <a:spLocks noChangeArrowheads="1"/>
            </p:cNvSpPr>
            <p:nvPr/>
          </p:nvSpPr>
          <p:spPr bwMode="auto">
            <a:xfrm>
              <a:off x="3599" y="2228"/>
              <a:ext cx="187" cy="4"/>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8" name="Rectangle 758"/>
            <p:cNvSpPr>
              <a:spLocks noChangeArrowheads="1"/>
            </p:cNvSpPr>
            <p:nvPr/>
          </p:nvSpPr>
          <p:spPr bwMode="auto">
            <a:xfrm>
              <a:off x="3599" y="2232"/>
              <a:ext cx="187" cy="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9" name="Rectangle 759"/>
            <p:cNvSpPr>
              <a:spLocks noChangeArrowheads="1"/>
            </p:cNvSpPr>
            <p:nvPr/>
          </p:nvSpPr>
          <p:spPr bwMode="auto">
            <a:xfrm>
              <a:off x="3599" y="2235"/>
              <a:ext cx="187" cy="4"/>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0" name="Rectangle 760"/>
            <p:cNvSpPr>
              <a:spLocks noChangeArrowheads="1"/>
            </p:cNvSpPr>
            <p:nvPr/>
          </p:nvSpPr>
          <p:spPr bwMode="auto">
            <a:xfrm>
              <a:off x="3599" y="2239"/>
              <a:ext cx="187" cy="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1" name="Rectangle 761"/>
            <p:cNvSpPr>
              <a:spLocks noChangeArrowheads="1"/>
            </p:cNvSpPr>
            <p:nvPr/>
          </p:nvSpPr>
          <p:spPr bwMode="auto">
            <a:xfrm>
              <a:off x="3599" y="2242"/>
              <a:ext cx="187" cy="4"/>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4" name="Rectangle 762"/>
            <p:cNvSpPr>
              <a:spLocks noChangeArrowheads="1"/>
            </p:cNvSpPr>
            <p:nvPr/>
          </p:nvSpPr>
          <p:spPr bwMode="auto">
            <a:xfrm>
              <a:off x="3599" y="2246"/>
              <a:ext cx="187" cy="3"/>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5" name="Rectangle 763"/>
            <p:cNvSpPr>
              <a:spLocks noChangeArrowheads="1"/>
            </p:cNvSpPr>
            <p:nvPr/>
          </p:nvSpPr>
          <p:spPr bwMode="auto">
            <a:xfrm>
              <a:off x="3599" y="2249"/>
              <a:ext cx="187" cy="4"/>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6" name="Rectangle 764"/>
            <p:cNvSpPr>
              <a:spLocks noChangeArrowheads="1"/>
            </p:cNvSpPr>
            <p:nvPr/>
          </p:nvSpPr>
          <p:spPr bwMode="auto">
            <a:xfrm>
              <a:off x="3599" y="2253"/>
              <a:ext cx="187" cy="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7" name="Rectangle 765"/>
            <p:cNvSpPr>
              <a:spLocks noChangeArrowheads="1"/>
            </p:cNvSpPr>
            <p:nvPr/>
          </p:nvSpPr>
          <p:spPr bwMode="auto">
            <a:xfrm>
              <a:off x="3599" y="2256"/>
              <a:ext cx="187" cy="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8" name="Rectangle 766"/>
            <p:cNvSpPr>
              <a:spLocks noChangeArrowheads="1"/>
            </p:cNvSpPr>
            <p:nvPr/>
          </p:nvSpPr>
          <p:spPr bwMode="auto">
            <a:xfrm>
              <a:off x="3599" y="2260"/>
              <a:ext cx="187" cy="3"/>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9" name="Rectangle 767"/>
            <p:cNvSpPr>
              <a:spLocks noChangeArrowheads="1"/>
            </p:cNvSpPr>
            <p:nvPr/>
          </p:nvSpPr>
          <p:spPr bwMode="auto">
            <a:xfrm>
              <a:off x="3599" y="2263"/>
              <a:ext cx="187" cy="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0" name="Rectangle 768"/>
            <p:cNvSpPr>
              <a:spLocks noChangeArrowheads="1"/>
            </p:cNvSpPr>
            <p:nvPr/>
          </p:nvSpPr>
          <p:spPr bwMode="auto">
            <a:xfrm>
              <a:off x="3599" y="2267"/>
              <a:ext cx="187" cy="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1" name="Rectangle 769"/>
            <p:cNvSpPr>
              <a:spLocks noChangeArrowheads="1"/>
            </p:cNvSpPr>
            <p:nvPr/>
          </p:nvSpPr>
          <p:spPr bwMode="auto">
            <a:xfrm>
              <a:off x="3599" y="2270"/>
              <a:ext cx="187" cy="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2" name="Freeform 770"/>
            <p:cNvSpPr>
              <a:spLocks/>
            </p:cNvSpPr>
            <p:nvPr/>
          </p:nvSpPr>
          <p:spPr bwMode="auto">
            <a:xfrm>
              <a:off x="3604" y="2167"/>
              <a:ext cx="179" cy="105"/>
            </a:xfrm>
            <a:custGeom>
              <a:avLst/>
              <a:gdLst>
                <a:gd name="T0" fmla="*/ 0 w 179"/>
                <a:gd name="T1" fmla="*/ 52 h 105"/>
                <a:gd name="T2" fmla="*/ 90 w 179"/>
                <a:gd name="T3" fmla="*/ 1 h 105"/>
                <a:gd name="T4" fmla="*/ 179 w 179"/>
                <a:gd name="T5" fmla="*/ 53 h 105"/>
                <a:gd name="T6" fmla="*/ 89 w 179"/>
                <a:gd name="T7" fmla="*/ 105 h 105"/>
                <a:gd name="T8" fmla="*/ 0 w 179"/>
                <a:gd name="T9" fmla="*/ 52 h 105"/>
              </a:gdLst>
              <a:ahLst/>
              <a:cxnLst>
                <a:cxn ang="0">
                  <a:pos x="T0" y="T1"/>
                </a:cxn>
                <a:cxn ang="0">
                  <a:pos x="T2" y="T3"/>
                </a:cxn>
                <a:cxn ang="0">
                  <a:pos x="T4" y="T5"/>
                </a:cxn>
                <a:cxn ang="0">
                  <a:pos x="T6" y="T7"/>
                </a:cxn>
                <a:cxn ang="0">
                  <a:pos x="T8" y="T9"/>
                </a:cxn>
              </a:cxnLst>
              <a:rect l="0" t="0" r="r" b="b"/>
              <a:pathLst>
                <a:path w="179" h="105">
                  <a:moveTo>
                    <a:pt x="0" y="52"/>
                  </a:moveTo>
                  <a:cubicBezTo>
                    <a:pt x="0" y="24"/>
                    <a:pt x="40" y="0"/>
                    <a:pt x="90" y="1"/>
                  </a:cubicBezTo>
                  <a:cubicBezTo>
                    <a:pt x="139" y="1"/>
                    <a:pt x="179" y="24"/>
                    <a:pt x="179" y="53"/>
                  </a:cubicBezTo>
                  <a:cubicBezTo>
                    <a:pt x="179" y="82"/>
                    <a:pt x="139" y="105"/>
                    <a:pt x="89" y="105"/>
                  </a:cubicBezTo>
                  <a:cubicBezTo>
                    <a:pt x="40" y="105"/>
                    <a:pt x="0" y="81"/>
                    <a:pt x="0" y="52"/>
                  </a:cubicBezTo>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95" name="Picture 771"/>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3599" y="2151"/>
              <a:ext cx="187"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3" name="Freeform 772"/>
            <p:cNvSpPr>
              <a:spLocks/>
            </p:cNvSpPr>
            <p:nvPr/>
          </p:nvSpPr>
          <p:spPr bwMode="auto">
            <a:xfrm>
              <a:off x="3604" y="2220"/>
              <a:ext cx="179" cy="179"/>
            </a:xfrm>
            <a:custGeom>
              <a:avLst/>
              <a:gdLst>
                <a:gd name="T0" fmla="*/ 0 w 816"/>
                <a:gd name="T1" fmla="*/ 0 h 579"/>
                <a:gd name="T2" fmla="*/ 0 w 816"/>
                <a:gd name="T3" fmla="*/ 343 h 579"/>
                <a:gd name="T4" fmla="*/ 409 w 816"/>
                <a:gd name="T5" fmla="*/ 579 h 579"/>
                <a:gd name="T6" fmla="*/ 815 w 816"/>
                <a:gd name="T7" fmla="*/ 343 h 579"/>
                <a:gd name="T8" fmla="*/ 815 w 816"/>
                <a:gd name="T9" fmla="*/ 343 h 579"/>
                <a:gd name="T10" fmla="*/ 816 w 816"/>
                <a:gd name="T11" fmla="*/ 343 h 579"/>
                <a:gd name="T12" fmla="*/ 816 w 816"/>
                <a:gd name="T13" fmla="*/ 0 h 579"/>
                <a:gd name="T14" fmla="*/ 815 w 816"/>
                <a:gd name="T15" fmla="*/ 0 h 579"/>
                <a:gd name="T16" fmla="*/ 409 w 816"/>
                <a:gd name="T17" fmla="*/ 236 h 579"/>
                <a:gd name="T18" fmla="*/ 0 w 816"/>
                <a:gd name="T19" fmla="*/ 0 h 579"/>
                <a:gd name="T20" fmla="*/ 0 w 816"/>
                <a:gd name="T21"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6" h="579">
                  <a:moveTo>
                    <a:pt x="0" y="0"/>
                  </a:moveTo>
                  <a:lnTo>
                    <a:pt x="0" y="343"/>
                  </a:lnTo>
                  <a:cubicBezTo>
                    <a:pt x="0" y="473"/>
                    <a:pt x="183" y="579"/>
                    <a:pt x="409" y="579"/>
                  </a:cubicBezTo>
                  <a:cubicBezTo>
                    <a:pt x="634" y="579"/>
                    <a:pt x="815" y="473"/>
                    <a:pt x="815" y="343"/>
                  </a:cubicBezTo>
                  <a:lnTo>
                    <a:pt x="815" y="343"/>
                  </a:lnTo>
                  <a:lnTo>
                    <a:pt x="816" y="343"/>
                  </a:lnTo>
                  <a:lnTo>
                    <a:pt x="816" y="0"/>
                  </a:lnTo>
                  <a:lnTo>
                    <a:pt x="815" y="0"/>
                  </a:lnTo>
                  <a:cubicBezTo>
                    <a:pt x="815" y="130"/>
                    <a:pt x="634" y="236"/>
                    <a:pt x="409" y="236"/>
                  </a:cubicBezTo>
                  <a:cubicBezTo>
                    <a:pt x="183" y="236"/>
                    <a:pt x="0" y="130"/>
                    <a:pt x="0" y="0"/>
                  </a:cubicBezTo>
                  <a:cubicBezTo>
                    <a:pt x="0" y="0"/>
                    <a:pt x="0" y="0"/>
                    <a:pt x="0" y="0"/>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4" name="Freeform 773"/>
            <p:cNvSpPr>
              <a:spLocks/>
            </p:cNvSpPr>
            <p:nvPr/>
          </p:nvSpPr>
          <p:spPr bwMode="auto">
            <a:xfrm>
              <a:off x="3604" y="2168"/>
              <a:ext cx="179" cy="218"/>
            </a:xfrm>
            <a:custGeom>
              <a:avLst/>
              <a:gdLst>
                <a:gd name="T0" fmla="*/ 816 w 817"/>
                <a:gd name="T1" fmla="*/ 237 h 816"/>
                <a:gd name="T2" fmla="*/ 407 w 817"/>
                <a:gd name="T3" fmla="*/ 0 h 816"/>
                <a:gd name="T4" fmla="*/ 1 w 817"/>
                <a:gd name="T5" fmla="*/ 237 h 816"/>
                <a:gd name="T6" fmla="*/ 1 w 817"/>
                <a:gd name="T7" fmla="*/ 237 h 816"/>
                <a:gd name="T8" fmla="*/ 1 w 817"/>
                <a:gd name="T9" fmla="*/ 580 h 816"/>
                <a:gd name="T10" fmla="*/ 410 w 817"/>
                <a:gd name="T11" fmla="*/ 816 h 816"/>
                <a:gd name="T12" fmla="*/ 816 w 817"/>
                <a:gd name="T13" fmla="*/ 580 h 816"/>
                <a:gd name="T14" fmla="*/ 816 w 817"/>
                <a:gd name="T15" fmla="*/ 580 h 816"/>
                <a:gd name="T16" fmla="*/ 817 w 817"/>
                <a:gd name="T17" fmla="*/ 580 h 816"/>
                <a:gd name="T18" fmla="*/ 817 w 817"/>
                <a:gd name="T19" fmla="*/ 237 h 816"/>
                <a:gd name="T20" fmla="*/ 816 w 817"/>
                <a:gd name="T21" fmla="*/ 237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816">
                  <a:moveTo>
                    <a:pt x="816" y="237"/>
                  </a:moveTo>
                  <a:cubicBezTo>
                    <a:pt x="815" y="106"/>
                    <a:pt x="632" y="0"/>
                    <a:pt x="407" y="0"/>
                  </a:cubicBezTo>
                  <a:cubicBezTo>
                    <a:pt x="182" y="0"/>
                    <a:pt x="0" y="106"/>
                    <a:pt x="1" y="237"/>
                  </a:cubicBezTo>
                  <a:cubicBezTo>
                    <a:pt x="1" y="237"/>
                    <a:pt x="1" y="237"/>
                    <a:pt x="1" y="237"/>
                  </a:cubicBezTo>
                  <a:lnTo>
                    <a:pt x="1" y="580"/>
                  </a:lnTo>
                  <a:cubicBezTo>
                    <a:pt x="1" y="710"/>
                    <a:pt x="184" y="816"/>
                    <a:pt x="410" y="816"/>
                  </a:cubicBezTo>
                  <a:cubicBezTo>
                    <a:pt x="635" y="816"/>
                    <a:pt x="816" y="710"/>
                    <a:pt x="816" y="580"/>
                  </a:cubicBezTo>
                  <a:lnTo>
                    <a:pt x="816" y="580"/>
                  </a:lnTo>
                  <a:lnTo>
                    <a:pt x="817" y="580"/>
                  </a:lnTo>
                  <a:lnTo>
                    <a:pt x="817" y="237"/>
                  </a:lnTo>
                  <a:lnTo>
                    <a:pt x="816" y="237"/>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5" name="Rectangle 774"/>
            <p:cNvSpPr>
              <a:spLocks noChangeArrowheads="1"/>
            </p:cNvSpPr>
            <p:nvPr/>
          </p:nvSpPr>
          <p:spPr bwMode="auto">
            <a:xfrm>
              <a:off x="3549" y="2016"/>
              <a:ext cx="58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National Database</a:t>
              </a:r>
              <a:endParaRPr kumimoji="0" lang="en-US" altLang="en-US" sz="1200" b="0" i="0" u="none" strike="noStrike" cap="none" normalizeH="0" baseline="0" dirty="0" smtClean="0">
                <a:ln>
                  <a:noFill/>
                </a:ln>
                <a:solidFill>
                  <a:schemeClr val="tx1"/>
                </a:solidFill>
                <a:effectLst/>
              </a:endParaRPr>
            </a:p>
          </p:txBody>
        </p:sp>
        <p:pic>
          <p:nvPicPr>
            <p:cNvPr id="1800" name="Picture 776"/>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2260" y="2172"/>
              <a:ext cx="4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1" name="Picture 777"/>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2260" y="2172"/>
              <a:ext cx="4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7" name="Rectangle 778"/>
            <p:cNvSpPr>
              <a:spLocks noChangeArrowheads="1"/>
            </p:cNvSpPr>
            <p:nvPr/>
          </p:nvSpPr>
          <p:spPr bwMode="auto">
            <a:xfrm>
              <a:off x="2158" y="2112"/>
              <a:ext cx="148" cy="4"/>
            </a:xfrm>
            <a:prstGeom prst="rect">
              <a:avLst/>
            </a:prstGeom>
            <a:solidFill>
              <a:srgbClr val="E7E3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8" name="Rectangle 779"/>
            <p:cNvSpPr>
              <a:spLocks noChangeArrowheads="1"/>
            </p:cNvSpPr>
            <p:nvPr/>
          </p:nvSpPr>
          <p:spPr bwMode="auto">
            <a:xfrm>
              <a:off x="2158" y="2116"/>
              <a:ext cx="148" cy="3"/>
            </a:xfrm>
            <a:prstGeom prst="rect">
              <a:avLst/>
            </a:prstGeom>
            <a:solidFill>
              <a:srgbClr val="FE6A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9" name="Rectangle 780"/>
            <p:cNvSpPr>
              <a:spLocks noChangeArrowheads="1"/>
            </p:cNvSpPr>
            <p:nvPr/>
          </p:nvSpPr>
          <p:spPr bwMode="auto">
            <a:xfrm>
              <a:off x="2158" y="2119"/>
              <a:ext cx="148" cy="4"/>
            </a:xfrm>
            <a:prstGeom prst="rect">
              <a:avLst/>
            </a:prstGeom>
            <a:solidFill>
              <a:srgbClr val="FE6F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0" name="Rectangle 781"/>
            <p:cNvSpPr>
              <a:spLocks noChangeArrowheads="1"/>
            </p:cNvSpPr>
            <p:nvPr/>
          </p:nvSpPr>
          <p:spPr bwMode="auto">
            <a:xfrm>
              <a:off x="2158" y="2123"/>
              <a:ext cx="148" cy="3"/>
            </a:xfrm>
            <a:prstGeom prst="rect">
              <a:avLst/>
            </a:prstGeom>
            <a:solidFill>
              <a:srgbClr val="FC75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1" name="Rectangle 782"/>
            <p:cNvSpPr>
              <a:spLocks noChangeArrowheads="1"/>
            </p:cNvSpPr>
            <p:nvPr/>
          </p:nvSpPr>
          <p:spPr bwMode="auto">
            <a:xfrm>
              <a:off x="2158" y="2126"/>
              <a:ext cx="148" cy="4"/>
            </a:xfrm>
            <a:prstGeom prst="rect">
              <a:avLst/>
            </a:prstGeom>
            <a:solidFill>
              <a:srgbClr val="FC7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2" name="Rectangle 783"/>
            <p:cNvSpPr>
              <a:spLocks noChangeArrowheads="1"/>
            </p:cNvSpPr>
            <p:nvPr/>
          </p:nvSpPr>
          <p:spPr bwMode="auto">
            <a:xfrm>
              <a:off x="2158" y="2130"/>
              <a:ext cx="148" cy="3"/>
            </a:xfrm>
            <a:prstGeom prst="rect">
              <a:avLst/>
            </a:prstGeom>
            <a:solidFill>
              <a:srgbClr val="FB7F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3" name="Rectangle 784"/>
            <p:cNvSpPr>
              <a:spLocks noChangeArrowheads="1"/>
            </p:cNvSpPr>
            <p:nvPr/>
          </p:nvSpPr>
          <p:spPr bwMode="auto">
            <a:xfrm>
              <a:off x="2158" y="2133"/>
              <a:ext cx="148" cy="4"/>
            </a:xfrm>
            <a:prstGeom prst="rect">
              <a:avLst/>
            </a:prstGeom>
            <a:solidFill>
              <a:srgbClr val="FA84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4" name="Rectangle 785"/>
            <p:cNvSpPr>
              <a:spLocks noChangeArrowheads="1"/>
            </p:cNvSpPr>
            <p:nvPr/>
          </p:nvSpPr>
          <p:spPr bwMode="auto">
            <a:xfrm>
              <a:off x="2158" y="2137"/>
              <a:ext cx="148" cy="3"/>
            </a:xfrm>
            <a:prstGeom prst="rect">
              <a:avLst/>
            </a:prstGeom>
            <a:solidFill>
              <a:srgbClr val="F989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5" name="Rectangle 786"/>
            <p:cNvSpPr>
              <a:spLocks noChangeArrowheads="1"/>
            </p:cNvSpPr>
            <p:nvPr/>
          </p:nvSpPr>
          <p:spPr bwMode="auto">
            <a:xfrm>
              <a:off x="2158" y="2140"/>
              <a:ext cx="148" cy="4"/>
            </a:xfrm>
            <a:prstGeom prst="rect">
              <a:avLst/>
            </a:prstGeom>
            <a:solidFill>
              <a:srgbClr val="F88D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6" name="Rectangle 787"/>
            <p:cNvSpPr>
              <a:spLocks noChangeArrowheads="1"/>
            </p:cNvSpPr>
            <p:nvPr/>
          </p:nvSpPr>
          <p:spPr bwMode="auto">
            <a:xfrm>
              <a:off x="2158" y="2144"/>
              <a:ext cx="148" cy="3"/>
            </a:xfrm>
            <a:prstGeom prst="rect">
              <a:avLst/>
            </a:prstGeom>
            <a:solidFill>
              <a:srgbClr val="F792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7" name="Rectangle 788"/>
            <p:cNvSpPr>
              <a:spLocks noChangeArrowheads="1"/>
            </p:cNvSpPr>
            <p:nvPr/>
          </p:nvSpPr>
          <p:spPr bwMode="auto">
            <a:xfrm>
              <a:off x="2158" y="2147"/>
              <a:ext cx="148" cy="4"/>
            </a:xfrm>
            <a:prstGeom prst="rect">
              <a:avLst/>
            </a:prstGeom>
            <a:solidFill>
              <a:srgbClr val="F697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8" name="Rectangle 789"/>
            <p:cNvSpPr>
              <a:spLocks noChangeArrowheads="1"/>
            </p:cNvSpPr>
            <p:nvPr/>
          </p:nvSpPr>
          <p:spPr bwMode="auto">
            <a:xfrm>
              <a:off x="2158" y="2151"/>
              <a:ext cx="148" cy="4"/>
            </a:xfrm>
            <a:prstGeom prst="rect">
              <a:avLst/>
            </a:prstGeom>
            <a:solidFill>
              <a:srgbClr val="F59C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0" name="Rectangle 790"/>
            <p:cNvSpPr>
              <a:spLocks noChangeArrowheads="1"/>
            </p:cNvSpPr>
            <p:nvPr/>
          </p:nvSpPr>
          <p:spPr bwMode="auto">
            <a:xfrm>
              <a:off x="2158" y="2155"/>
              <a:ext cx="148" cy="3"/>
            </a:xfrm>
            <a:prstGeom prst="rect">
              <a:avLst/>
            </a:prstGeom>
            <a:solidFill>
              <a:srgbClr val="F4A2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3" name="Rectangle 791"/>
            <p:cNvSpPr>
              <a:spLocks noChangeArrowheads="1"/>
            </p:cNvSpPr>
            <p:nvPr/>
          </p:nvSpPr>
          <p:spPr bwMode="auto">
            <a:xfrm>
              <a:off x="2158" y="2158"/>
              <a:ext cx="148" cy="4"/>
            </a:xfrm>
            <a:prstGeom prst="rect">
              <a:avLst/>
            </a:prstGeom>
            <a:solidFill>
              <a:srgbClr val="F3A7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4" name="Rectangle 792"/>
            <p:cNvSpPr>
              <a:spLocks noChangeArrowheads="1"/>
            </p:cNvSpPr>
            <p:nvPr/>
          </p:nvSpPr>
          <p:spPr bwMode="auto">
            <a:xfrm>
              <a:off x="2158" y="2162"/>
              <a:ext cx="148" cy="3"/>
            </a:xfrm>
            <a:prstGeom prst="rect">
              <a:avLst/>
            </a:prstGeom>
            <a:solidFill>
              <a:srgbClr val="F2AC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7" name="Rectangle 793"/>
            <p:cNvSpPr>
              <a:spLocks noChangeArrowheads="1"/>
            </p:cNvSpPr>
            <p:nvPr/>
          </p:nvSpPr>
          <p:spPr bwMode="auto">
            <a:xfrm>
              <a:off x="2158" y="2165"/>
              <a:ext cx="148" cy="4"/>
            </a:xfrm>
            <a:prstGeom prst="rect">
              <a:avLst/>
            </a:prstGeom>
            <a:solidFill>
              <a:srgbClr val="F1B1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2" name="Rectangle 794"/>
            <p:cNvSpPr>
              <a:spLocks noChangeArrowheads="1"/>
            </p:cNvSpPr>
            <p:nvPr/>
          </p:nvSpPr>
          <p:spPr bwMode="auto">
            <a:xfrm>
              <a:off x="2158" y="2169"/>
              <a:ext cx="148" cy="3"/>
            </a:xfrm>
            <a:prstGeom prst="rect">
              <a:avLst/>
            </a:prstGeom>
            <a:solidFill>
              <a:srgbClr val="F0B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3" name="Rectangle 795"/>
            <p:cNvSpPr>
              <a:spLocks noChangeArrowheads="1"/>
            </p:cNvSpPr>
            <p:nvPr/>
          </p:nvSpPr>
          <p:spPr bwMode="auto">
            <a:xfrm>
              <a:off x="2158" y="2172"/>
              <a:ext cx="148" cy="4"/>
            </a:xfrm>
            <a:prstGeom prst="rect">
              <a:avLst/>
            </a:prstGeom>
            <a:solidFill>
              <a:srgbClr val="EFBB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4" name="Rectangle 796"/>
            <p:cNvSpPr>
              <a:spLocks noChangeArrowheads="1"/>
            </p:cNvSpPr>
            <p:nvPr/>
          </p:nvSpPr>
          <p:spPr bwMode="auto">
            <a:xfrm>
              <a:off x="2158" y="2176"/>
              <a:ext cx="148" cy="3"/>
            </a:xfrm>
            <a:prstGeom prst="rect">
              <a:avLst/>
            </a:prstGeom>
            <a:solidFill>
              <a:srgbClr val="EEC0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6" name="Rectangle 797"/>
            <p:cNvSpPr>
              <a:spLocks noChangeArrowheads="1"/>
            </p:cNvSpPr>
            <p:nvPr/>
          </p:nvSpPr>
          <p:spPr bwMode="auto">
            <a:xfrm>
              <a:off x="2158" y="2179"/>
              <a:ext cx="148" cy="4"/>
            </a:xfrm>
            <a:prstGeom prst="rect">
              <a:avLst/>
            </a:prstGeom>
            <a:solidFill>
              <a:srgbClr val="EDC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7" name="Rectangle 798"/>
            <p:cNvSpPr>
              <a:spLocks noChangeArrowheads="1"/>
            </p:cNvSpPr>
            <p:nvPr/>
          </p:nvSpPr>
          <p:spPr bwMode="auto">
            <a:xfrm>
              <a:off x="2158" y="2183"/>
              <a:ext cx="148" cy="3"/>
            </a:xfrm>
            <a:prstGeom prst="rect">
              <a:avLst/>
            </a:prstGeom>
            <a:solidFill>
              <a:srgbClr val="ECC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8" name="Rectangle 799"/>
            <p:cNvSpPr>
              <a:spLocks noChangeArrowheads="1"/>
            </p:cNvSpPr>
            <p:nvPr/>
          </p:nvSpPr>
          <p:spPr bwMode="auto">
            <a:xfrm>
              <a:off x="2158" y="2186"/>
              <a:ext cx="148" cy="4"/>
            </a:xfrm>
            <a:prstGeom prst="rect">
              <a:avLst/>
            </a:prstGeom>
            <a:solidFill>
              <a:srgbClr val="EBCF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9" name="Rectangle 800"/>
            <p:cNvSpPr>
              <a:spLocks noChangeArrowheads="1"/>
            </p:cNvSpPr>
            <p:nvPr/>
          </p:nvSpPr>
          <p:spPr bwMode="auto">
            <a:xfrm>
              <a:off x="2158" y="2190"/>
              <a:ext cx="148" cy="3"/>
            </a:xfrm>
            <a:prstGeom prst="rect">
              <a:avLst/>
            </a:prstGeom>
            <a:solidFill>
              <a:srgbClr val="EAD4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2" name="Rectangle 801"/>
            <p:cNvSpPr>
              <a:spLocks noChangeArrowheads="1"/>
            </p:cNvSpPr>
            <p:nvPr/>
          </p:nvSpPr>
          <p:spPr bwMode="auto">
            <a:xfrm>
              <a:off x="2158" y="2193"/>
              <a:ext cx="148" cy="4"/>
            </a:xfrm>
            <a:prstGeom prst="rect">
              <a:avLst/>
            </a:prstGeom>
            <a:solidFill>
              <a:srgbClr val="E9D9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3" name="Rectangle 802"/>
            <p:cNvSpPr>
              <a:spLocks noChangeArrowheads="1"/>
            </p:cNvSpPr>
            <p:nvPr/>
          </p:nvSpPr>
          <p:spPr bwMode="auto">
            <a:xfrm>
              <a:off x="2158" y="2197"/>
              <a:ext cx="148" cy="3"/>
            </a:xfrm>
            <a:prstGeom prst="rect">
              <a:avLst/>
            </a:prstGeom>
            <a:solidFill>
              <a:srgbClr val="E9DE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804" name="Picture 803"/>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2158" y="2133"/>
              <a:ext cx="113"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5" name="Picture 804"/>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2158" y="2133"/>
              <a:ext cx="113"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6" name="Freeform 805"/>
            <p:cNvSpPr>
              <a:spLocks noEditPoints="1"/>
            </p:cNvSpPr>
            <p:nvPr/>
          </p:nvSpPr>
          <p:spPr bwMode="auto">
            <a:xfrm>
              <a:off x="2172" y="2144"/>
              <a:ext cx="121" cy="194"/>
            </a:xfrm>
            <a:custGeom>
              <a:avLst/>
              <a:gdLst>
                <a:gd name="T0" fmla="*/ 0 w 121"/>
                <a:gd name="T1" fmla="*/ 0 h 194"/>
                <a:gd name="T2" fmla="*/ 93 w 121"/>
                <a:gd name="T3" fmla="*/ 53 h 194"/>
                <a:gd name="T4" fmla="*/ 121 w 121"/>
                <a:gd name="T5" fmla="*/ 38 h 194"/>
                <a:gd name="T6" fmla="*/ 93 w 121"/>
                <a:gd name="T7" fmla="*/ 53 h 194"/>
                <a:gd name="T8" fmla="*/ 93 w 121"/>
                <a:gd name="T9" fmla="*/ 194 h 194"/>
                <a:gd name="T10" fmla="*/ 0 w 121"/>
                <a:gd name="T11" fmla="*/ 25 h 194"/>
                <a:gd name="T12" fmla="*/ 93 w 121"/>
                <a:gd name="T13" fmla="*/ 79 h 194"/>
                <a:gd name="T14" fmla="*/ 0 w 121"/>
                <a:gd name="T15" fmla="*/ 50 h 194"/>
                <a:gd name="T16" fmla="*/ 93 w 121"/>
                <a:gd name="T17" fmla="*/ 104 h 194"/>
                <a:gd name="T18" fmla="*/ 0 w 121"/>
                <a:gd name="T19" fmla="*/ 75 h 194"/>
                <a:gd name="T20" fmla="*/ 93 w 121"/>
                <a:gd name="T21" fmla="*/ 129 h 194"/>
                <a:gd name="T22" fmla="*/ 0 w 121"/>
                <a:gd name="T23" fmla="*/ 101 h 194"/>
                <a:gd name="T24" fmla="*/ 93 w 121"/>
                <a:gd name="T25" fmla="*/ 155 h 194"/>
                <a:gd name="T26" fmla="*/ 0 w 121"/>
                <a:gd name="T27" fmla="*/ 126 h 194"/>
                <a:gd name="T28" fmla="*/ 93 w 121"/>
                <a:gd name="T29" fmla="*/ 180 h 194"/>
                <a:gd name="T30" fmla="*/ 68 w 121"/>
                <a:gd name="T31" fmla="*/ 140 h 194"/>
                <a:gd name="T32" fmla="*/ 68 w 121"/>
                <a:gd name="T33" fmla="*/ 165 h 194"/>
                <a:gd name="T34" fmla="*/ 17 w 121"/>
                <a:gd name="T35" fmla="*/ 111 h 194"/>
                <a:gd name="T36" fmla="*/ 17 w 121"/>
                <a:gd name="T37" fmla="*/ 136 h 194"/>
                <a:gd name="T38" fmla="*/ 42 w 121"/>
                <a:gd name="T39" fmla="*/ 99 h 194"/>
                <a:gd name="T40" fmla="*/ 42 w 121"/>
                <a:gd name="T41" fmla="*/ 125 h 194"/>
                <a:gd name="T42" fmla="*/ 68 w 121"/>
                <a:gd name="T43" fmla="*/ 90 h 194"/>
                <a:gd name="T44" fmla="*/ 68 w 121"/>
                <a:gd name="T45" fmla="*/ 114 h 194"/>
                <a:gd name="T46" fmla="*/ 17 w 121"/>
                <a:gd name="T47" fmla="*/ 60 h 194"/>
                <a:gd name="T48" fmla="*/ 17 w 121"/>
                <a:gd name="T49" fmla="*/ 84 h 194"/>
                <a:gd name="T50" fmla="*/ 42 w 121"/>
                <a:gd name="T51" fmla="*/ 49 h 194"/>
                <a:gd name="T52" fmla="*/ 42 w 121"/>
                <a:gd name="T53" fmla="*/ 74 h 194"/>
                <a:gd name="T54" fmla="*/ 17 w 121"/>
                <a:gd name="T55" fmla="*/ 10 h 194"/>
                <a:gd name="T56" fmla="*/ 17 w 121"/>
                <a:gd name="T57" fmla="*/ 3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 h="194">
                  <a:moveTo>
                    <a:pt x="0" y="0"/>
                  </a:moveTo>
                  <a:lnTo>
                    <a:pt x="93" y="53"/>
                  </a:lnTo>
                  <a:lnTo>
                    <a:pt x="121" y="38"/>
                  </a:lnTo>
                  <a:moveTo>
                    <a:pt x="93" y="53"/>
                  </a:moveTo>
                  <a:lnTo>
                    <a:pt x="93" y="194"/>
                  </a:lnTo>
                  <a:moveTo>
                    <a:pt x="0" y="25"/>
                  </a:moveTo>
                  <a:lnTo>
                    <a:pt x="93" y="79"/>
                  </a:lnTo>
                  <a:moveTo>
                    <a:pt x="0" y="50"/>
                  </a:moveTo>
                  <a:lnTo>
                    <a:pt x="93" y="104"/>
                  </a:lnTo>
                  <a:moveTo>
                    <a:pt x="0" y="75"/>
                  </a:moveTo>
                  <a:lnTo>
                    <a:pt x="93" y="129"/>
                  </a:lnTo>
                  <a:moveTo>
                    <a:pt x="0" y="101"/>
                  </a:moveTo>
                  <a:lnTo>
                    <a:pt x="93" y="155"/>
                  </a:lnTo>
                  <a:moveTo>
                    <a:pt x="0" y="126"/>
                  </a:moveTo>
                  <a:lnTo>
                    <a:pt x="93" y="180"/>
                  </a:lnTo>
                  <a:moveTo>
                    <a:pt x="68" y="140"/>
                  </a:moveTo>
                  <a:lnTo>
                    <a:pt x="68" y="165"/>
                  </a:lnTo>
                  <a:moveTo>
                    <a:pt x="17" y="111"/>
                  </a:moveTo>
                  <a:lnTo>
                    <a:pt x="17" y="136"/>
                  </a:lnTo>
                  <a:moveTo>
                    <a:pt x="42" y="99"/>
                  </a:moveTo>
                  <a:lnTo>
                    <a:pt x="42" y="125"/>
                  </a:lnTo>
                  <a:moveTo>
                    <a:pt x="68" y="90"/>
                  </a:moveTo>
                  <a:lnTo>
                    <a:pt x="68" y="114"/>
                  </a:lnTo>
                  <a:moveTo>
                    <a:pt x="17" y="60"/>
                  </a:moveTo>
                  <a:lnTo>
                    <a:pt x="17" y="84"/>
                  </a:lnTo>
                  <a:moveTo>
                    <a:pt x="42" y="49"/>
                  </a:moveTo>
                  <a:lnTo>
                    <a:pt x="42" y="74"/>
                  </a:lnTo>
                  <a:moveTo>
                    <a:pt x="17" y="10"/>
                  </a:moveTo>
                  <a:lnTo>
                    <a:pt x="17" y="34"/>
                  </a:lnTo>
                </a:path>
              </a:pathLst>
            </a:custGeom>
            <a:noFill/>
            <a:ln w="4763" cap="rnd">
              <a:solidFill>
                <a:srgbClr val="E7E4C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7" name="Freeform 806"/>
            <p:cNvSpPr>
              <a:spLocks/>
            </p:cNvSpPr>
            <p:nvPr/>
          </p:nvSpPr>
          <p:spPr bwMode="auto">
            <a:xfrm>
              <a:off x="2163" y="2117"/>
              <a:ext cx="139" cy="232"/>
            </a:xfrm>
            <a:custGeom>
              <a:avLst/>
              <a:gdLst>
                <a:gd name="T0" fmla="*/ 0 w 139"/>
                <a:gd name="T1" fmla="*/ 172 h 232"/>
                <a:gd name="T2" fmla="*/ 102 w 139"/>
                <a:gd name="T3" fmla="*/ 232 h 232"/>
                <a:gd name="T4" fmla="*/ 139 w 139"/>
                <a:gd name="T5" fmla="*/ 211 h 232"/>
                <a:gd name="T6" fmla="*/ 139 w 139"/>
                <a:gd name="T7" fmla="*/ 59 h 232"/>
                <a:gd name="T8" fmla="*/ 37 w 139"/>
                <a:gd name="T9" fmla="*/ 0 h 232"/>
                <a:gd name="T10" fmla="*/ 0 w 139"/>
                <a:gd name="T11" fmla="*/ 21 h 232"/>
                <a:gd name="T12" fmla="*/ 0 w 139"/>
                <a:gd name="T13" fmla="*/ 172 h 232"/>
              </a:gdLst>
              <a:ahLst/>
              <a:cxnLst>
                <a:cxn ang="0">
                  <a:pos x="T0" y="T1"/>
                </a:cxn>
                <a:cxn ang="0">
                  <a:pos x="T2" y="T3"/>
                </a:cxn>
                <a:cxn ang="0">
                  <a:pos x="T4" y="T5"/>
                </a:cxn>
                <a:cxn ang="0">
                  <a:pos x="T6" y="T7"/>
                </a:cxn>
                <a:cxn ang="0">
                  <a:pos x="T8" y="T9"/>
                </a:cxn>
                <a:cxn ang="0">
                  <a:pos x="T10" y="T11"/>
                </a:cxn>
                <a:cxn ang="0">
                  <a:pos x="T12" y="T13"/>
                </a:cxn>
              </a:cxnLst>
              <a:rect l="0" t="0" r="r" b="b"/>
              <a:pathLst>
                <a:path w="139" h="232">
                  <a:moveTo>
                    <a:pt x="0" y="172"/>
                  </a:moveTo>
                  <a:lnTo>
                    <a:pt x="102" y="232"/>
                  </a:lnTo>
                  <a:lnTo>
                    <a:pt x="139" y="211"/>
                  </a:lnTo>
                  <a:lnTo>
                    <a:pt x="139" y="59"/>
                  </a:lnTo>
                  <a:lnTo>
                    <a:pt x="37" y="0"/>
                  </a:lnTo>
                  <a:lnTo>
                    <a:pt x="0" y="21"/>
                  </a:lnTo>
                  <a:lnTo>
                    <a:pt x="0" y="172"/>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08" name="Picture 807"/>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2292" y="2330"/>
              <a:ext cx="60"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33" name="Picture 809"/>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2889487" y="3992836"/>
            <a:ext cx="117142" cy="16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810"/>
          <p:cNvSpPr>
            <a:spLocks/>
          </p:cNvSpPr>
          <p:nvPr/>
        </p:nvSpPr>
        <p:spPr bwMode="auto">
          <a:xfrm>
            <a:off x="2901201" y="4000646"/>
            <a:ext cx="99570" cy="146427"/>
          </a:xfrm>
          <a:custGeom>
            <a:avLst/>
            <a:gdLst>
              <a:gd name="T0" fmla="*/ 0 w 51"/>
              <a:gd name="T1" fmla="*/ 75 h 75"/>
              <a:gd name="T2" fmla="*/ 47 w 51"/>
              <a:gd name="T3" fmla="*/ 48 h 75"/>
              <a:gd name="T4" fmla="*/ 47 w 51"/>
              <a:gd name="T5" fmla="*/ 43 h 75"/>
              <a:gd name="T6" fmla="*/ 51 w 51"/>
              <a:gd name="T7" fmla="*/ 40 h 75"/>
              <a:gd name="T8" fmla="*/ 51 w 51"/>
              <a:gd name="T9" fmla="*/ 0 h 75"/>
              <a:gd name="T10" fmla="*/ 0 w 51"/>
              <a:gd name="T11" fmla="*/ 29 h 75"/>
              <a:gd name="T12" fmla="*/ 0 w 51"/>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51" h="75">
                <a:moveTo>
                  <a:pt x="0" y="75"/>
                </a:moveTo>
                <a:lnTo>
                  <a:pt x="47" y="48"/>
                </a:lnTo>
                <a:lnTo>
                  <a:pt x="47" y="43"/>
                </a:lnTo>
                <a:lnTo>
                  <a:pt x="51" y="40"/>
                </a:lnTo>
                <a:lnTo>
                  <a:pt x="51" y="0"/>
                </a:lnTo>
                <a:lnTo>
                  <a:pt x="0" y="29"/>
                </a:lnTo>
                <a:lnTo>
                  <a:pt x="0" y="75"/>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811"/>
          <p:cNvSpPr>
            <a:spLocks noChangeArrowheads="1"/>
          </p:cNvSpPr>
          <p:nvPr/>
        </p:nvSpPr>
        <p:spPr bwMode="auto">
          <a:xfrm>
            <a:off x="2469729" y="3746839"/>
            <a:ext cx="536900" cy="58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812"/>
          <p:cNvSpPr>
            <a:spLocks noChangeArrowheads="1"/>
          </p:cNvSpPr>
          <p:nvPr/>
        </p:nvSpPr>
        <p:spPr bwMode="auto">
          <a:xfrm>
            <a:off x="2469729" y="3752696"/>
            <a:ext cx="536900" cy="780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813"/>
          <p:cNvSpPr>
            <a:spLocks noChangeArrowheads="1"/>
          </p:cNvSpPr>
          <p:nvPr/>
        </p:nvSpPr>
        <p:spPr bwMode="auto">
          <a:xfrm>
            <a:off x="2469729" y="3760505"/>
            <a:ext cx="536900" cy="5857"/>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814"/>
          <p:cNvSpPr>
            <a:spLocks noChangeArrowheads="1"/>
          </p:cNvSpPr>
          <p:nvPr/>
        </p:nvSpPr>
        <p:spPr bwMode="auto">
          <a:xfrm>
            <a:off x="2469729" y="3766362"/>
            <a:ext cx="536900" cy="1366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815"/>
          <p:cNvSpPr>
            <a:spLocks noChangeArrowheads="1"/>
          </p:cNvSpPr>
          <p:nvPr/>
        </p:nvSpPr>
        <p:spPr bwMode="auto">
          <a:xfrm>
            <a:off x="2469729" y="3780029"/>
            <a:ext cx="536900" cy="7809"/>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816"/>
          <p:cNvSpPr>
            <a:spLocks noChangeArrowheads="1"/>
          </p:cNvSpPr>
          <p:nvPr/>
        </p:nvSpPr>
        <p:spPr bwMode="auto">
          <a:xfrm>
            <a:off x="2469729" y="3787838"/>
            <a:ext cx="536900" cy="1366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817"/>
          <p:cNvSpPr>
            <a:spLocks noChangeArrowheads="1"/>
          </p:cNvSpPr>
          <p:nvPr/>
        </p:nvSpPr>
        <p:spPr bwMode="auto">
          <a:xfrm>
            <a:off x="2469729" y="3801505"/>
            <a:ext cx="536900" cy="5857"/>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818"/>
          <p:cNvSpPr>
            <a:spLocks noChangeArrowheads="1"/>
          </p:cNvSpPr>
          <p:nvPr/>
        </p:nvSpPr>
        <p:spPr bwMode="auto">
          <a:xfrm>
            <a:off x="2469729" y="3807362"/>
            <a:ext cx="536900" cy="7809"/>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819"/>
          <p:cNvSpPr>
            <a:spLocks noChangeArrowheads="1"/>
          </p:cNvSpPr>
          <p:nvPr/>
        </p:nvSpPr>
        <p:spPr bwMode="auto">
          <a:xfrm>
            <a:off x="2469729" y="3815171"/>
            <a:ext cx="536900" cy="5857"/>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820"/>
          <p:cNvSpPr>
            <a:spLocks noChangeArrowheads="1"/>
          </p:cNvSpPr>
          <p:nvPr/>
        </p:nvSpPr>
        <p:spPr bwMode="auto">
          <a:xfrm>
            <a:off x="2469729" y="3821028"/>
            <a:ext cx="536900" cy="780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821"/>
          <p:cNvSpPr>
            <a:spLocks noChangeArrowheads="1"/>
          </p:cNvSpPr>
          <p:nvPr/>
        </p:nvSpPr>
        <p:spPr bwMode="auto">
          <a:xfrm>
            <a:off x="2469729" y="3828838"/>
            <a:ext cx="536900" cy="5857"/>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822"/>
          <p:cNvSpPr>
            <a:spLocks noChangeArrowheads="1"/>
          </p:cNvSpPr>
          <p:nvPr/>
        </p:nvSpPr>
        <p:spPr bwMode="auto">
          <a:xfrm>
            <a:off x="2469729" y="3834695"/>
            <a:ext cx="536900" cy="1366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823"/>
          <p:cNvSpPr>
            <a:spLocks noChangeArrowheads="1"/>
          </p:cNvSpPr>
          <p:nvPr/>
        </p:nvSpPr>
        <p:spPr bwMode="auto">
          <a:xfrm>
            <a:off x="2469729" y="3848361"/>
            <a:ext cx="536900" cy="7809"/>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824"/>
          <p:cNvSpPr>
            <a:spLocks noChangeArrowheads="1"/>
          </p:cNvSpPr>
          <p:nvPr/>
        </p:nvSpPr>
        <p:spPr bwMode="auto">
          <a:xfrm>
            <a:off x="2469729" y="3856171"/>
            <a:ext cx="536900" cy="13667"/>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825"/>
          <p:cNvSpPr>
            <a:spLocks noChangeArrowheads="1"/>
          </p:cNvSpPr>
          <p:nvPr/>
        </p:nvSpPr>
        <p:spPr bwMode="auto">
          <a:xfrm>
            <a:off x="2469729" y="3869837"/>
            <a:ext cx="536900" cy="585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826"/>
          <p:cNvSpPr>
            <a:spLocks noChangeArrowheads="1"/>
          </p:cNvSpPr>
          <p:nvPr/>
        </p:nvSpPr>
        <p:spPr bwMode="auto">
          <a:xfrm>
            <a:off x="2469729" y="3875695"/>
            <a:ext cx="536900" cy="7809"/>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827"/>
          <p:cNvSpPr>
            <a:spLocks noChangeArrowheads="1"/>
          </p:cNvSpPr>
          <p:nvPr/>
        </p:nvSpPr>
        <p:spPr bwMode="auto">
          <a:xfrm>
            <a:off x="2469729" y="3883504"/>
            <a:ext cx="536900" cy="13667"/>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828"/>
          <p:cNvSpPr>
            <a:spLocks noChangeArrowheads="1"/>
          </p:cNvSpPr>
          <p:nvPr/>
        </p:nvSpPr>
        <p:spPr bwMode="auto">
          <a:xfrm>
            <a:off x="2469729" y="3897171"/>
            <a:ext cx="536900" cy="7809"/>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4" name="Rectangle 829"/>
          <p:cNvSpPr>
            <a:spLocks noChangeArrowheads="1"/>
          </p:cNvSpPr>
          <p:nvPr/>
        </p:nvSpPr>
        <p:spPr bwMode="auto">
          <a:xfrm>
            <a:off x="2469729" y="3904980"/>
            <a:ext cx="536900" cy="13667"/>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5" name="Rectangle 830"/>
          <p:cNvSpPr>
            <a:spLocks noChangeArrowheads="1"/>
          </p:cNvSpPr>
          <p:nvPr/>
        </p:nvSpPr>
        <p:spPr bwMode="auto">
          <a:xfrm>
            <a:off x="2469729" y="3918647"/>
            <a:ext cx="536900" cy="5857"/>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6" name="Rectangle 831"/>
          <p:cNvSpPr>
            <a:spLocks noChangeArrowheads="1"/>
          </p:cNvSpPr>
          <p:nvPr/>
        </p:nvSpPr>
        <p:spPr bwMode="auto">
          <a:xfrm>
            <a:off x="2469729" y="3924504"/>
            <a:ext cx="536900" cy="13667"/>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7" name="Rectangle 832"/>
          <p:cNvSpPr>
            <a:spLocks noChangeArrowheads="1"/>
          </p:cNvSpPr>
          <p:nvPr/>
        </p:nvSpPr>
        <p:spPr bwMode="auto">
          <a:xfrm>
            <a:off x="2469729" y="3938170"/>
            <a:ext cx="536900" cy="7809"/>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8" name="Rectangle 833"/>
          <p:cNvSpPr>
            <a:spLocks noChangeArrowheads="1"/>
          </p:cNvSpPr>
          <p:nvPr/>
        </p:nvSpPr>
        <p:spPr bwMode="auto">
          <a:xfrm>
            <a:off x="2469729" y="3945980"/>
            <a:ext cx="536900" cy="585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9" name="Rectangle 834"/>
          <p:cNvSpPr>
            <a:spLocks noChangeArrowheads="1"/>
          </p:cNvSpPr>
          <p:nvPr/>
        </p:nvSpPr>
        <p:spPr bwMode="auto">
          <a:xfrm>
            <a:off x="2469729" y="3951837"/>
            <a:ext cx="536900" cy="1366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0" name="Rectangle 835"/>
          <p:cNvSpPr>
            <a:spLocks noChangeArrowheads="1"/>
          </p:cNvSpPr>
          <p:nvPr/>
        </p:nvSpPr>
        <p:spPr bwMode="auto">
          <a:xfrm>
            <a:off x="2469729" y="3965503"/>
            <a:ext cx="536900" cy="7809"/>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1" name="Rectangle 836"/>
          <p:cNvSpPr>
            <a:spLocks noChangeArrowheads="1"/>
          </p:cNvSpPr>
          <p:nvPr/>
        </p:nvSpPr>
        <p:spPr bwMode="auto">
          <a:xfrm>
            <a:off x="2469729" y="3973313"/>
            <a:ext cx="536900" cy="5857"/>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2" name="Rectangle 837"/>
          <p:cNvSpPr>
            <a:spLocks noChangeArrowheads="1"/>
          </p:cNvSpPr>
          <p:nvPr/>
        </p:nvSpPr>
        <p:spPr bwMode="auto">
          <a:xfrm>
            <a:off x="2469729" y="3979170"/>
            <a:ext cx="536900" cy="7809"/>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4" name="Rectangle 838"/>
          <p:cNvSpPr>
            <a:spLocks noChangeArrowheads="1"/>
          </p:cNvSpPr>
          <p:nvPr/>
        </p:nvSpPr>
        <p:spPr bwMode="auto">
          <a:xfrm>
            <a:off x="2469729" y="3986979"/>
            <a:ext cx="536900" cy="5857"/>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5" name="Rectangle 839"/>
          <p:cNvSpPr>
            <a:spLocks noChangeArrowheads="1"/>
          </p:cNvSpPr>
          <p:nvPr/>
        </p:nvSpPr>
        <p:spPr bwMode="auto">
          <a:xfrm>
            <a:off x="2469729" y="3992836"/>
            <a:ext cx="536900" cy="7809"/>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6" name="Rectangle 840"/>
          <p:cNvSpPr>
            <a:spLocks noChangeArrowheads="1"/>
          </p:cNvSpPr>
          <p:nvPr/>
        </p:nvSpPr>
        <p:spPr bwMode="auto">
          <a:xfrm>
            <a:off x="2469729" y="4000646"/>
            <a:ext cx="536900" cy="13667"/>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7" name="Rectangle 841"/>
          <p:cNvSpPr>
            <a:spLocks noChangeArrowheads="1"/>
          </p:cNvSpPr>
          <p:nvPr/>
        </p:nvSpPr>
        <p:spPr bwMode="auto">
          <a:xfrm>
            <a:off x="2469729" y="4014312"/>
            <a:ext cx="536900" cy="585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8" name="Rectangle 842"/>
          <p:cNvSpPr>
            <a:spLocks noChangeArrowheads="1"/>
          </p:cNvSpPr>
          <p:nvPr/>
        </p:nvSpPr>
        <p:spPr bwMode="auto">
          <a:xfrm>
            <a:off x="2469729" y="4020169"/>
            <a:ext cx="536900" cy="13667"/>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9" name="Rectangle 843"/>
          <p:cNvSpPr>
            <a:spLocks noChangeArrowheads="1"/>
          </p:cNvSpPr>
          <p:nvPr/>
        </p:nvSpPr>
        <p:spPr bwMode="auto">
          <a:xfrm>
            <a:off x="2469729" y="4033836"/>
            <a:ext cx="536900" cy="780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0" name="Rectangle 844"/>
          <p:cNvSpPr>
            <a:spLocks noChangeArrowheads="1"/>
          </p:cNvSpPr>
          <p:nvPr/>
        </p:nvSpPr>
        <p:spPr bwMode="auto">
          <a:xfrm>
            <a:off x="2469729" y="4041645"/>
            <a:ext cx="536900" cy="13667"/>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1" name="Rectangle 845"/>
          <p:cNvSpPr>
            <a:spLocks noChangeArrowheads="1"/>
          </p:cNvSpPr>
          <p:nvPr/>
        </p:nvSpPr>
        <p:spPr bwMode="auto">
          <a:xfrm>
            <a:off x="2469729" y="4055312"/>
            <a:ext cx="536900" cy="5857"/>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2" name="Freeform 846"/>
          <p:cNvSpPr>
            <a:spLocks/>
          </p:cNvSpPr>
          <p:nvPr/>
        </p:nvSpPr>
        <p:spPr bwMode="auto">
          <a:xfrm>
            <a:off x="2481443" y="3756600"/>
            <a:ext cx="519328" cy="300664"/>
          </a:xfrm>
          <a:custGeom>
            <a:avLst/>
            <a:gdLst>
              <a:gd name="T0" fmla="*/ 0 w 266"/>
              <a:gd name="T1" fmla="*/ 30 h 154"/>
              <a:gd name="T2" fmla="*/ 215 w 266"/>
              <a:gd name="T3" fmla="*/ 154 h 154"/>
              <a:gd name="T4" fmla="*/ 266 w 266"/>
              <a:gd name="T5" fmla="*/ 125 h 154"/>
              <a:gd name="T6" fmla="*/ 50 w 266"/>
              <a:gd name="T7" fmla="*/ 0 h 154"/>
              <a:gd name="T8" fmla="*/ 0 w 266"/>
              <a:gd name="T9" fmla="*/ 30 h 154"/>
            </a:gdLst>
            <a:ahLst/>
            <a:cxnLst>
              <a:cxn ang="0">
                <a:pos x="T0" y="T1"/>
              </a:cxn>
              <a:cxn ang="0">
                <a:pos x="T2" y="T3"/>
              </a:cxn>
              <a:cxn ang="0">
                <a:pos x="T4" y="T5"/>
              </a:cxn>
              <a:cxn ang="0">
                <a:pos x="T6" y="T7"/>
              </a:cxn>
              <a:cxn ang="0">
                <a:pos x="T8" y="T9"/>
              </a:cxn>
            </a:cxnLst>
            <a:rect l="0" t="0" r="r" b="b"/>
            <a:pathLst>
              <a:path w="266" h="154">
                <a:moveTo>
                  <a:pt x="0" y="30"/>
                </a:moveTo>
                <a:lnTo>
                  <a:pt x="215" y="154"/>
                </a:lnTo>
                <a:lnTo>
                  <a:pt x="266" y="125"/>
                </a:lnTo>
                <a:lnTo>
                  <a:pt x="50" y="0"/>
                </a:lnTo>
                <a:lnTo>
                  <a:pt x="0" y="30"/>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71" name="Picture 847"/>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2469729" y="3801505"/>
            <a:ext cx="439282" cy="34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 name="Picture 848"/>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2469729" y="3801505"/>
            <a:ext cx="439282" cy="34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 name="Freeform 849"/>
          <p:cNvSpPr>
            <a:spLocks/>
          </p:cNvSpPr>
          <p:nvPr/>
        </p:nvSpPr>
        <p:spPr bwMode="auto">
          <a:xfrm>
            <a:off x="2481443" y="3815171"/>
            <a:ext cx="419758" cy="331902"/>
          </a:xfrm>
          <a:custGeom>
            <a:avLst/>
            <a:gdLst>
              <a:gd name="T0" fmla="*/ 4 w 215"/>
              <a:gd name="T1" fmla="*/ 47 h 170"/>
              <a:gd name="T2" fmla="*/ 215 w 215"/>
              <a:gd name="T3" fmla="*/ 170 h 170"/>
              <a:gd name="T4" fmla="*/ 215 w 215"/>
              <a:gd name="T5" fmla="*/ 124 h 170"/>
              <a:gd name="T6" fmla="*/ 0 w 215"/>
              <a:gd name="T7" fmla="*/ 0 h 170"/>
              <a:gd name="T8" fmla="*/ 0 w 215"/>
              <a:gd name="T9" fmla="*/ 40 h 170"/>
              <a:gd name="T10" fmla="*/ 4 w 215"/>
              <a:gd name="T11" fmla="*/ 42 h 170"/>
              <a:gd name="T12" fmla="*/ 4 w 215"/>
              <a:gd name="T13" fmla="*/ 47 h 170"/>
            </a:gdLst>
            <a:ahLst/>
            <a:cxnLst>
              <a:cxn ang="0">
                <a:pos x="T0" y="T1"/>
              </a:cxn>
              <a:cxn ang="0">
                <a:pos x="T2" y="T3"/>
              </a:cxn>
              <a:cxn ang="0">
                <a:pos x="T4" y="T5"/>
              </a:cxn>
              <a:cxn ang="0">
                <a:pos x="T6" y="T7"/>
              </a:cxn>
              <a:cxn ang="0">
                <a:pos x="T8" y="T9"/>
              </a:cxn>
              <a:cxn ang="0">
                <a:pos x="T10" y="T11"/>
              </a:cxn>
              <a:cxn ang="0">
                <a:pos x="T12" y="T13"/>
              </a:cxn>
            </a:cxnLst>
            <a:rect l="0" t="0" r="r" b="b"/>
            <a:pathLst>
              <a:path w="215" h="170">
                <a:moveTo>
                  <a:pt x="4" y="47"/>
                </a:moveTo>
                <a:lnTo>
                  <a:pt x="215" y="170"/>
                </a:lnTo>
                <a:lnTo>
                  <a:pt x="215" y="124"/>
                </a:lnTo>
                <a:lnTo>
                  <a:pt x="0" y="0"/>
                </a:lnTo>
                <a:lnTo>
                  <a:pt x="0" y="40"/>
                </a:lnTo>
                <a:lnTo>
                  <a:pt x="4" y="42"/>
                </a:lnTo>
                <a:lnTo>
                  <a:pt x="4" y="4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4" name="Freeform 850"/>
          <p:cNvSpPr>
            <a:spLocks/>
          </p:cNvSpPr>
          <p:nvPr/>
        </p:nvSpPr>
        <p:spPr bwMode="auto">
          <a:xfrm>
            <a:off x="2481443" y="3756600"/>
            <a:ext cx="519328" cy="390473"/>
          </a:xfrm>
          <a:custGeom>
            <a:avLst/>
            <a:gdLst>
              <a:gd name="T0" fmla="*/ 0 w 266"/>
              <a:gd name="T1" fmla="*/ 30 h 200"/>
              <a:gd name="T2" fmla="*/ 0 w 266"/>
              <a:gd name="T3" fmla="*/ 70 h 200"/>
              <a:gd name="T4" fmla="*/ 4 w 266"/>
              <a:gd name="T5" fmla="*/ 72 h 200"/>
              <a:gd name="T6" fmla="*/ 4 w 266"/>
              <a:gd name="T7" fmla="*/ 77 h 200"/>
              <a:gd name="T8" fmla="*/ 215 w 266"/>
              <a:gd name="T9" fmla="*/ 200 h 200"/>
              <a:gd name="T10" fmla="*/ 262 w 266"/>
              <a:gd name="T11" fmla="*/ 173 h 200"/>
              <a:gd name="T12" fmla="*/ 262 w 266"/>
              <a:gd name="T13" fmla="*/ 168 h 200"/>
              <a:gd name="T14" fmla="*/ 266 w 266"/>
              <a:gd name="T15" fmla="*/ 165 h 200"/>
              <a:gd name="T16" fmla="*/ 266 w 266"/>
              <a:gd name="T17" fmla="*/ 125 h 200"/>
              <a:gd name="T18" fmla="*/ 50 w 266"/>
              <a:gd name="T19" fmla="*/ 0 h 200"/>
              <a:gd name="T20" fmla="*/ 0 w 266"/>
              <a:gd name="T21" fmla="*/ 3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200">
                <a:moveTo>
                  <a:pt x="0" y="30"/>
                </a:moveTo>
                <a:lnTo>
                  <a:pt x="0" y="70"/>
                </a:lnTo>
                <a:lnTo>
                  <a:pt x="4" y="72"/>
                </a:lnTo>
                <a:lnTo>
                  <a:pt x="4" y="77"/>
                </a:lnTo>
                <a:lnTo>
                  <a:pt x="215" y="200"/>
                </a:lnTo>
                <a:lnTo>
                  <a:pt x="262" y="173"/>
                </a:lnTo>
                <a:lnTo>
                  <a:pt x="262" y="168"/>
                </a:lnTo>
                <a:lnTo>
                  <a:pt x="266" y="165"/>
                </a:lnTo>
                <a:lnTo>
                  <a:pt x="266" y="125"/>
                </a:lnTo>
                <a:lnTo>
                  <a:pt x="50" y="0"/>
                </a:lnTo>
                <a:lnTo>
                  <a:pt x="0" y="3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75" name="Picture 851"/>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2649347" y="3932313"/>
            <a:ext cx="41000"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 name="Picture 852"/>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2649347" y="3932313"/>
            <a:ext cx="41000"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 name="Freeform 853"/>
          <p:cNvSpPr>
            <a:spLocks/>
          </p:cNvSpPr>
          <p:nvPr/>
        </p:nvSpPr>
        <p:spPr bwMode="auto">
          <a:xfrm>
            <a:off x="2659109" y="3945980"/>
            <a:ext cx="7809" cy="11714"/>
          </a:xfrm>
          <a:custGeom>
            <a:avLst/>
            <a:gdLst>
              <a:gd name="T0" fmla="*/ 3 w 4"/>
              <a:gd name="T1" fmla="*/ 2 h 6"/>
              <a:gd name="T2" fmla="*/ 1 w 4"/>
              <a:gd name="T3" fmla="*/ 1 h 6"/>
              <a:gd name="T4" fmla="*/ 1 w 4"/>
              <a:gd name="T5" fmla="*/ 4 h 6"/>
              <a:gd name="T6" fmla="*/ 3 w 4"/>
              <a:gd name="T7" fmla="*/ 5 h 6"/>
              <a:gd name="T8" fmla="*/ 3 w 4"/>
              <a:gd name="T9" fmla="*/ 2 h 6"/>
            </a:gdLst>
            <a:ahLst/>
            <a:cxnLst>
              <a:cxn ang="0">
                <a:pos x="T0" y="T1"/>
              </a:cxn>
              <a:cxn ang="0">
                <a:pos x="T2" y="T3"/>
              </a:cxn>
              <a:cxn ang="0">
                <a:pos x="T4" y="T5"/>
              </a:cxn>
              <a:cxn ang="0">
                <a:pos x="T6" y="T7"/>
              </a:cxn>
              <a:cxn ang="0">
                <a:pos x="T8" y="T9"/>
              </a:cxn>
            </a:cxnLst>
            <a:rect l="0" t="0" r="r" b="b"/>
            <a:pathLst>
              <a:path w="4" h="6">
                <a:moveTo>
                  <a:pt x="3" y="2"/>
                </a:moveTo>
                <a:cubicBezTo>
                  <a:pt x="3" y="1"/>
                  <a:pt x="2" y="0"/>
                  <a:pt x="1" y="1"/>
                </a:cubicBezTo>
                <a:cubicBezTo>
                  <a:pt x="0" y="1"/>
                  <a:pt x="0" y="3"/>
                  <a:pt x="1" y="4"/>
                </a:cubicBezTo>
                <a:cubicBezTo>
                  <a:pt x="1" y="5"/>
                  <a:pt x="3" y="6"/>
                  <a:pt x="3" y="5"/>
                </a:cubicBezTo>
                <a:cubicBezTo>
                  <a:pt x="4" y="5"/>
                  <a:pt x="4" y="4"/>
                  <a:pt x="3" y="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6" name="Freeform 854"/>
          <p:cNvSpPr>
            <a:spLocks/>
          </p:cNvSpPr>
          <p:nvPr/>
        </p:nvSpPr>
        <p:spPr bwMode="auto">
          <a:xfrm>
            <a:off x="2627871" y="3928408"/>
            <a:ext cx="7809" cy="11714"/>
          </a:xfrm>
          <a:custGeom>
            <a:avLst/>
            <a:gdLst>
              <a:gd name="T0" fmla="*/ 4 w 4"/>
              <a:gd name="T1" fmla="*/ 2 h 6"/>
              <a:gd name="T2" fmla="*/ 1 w 4"/>
              <a:gd name="T3" fmla="*/ 1 h 6"/>
              <a:gd name="T4" fmla="*/ 1 w 4"/>
              <a:gd name="T5" fmla="*/ 4 h 6"/>
              <a:gd name="T6" fmla="*/ 3 w 4"/>
              <a:gd name="T7" fmla="*/ 5 h 6"/>
              <a:gd name="T8" fmla="*/ 4 w 4"/>
              <a:gd name="T9" fmla="*/ 2 h 6"/>
            </a:gdLst>
            <a:ahLst/>
            <a:cxnLst>
              <a:cxn ang="0">
                <a:pos x="T0" y="T1"/>
              </a:cxn>
              <a:cxn ang="0">
                <a:pos x="T2" y="T3"/>
              </a:cxn>
              <a:cxn ang="0">
                <a:pos x="T4" y="T5"/>
              </a:cxn>
              <a:cxn ang="0">
                <a:pos x="T6" y="T7"/>
              </a:cxn>
              <a:cxn ang="0">
                <a:pos x="T8" y="T9"/>
              </a:cxn>
            </a:cxnLst>
            <a:rect l="0" t="0" r="r" b="b"/>
            <a:pathLst>
              <a:path w="4" h="6">
                <a:moveTo>
                  <a:pt x="4" y="2"/>
                </a:moveTo>
                <a:cubicBezTo>
                  <a:pt x="3" y="1"/>
                  <a:pt x="2" y="0"/>
                  <a:pt x="1" y="1"/>
                </a:cubicBezTo>
                <a:cubicBezTo>
                  <a:pt x="0" y="1"/>
                  <a:pt x="0" y="2"/>
                  <a:pt x="1" y="4"/>
                </a:cubicBezTo>
                <a:cubicBezTo>
                  <a:pt x="1" y="5"/>
                  <a:pt x="3" y="6"/>
                  <a:pt x="3" y="5"/>
                </a:cubicBezTo>
                <a:cubicBezTo>
                  <a:pt x="4" y="5"/>
                  <a:pt x="4" y="3"/>
                  <a:pt x="4" y="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79" name="Picture 855"/>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2581014" y="3897171"/>
            <a:ext cx="41000"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0" name="Picture 856"/>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2581014" y="3897171"/>
            <a:ext cx="41000"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 name="Freeform 857"/>
          <p:cNvSpPr>
            <a:spLocks/>
          </p:cNvSpPr>
          <p:nvPr/>
        </p:nvSpPr>
        <p:spPr bwMode="auto">
          <a:xfrm>
            <a:off x="2596633" y="3910837"/>
            <a:ext cx="7809" cy="9762"/>
          </a:xfrm>
          <a:custGeom>
            <a:avLst/>
            <a:gdLst>
              <a:gd name="T0" fmla="*/ 4 w 4"/>
              <a:gd name="T1" fmla="*/ 2 h 5"/>
              <a:gd name="T2" fmla="*/ 1 w 4"/>
              <a:gd name="T3" fmla="*/ 0 h 5"/>
              <a:gd name="T4" fmla="*/ 1 w 4"/>
              <a:gd name="T5" fmla="*/ 3 h 5"/>
              <a:gd name="T6" fmla="*/ 3 w 4"/>
              <a:gd name="T7" fmla="*/ 5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3" y="1"/>
                  <a:pt x="2" y="0"/>
                  <a:pt x="1" y="0"/>
                </a:cubicBezTo>
                <a:cubicBezTo>
                  <a:pt x="0" y="1"/>
                  <a:pt x="0" y="2"/>
                  <a:pt x="1" y="3"/>
                </a:cubicBezTo>
                <a:cubicBezTo>
                  <a:pt x="2" y="5"/>
                  <a:pt x="3" y="5"/>
                  <a:pt x="3" y="5"/>
                </a:cubicBezTo>
                <a:cubicBezTo>
                  <a:pt x="4" y="4"/>
                  <a:pt x="4" y="3"/>
                  <a:pt x="4" y="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8" name="Freeform 858"/>
          <p:cNvSpPr>
            <a:spLocks/>
          </p:cNvSpPr>
          <p:nvPr/>
        </p:nvSpPr>
        <p:spPr bwMode="auto">
          <a:xfrm>
            <a:off x="2565395" y="3893266"/>
            <a:ext cx="7809" cy="9762"/>
          </a:xfrm>
          <a:custGeom>
            <a:avLst/>
            <a:gdLst>
              <a:gd name="T0" fmla="*/ 3 w 4"/>
              <a:gd name="T1" fmla="*/ 2 h 5"/>
              <a:gd name="T2" fmla="*/ 1 w 4"/>
              <a:gd name="T3" fmla="*/ 0 h 5"/>
              <a:gd name="T4" fmla="*/ 1 w 4"/>
              <a:gd name="T5" fmla="*/ 3 h 5"/>
              <a:gd name="T6" fmla="*/ 3 w 4"/>
              <a:gd name="T7" fmla="*/ 5 h 5"/>
              <a:gd name="T8" fmla="*/ 3 w 4"/>
              <a:gd name="T9" fmla="*/ 2 h 5"/>
            </a:gdLst>
            <a:ahLst/>
            <a:cxnLst>
              <a:cxn ang="0">
                <a:pos x="T0" y="T1"/>
              </a:cxn>
              <a:cxn ang="0">
                <a:pos x="T2" y="T3"/>
              </a:cxn>
              <a:cxn ang="0">
                <a:pos x="T4" y="T5"/>
              </a:cxn>
              <a:cxn ang="0">
                <a:pos x="T6" y="T7"/>
              </a:cxn>
              <a:cxn ang="0">
                <a:pos x="T8" y="T9"/>
              </a:cxn>
            </a:cxnLst>
            <a:rect l="0" t="0" r="r" b="b"/>
            <a:pathLst>
              <a:path w="4" h="5">
                <a:moveTo>
                  <a:pt x="3" y="2"/>
                </a:moveTo>
                <a:cubicBezTo>
                  <a:pt x="3" y="0"/>
                  <a:pt x="2" y="0"/>
                  <a:pt x="1" y="0"/>
                </a:cubicBezTo>
                <a:cubicBezTo>
                  <a:pt x="0" y="1"/>
                  <a:pt x="0" y="2"/>
                  <a:pt x="1" y="3"/>
                </a:cubicBezTo>
                <a:cubicBezTo>
                  <a:pt x="2" y="4"/>
                  <a:pt x="3" y="5"/>
                  <a:pt x="3" y="5"/>
                </a:cubicBezTo>
                <a:cubicBezTo>
                  <a:pt x="4" y="4"/>
                  <a:pt x="4" y="3"/>
                  <a:pt x="3" y="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83" name="Picture 859"/>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2518538" y="3862028"/>
            <a:ext cx="41000" cy="4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 name="Picture 860"/>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2518538" y="3862028"/>
            <a:ext cx="41000" cy="4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 name="Freeform 861"/>
          <p:cNvSpPr>
            <a:spLocks/>
          </p:cNvSpPr>
          <p:nvPr/>
        </p:nvSpPr>
        <p:spPr bwMode="auto">
          <a:xfrm>
            <a:off x="2534157" y="3875695"/>
            <a:ext cx="7809" cy="9762"/>
          </a:xfrm>
          <a:custGeom>
            <a:avLst/>
            <a:gdLst>
              <a:gd name="T0" fmla="*/ 3 w 4"/>
              <a:gd name="T1" fmla="*/ 1 h 5"/>
              <a:gd name="T2" fmla="*/ 1 w 4"/>
              <a:gd name="T3" fmla="*/ 0 h 5"/>
              <a:gd name="T4" fmla="*/ 1 w 4"/>
              <a:gd name="T5" fmla="*/ 3 h 5"/>
              <a:gd name="T6" fmla="*/ 3 w 4"/>
              <a:gd name="T7" fmla="*/ 4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3" y="0"/>
                  <a:pt x="2" y="0"/>
                  <a:pt x="1" y="0"/>
                </a:cubicBezTo>
                <a:cubicBezTo>
                  <a:pt x="0" y="0"/>
                  <a:pt x="0" y="2"/>
                  <a:pt x="1" y="3"/>
                </a:cubicBezTo>
                <a:cubicBezTo>
                  <a:pt x="1" y="4"/>
                  <a:pt x="3" y="5"/>
                  <a:pt x="3" y="4"/>
                </a:cubicBezTo>
                <a:cubicBezTo>
                  <a:pt x="4" y="4"/>
                  <a:pt x="4" y="3"/>
                  <a:pt x="3" y="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86" name="Picture 862"/>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2491205" y="3842504"/>
            <a:ext cx="41000"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 name="Picture 863"/>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2491205" y="3842504"/>
            <a:ext cx="41000"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 name="Freeform 864"/>
          <p:cNvSpPr>
            <a:spLocks/>
          </p:cNvSpPr>
          <p:nvPr/>
        </p:nvSpPr>
        <p:spPr bwMode="auto">
          <a:xfrm>
            <a:off x="2502919" y="3856171"/>
            <a:ext cx="7809" cy="11714"/>
          </a:xfrm>
          <a:custGeom>
            <a:avLst/>
            <a:gdLst>
              <a:gd name="T0" fmla="*/ 3 w 4"/>
              <a:gd name="T1" fmla="*/ 2 h 6"/>
              <a:gd name="T2" fmla="*/ 1 w 4"/>
              <a:gd name="T3" fmla="*/ 1 h 6"/>
              <a:gd name="T4" fmla="*/ 1 w 4"/>
              <a:gd name="T5" fmla="*/ 4 h 6"/>
              <a:gd name="T6" fmla="*/ 3 w 4"/>
              <a:gd name="T7" fmla="*/ 5 h 6"/>
              <a:gd name="T8" fmla="*/ 3 w 4"/>
              <a:gd name="T9" fmla="*/ 2 h 6"/>
            </a:gdLst>
            <a:ahLst/>
            <a:cxnLst>
              <a:cxn ang="0">
                <a:pos x="T0" y="T1"/>
              </a:cxn>
              <a:cxn ang="0">
                <a:pos x="T2" y="T3"/>
              </a:cxn>
              <a:cxn ang="0">
                <a:pos x="T4" y="T5"/>
              </a:cxn>
              <a:cxn ang="0">
                <a:pos x="T6" y="T7"/>
              </a:cxn>
              <a:cxn ang="0">
                <a:pos x="T8" y="T9"/>
              </a:cxn>
            </a:cxnLst>
            <a:rect l="0" t="0" r="r" b="b"/>
            <a:pathLst>
              <a:path w="4" h="6">
                <a:moveTo>
                  <a:pt x="3" y="2"/>
                </a:moveTo>
                <a:cubicBezTo>
                  <a:pt x="3" y="1"/>
                  <a:pt x="2" y="0"/>
                  <a:pt x="1" y="1"/>
                </a:cubicBezTo>
                <a:cubicBezTo>
                  <a:pt x="0" y="1"/>
                  <a:pt x="0" y="3"/>
                  <a:pt x="1" y="4"/>
                </a:cubicBezTo>
                <a:cubicBezTo>
                  <a:pt x="1" y="5"/>
                  <a:pt x="3" y="6"/>
                  <a:pt x="3" y="5"/>
                </a:cubicBezTo>
                <a:cubicBezTo>
                  <a:pt x="4" y="5"/>
                  <a:pt x="4" y="3"/>
                  <a:pt x="3" y="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89" name="Picture 865"/>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2649347" y="3918647"/>
            <a:ext cx="41000"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0" name="Picture 866"/>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2649347" y="3918647"/>
            <a:ext cx="41000"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1" name="Freeform 867"/>
          <p:cNvSpPr>
            <a:spLocks/>
          </p:cNvSpPr>
          <p:nvPr/>
        </p:nvSpPr>
        <p:spPr bwMode="auto">
          <a:xfrm>
            <a:off x="2659109" y="3932313"/>
            <a:ext cx="7809" cy="11714"/>
          </a:xfrm>
          <a:custGeom>
            <a:avLst/>
            <a:gdLst>
              <a:gd name="T0" fmla="*/ 3 w 4"/>
              <a:gd name="T1" fmla="*/ 2 h 6"/>
              <a:gd name="T2" fmla="*/ 1 w 4"/>
              <a:gd name="T3" fmla="*/ 1 h 6"/>
              <a:gd name="T4" fmla="*/ 1 w 4"/>
              <a:gd name="T5" fmla="*/ 4 h 6"/>
              <a:gd name="T6" fmla="*/ 3 w 4"/>
              <a:gd name="T7" fmla="*/ 5 h 6"/>
              <a:gd name="T8" fmla="*/ 3 w 4"/>
              <a:gd name="T9" fmla="*/ 2 h 6"/>
            </a:gdLst>
            <a:ahLst/>
            <a:cxnLst>
              <a:cxn ang="0">
                <a:pos x="T0" y="T1"/>
              </a:cxn>
              <a:cxn ang="0">
                <a:pos x="T2" y="T3"/>
              </a:cxn>
              <a:cxn ang="0">
                <a:pos x="T4" y="T5"/>
              </a:cxn>
              <a:cxn ang="0">
                <a:pos x="T6" y="T7"/>
              </a:cxn>
              <a:cxn ang="0">
                <a:pos x="T8" y="T9"/>
              </a:cxn>
            </a:cxnLst>
            <a:rect l="0" t="0" r="r" b="b"/>
            <a:pathLst>
              <a:path w="4" h="6">
                <a:moveTo>
                  <a:pt x="3" y="2"/>
                </a:moveTo>
                <a:cubicBezTo>
                  <a:pt x="3" y="1"/>
                  <a:pt x="2" y="0"/>
                  <a:pt x="1" y="1"/>
                </a:cubicBezTo>
                <a:cubicBezTo>
                  <a:pt x="0" y="1"/>
                  <a:pt x="0" y="3"/>
                  <a:pt x="1" y="4"/>
                </a:cubicBezTo>
                <a:cubicBezTo>
                  <a:pt x="1" y="5"/>
                  <a:pt x="3" y="6"/>
                  <a:pt x="3" y="5"/>
                </a:cubicBezTo>
                <a:cubicBezTo>
                  <a:pt x="4" y="5"/>
                  <a:pt x="4" y="4"/>
                  <a:pt x="3" y="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2" name="Freeform 868"/>
          <p:cNvSpPr>
            <a:spLocks/>
          </p:cNvSpPr>
          <p:nvPr/>
        </p:nvSpPr>
        <p:spPr bwMode="auto">
          <a:xfrm>
            <a:off x="2627871" y="3914742"/>
            <a:ext cx="7809" cy="9762"/>
          </a:xfrm>
          <a:custGeom>
            <a:avLst/>
            <a:gdLst>
              <a:gd name="T0" fmla="*/ 4 w 4"/>
              <a:gd name="T1" fmla="*/ 2 h 5"/>
              <a:gd name="T2" fmla="*/ 1 w 4"/>
              <a:gd name="T3" fmla="*/ 1 h 5"/>
              <a:gd name="T4" fmla="*/ 1 w 4"/>
              <a:gd name="T5" fmla="*/ 4 h 5"/>
              <a:gd name="T6" fmla="*/ 3 w 4"/>
              <a:gd name="T7" fmla="*/ 5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3" y="1"/>
                  <a:pt x="2" y="0"/>
                  <a:pt x="1" y="1"/>
                </a:cubicBezTo>
                <a:cubicBezTo>
                  <a:pt x="0" y="1"/>
                  <a:pt x="0" y="2"/>
                  <a:pt x="1" y="4"/>
                </a:cubicBezTo>
                <a:cubicBezTo>
                  <a:pt x="1" y="5"/>
                  <a:pt x="3" y="5"/>
                  <a:pt x="3" y="5"/>
                </a:cubicBezTo>
                <a:cubicBezTo>
                  <a:pt x="4" y="5"/>
                  <a:pt x="4" y="3"/>
                  <a:pt x="4" y="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93" name="Picture 869"/>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2581014" y="3883504"/>
            <a:ext cx="41000"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 name="Picture 870"/>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2581014" y="3883504"/>
            <a:ext cx="41000"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 name="Freeform 871"/>
          <p:cNvSpPr>
            <a:spLocks/>
          </p:cNvSpPr>
          <p:nvPr/>
        </p:nvSpPr>
        <p:spPr bwMode="auto">
          <a:xfrm>
            <a:off x="2596633" y="3897171"/>
            <a:ext cx="7809" cy="9762"/>
          </a:xfrm>
          <a:custGeom>
            <a:avLst/>
            <a:gdLst>
              <a:gd name="T0" fmla="*/ 4 w 4"/>
              <a:gd name="T1" fmla="*/ 2 h 5"/>
              <a:gd name="T2" fmla="*/ 1 w 4"/>
              <a:gd name="T3" fmla="*/ 0 h 5"/>
              <a:gd name="T4" fmla="*/ 1 w 4"/>
              <a:gd name="T5" fmla="*/ 4 h 5"/>
              <a:gd name="T6" fmla="*/ 3 w 4"/>
              <a:gd name="T7" fmla="*/ 5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3" y="1"/>
                  <a:pt x="2" y="0"/>
                  <a:pt x="1" y="0"/>
                </a:cubicBezTo>
                <a:cubicBezTo>
                  <a:pt x="0" y="1"/>
                  <a:pt x="0" y="2"/>
                  <a:pt x="1" y="4"/>
                </a:cubicBezTo>
                <a:cubicBezTo>
                  <a:pt x="2" y="5"/>
                  <a:pt x="3" y="5"/>
                  <a:pt x="3" y="5"/>
                </a:cubicBezTo>
                <a:cubicBezTo>
                  <a:pt x="4" y="4"/>
                  <a:pt x="4" y="3"/>
                  <a:pt x="4" y="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4" name="Freeform 872"/>
          <p:cNvSpPr>
            <a:spLocks/>
          </p:cNvSpPr>
          <p:nvPr/>
        </p:nvSpPr>
        <p:spPr bwMode="auto">
          <a:xfrm>
            <a:off x="2565395" y="3879599"/>
            <a:ext cx="7809" cy="9762"/>
          </a:xfrm>
          <a:custGeom>
            <a:avLst/>
            <a:gdLst>
              <a:gd name="T0" fmla="*/ 3 w 4"/>
              <a:gd name="T1" fmla="*/ 2 h 5"/>
              <a:gd name="T2" fmla="*/ 1 w 4"/>
              <a:gd name="T3" fmla="*/ 0 h 5"/>
              <a:gd name="T4" fmla="*/ 1 w 4"/>
              <a:gd name="T5" fmla="*/ 3 h 5"/>
              <a:gd name="T6" fmla="*/ 3 w 4"/>
              <a:gd name="T7" fmla="*/ 5 h 5"/>
              <a:gd name="T8" fmla="*/ 3 w 4"/>
              <a:gd name="T9" fmla="*/ 2 h 5"/>
            </a:gdLst>
            <a:ahLst/>
            <a:cxnLst>
              <a:cxn ang="0">
                <a:pos x="T0" y="T1"/>
              </a:cxn>
              <a:cxn ang="0">
                <a:pos x="T2" y="T3"/>
              </a:cxn>
              <a:cxn ang="0">
                <a:pos x="T4" y="T5"/>
              </a:cxn>
              <a:cxn ang="0">
                <a:pos x="T6" y="T7"/>
              </a:cxn>
              <a:cxn ang="0">
                <a:pos x="T8" y="T9"/>
              </a:cxn>
            </a:cxnLst>
            <a:rect l="0" t="0" r="r" b="b"/>
            <a:pathLst>
              <a:path w="4" h="5">
                <a:moveTo>
                  <a:pt x="3" y="2"/>
                </a:moveTo>
                <a:cubicBezTo>
                  <a:pt x="3" y="0"/>
                  <a:pt x="2" y="0"/>
                  <a:pt x="1" y="0"/>
                </a:cubicBezTo>
                <a:cubicBezTo>
                  <a:pt x="0" y="1"/>
                  <a:pt x="0" y="2"/>
                  <a:pt x="1" y="3"/>
                </a:cubicBezTo>
                <a:cubicBezTo>
                  <a:pt x="2" y="4"/>
                  <a:pt x="3" y="5"/>
                  <a:pt x="3" y="5"/>
                </a:cubicBezTo>
                <a:cubicBezTo>
                  <a:pt x="4" y="4"/>
                  <a:pt x="4" y="3"/>
                  <a:pt x="3" y="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97" name="Picture 873"/>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2518538" y="3848361"/>
            <a:ext cx="41000"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8" name="Picture 874"/>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2518538" y="3848361"/>
            <a:ext cx="41000"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5" name="Freeform 875"/>
          <p:cNvSpPr>
            <a:spLocks/>
          </p:cNvSpPr>
          <p:nvPr/>
        </p:nvSpPr>
        <p:spPr bwMode="auto">
          <a:xfrm>
            <a:off x="2534157" y="3862028"/>
            <a:ext cx="7809" cy="9762"/>
          </a:xfrm>
          <a:custGeom>
            <a:avLst/>
            <a:gdLst>
              <a:gd name="T0" fmla="*/ 3 w 4"/>
              <a:gd name="T1" fmla="*/ 2 h 5"/>
              <a:gd name="T2" fmla="*/ 1 w 4"/>
              <a:gd name="T3" fmla="*/ 0 h 5"/>
              <a:gd name="T4" fmla="*/ 1 w 4"/>
              <a:gd name="T5" fmla="*/ 3 h 5"/>
              <a:gd name="T6" fmla="*/ 3 w 4"/>
              <a:gd name="T7" fmla="*/ 4 h 5"/>
              <a:gd name="T8" fmla="*/ 3 w 4"/>
              <a:gd name="T9" fmla="*/ 2 h 5"/>
            </a:gdLst>
            <a:ahLst/>
            <a:cxnLst>
              <a:cxn ang="0">
                <a:pos x="T0" y="T1"/>
              </a:cxn>
              <a:cxn ang="0">
                <a:pos x="T2" y="T3"/>
              </a:cxn>
              <a:cxn ang="0">
                <a:pos x="T4" y="T5"/>
              </a:cxn>
              <a:cxn ang="0">
                <a:pos x="T6" y="T7"/>
              </a:cxn>
              <a:cxn ang="0">
                <a:pos x="T8" y="T9"/>
              </a:cxn>
            </a:cxnLst>
            <a:rect l="0" t="0" r="r" b="b"/>
            <a:pathLst>
              <a:path w="4" h="5">
                <a:moveTo>
                  <a:pt x="3" y="2"/>
                </a:moveTo>
                <a:cubicBezTo>
                  <a:pt x="3" y="0"/>
                  <a:pt x="2" y="0"/>
                  <a:pt x="1" y="0"/>
                </a:cubicBezTo>
                <a:cubicBezTo>
                  <a:pt x="0" y="0"/>
                  <a:pt x="0" y="2"/>
                  <a:pt x="1" y="3"/>
                </a:cubicBezTo>
                <a:cubicBezTo>
                  <a:pt x="1" y="4"/>
                  <a:pt x="3" y="5"/>
                  <a:pt x="3" y="4"/>
                </a:cubicBezTo>
                <a:cubicBezTo>
                  <a:pt x="4" y="4"/>
                  <a:pt x="4" y="3"/>
                  <a:pt x="3" y="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00" name="Picture 876"/>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2491205" y="3828838"/>
            <a:ext cx="41000"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1" name="Picture 877"/>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2491205" y="3828838"/>
            <a:ext cx="41000"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6" name="Freeform 878"/>
          <p:cNvSpPr>
            <a:spLocks/>
          </p:cNvSpPr>
          <p:nvPr/>
        </p:nvSpPr>
        <p:spPr bwMode="auto">
          <a:xfrm>
            <a:off x="2502919" y="3842504"/>
            <a:ext cx="7809" cy="11714"/>
          </a:xfrm>
          <a:custGeom>
            <a:avLst/>
            <a:gdLst>
              <a:gd name="T0" fmla="*/ 3 w 4"/>
              <a:gd name="T1" fmla="*/ 2 h 6"/>
              <a:gd name="T2" fmla="*/ 1 w 4"/>
              <a:gd name="T3" fmla="*/ 1 h 6"/>
              <a:gd name="T4" fmla="*/ 1 w 4"/>
              <a:gd name="T5" fmla="*/ 4 h 6"/>
              <a:gd name="T6" fmla="*/ 3 w 4"/>
              <a:gd name="T7" fmla="*/ 5 h 6"/>
              <a:gd name="T8" fmla="*/ 3 w 4"/>
              <a:gd name="T9" fmla="*/ 2 h 6"/>
            </a:gdLst>
            <a:ahLst/>
            <a:cxnLst>
              <a:cxn ang="0">
                <a:pos x="T0" y="T1"/>
              </a:cxn>
              <a:cxn ang="0">
                <a:pos x="T2" y="T3"/>
              </a:cxn>
              <a:cxn ang="0">
                <a:pos x="T4" y="T5"/>
              </a:cxn>
              <a:cxn ang="0">
                <a:pos x="T6" y="T7"/>
              </a:cxn>
              <a:cxn ang="0">
                <a:pos x="T8" y="T9"/>
              </a:cxn>
            </a:cxnLst>
            <a:rect l="0" t="0" r="r" b="b"/>
            <a:pathLst>
              <a:path w="4" h="6">
                <a:moveTo>
                  <a:pt x="3" y="2"/>
                </a:moveTo>
                <a:cubicBezTo>
                  <a:pt x="3" y="1"/>
                  <a:pt x="2" y="0"/>
                  <a:pt x="1" y="1"/>
                </a:cubicBezTo>
                <a:cubicBezTo>
                  <a:pt x="0" y="1"/>
                  <a:pt x="0" y="3"/>
                  <a:pt x="1" y="4"/>
                </a:cubicBezTo>
                <a:cubicBezTo>
                  <a:pt x="1" y="5"/>
                  <a:pt x="3" y="6"/>
                  <a:pt x="3" y="5"/>
                </a:cubicBezTo>
                <a:cubicBezTo>
                  <a:pt x="4" y="5"/>
                  <a:pt x="4" y="3"/>
                  <a:pt x="3" y="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03" name="Picture 879"/>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2649347" y="3945980"/>
            <a:ext cx="41000"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 name="Picture 880"/>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2649347" y="3945980"/>
            <a:ext cx="41000"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7" name="Freeform 881"/>
          <p:cNvSpPr>
            <a:spLocks/>
          </p:cNvSpPr>
          <p:nvPr/>
        </p:nvSpPr>
        <p:spPr bwMode="auto">
          <a:xfrm>
            <a:off x="2659109" y="3959646"/>
            <a:ext cx="7809" cy="11714"/>
          </a:xfrm>
          <a:custGeom>
            <a:avLst/>
            <a:gdLst>
              <a:gd name="T0" fmla="*/ 3 w 4"/>
              <a:gd name="T1" fmla="*/ 2 h 6"/>
              <a:gd name="T2" fmla="*/ 1 w 4"/>
              <a:gd name="T3" fmla="*/ 1 h 6"/>
              <a:gd name="T4" fmla="*/ 1 w 4"/>
              <a:gd name="T5" fmla="*/ 4 h 6"/>
              <a:gd name="T6" fmla="*/ 3 w 4"/>
              <a:gd name="T7" fmla="*/ 5 h 6"/>
              <a:gd name="T8" fmla="*/ 3 w 4"/>
              <a:gd name="T9" fmla="*/ 2 h 6"/>
            </a:gdLst>
            <a:ahLst/>
            <a:cxnLst>
              <a:cxn ang="0">
                <a:pos x="T0" y="T1"/>
              </a:cxn>
              <a:cxn ang="0">
                <a:pos x="T2" y="T3"/>
              </a:cxn>
              <a:cxn ang="0">
                <a:pos x="T4" y="T5"/>
              </a:cxn>
              <a:cxn ang="0">
                <a:pos x="T6" y="T7"/>
              </a:cxn>
              <a:cxn ang="0">
                <a:pos x="T8" y="T9"/>
              </a:cxn>
            </a:cxnLst>
            <a:rect l="0" t="0" r="r" b="b"/>
            <a:pathLst>
              <a:path w="4" h="6">
                <a:moveTo>
                  <a:pt x="3" y="2"/>
                </a:moveTo>
                <a:cubicBezTo>
                  <a:pt x="3" y="1"/>
                  <a:pt x="2" y="0"/>
                  <a:pt x="1" y="1"/>
                </a:cubicBezTo>
                <a:cubicBezTo>
                  <a:pt x="0" y="1"/>
                  <a:pt x="0" y="2"/>
                  <a:pt x="1" y="4"/>
                </a:cubicBezTo>
                <a:cubicBezTo>
                  <a:pt x="1" y="5"/>
                  <a:pt x="3" y="6"/>
                  <a:pt x="3" y="5"/>
                </a:cubicBezTo>
                <a:cubicBezTo>
                  <a:pt x="4" y="5"/>
                  <a:pt x="4" y="3"/>
                  <a:pt x="3" y="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8" name="Freeform 882"/>
          <p:cNvSpPr>
            <a:spLocks/>
          </p:cNvSpPr>
          <p:nvPr/>
        </p:nvSpPr>
        <p:spPr bwMode="auto">
          <a:xfrm>
            <a:off x="2627871" y="3942075"/>
            <a:ext cx="7809" cy="9762"/>
          </a:xfrm>
          <a:custGeom>
            <a:avLst/>
            <a:gdLst>
              <a:gd name="T0" fmla="*/ 4 w 4"/>
              <a:gd name="T1" fmla="*/ 2 h 5"/>
              <a:gd name="T2" fmla="*/ 1 w 4"/>
              <a:gd name="T3" fmla="*/ 1 h 5"/>
              <a:gd name="T4" fmla="*/ 1 w 4"/>
              <a:gd name="T5" fmla="*/ 3 h 5"/>
              <a:gd name="T6" fmla="*/ 3 w 4"/>
              <a:gd name="T7" fmla="*/ 5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3" y="1"/>
                  <a:pt x="2" y="0"/>
                  <a:pt x="1" y="1"/>
                </a:cubicBezTo>
                <a:cubicBezTo>
                  <a:pt x="0" y="1"/>
                  <a:pt x="0" y="2"/>
                  <a:pt x="1" y="3"/>
                </a:cubicBezTo>
                <a:cubicBezTo>
                  <a:pt x="1" y="5"/>
                  <a:pt x="3" y="5"/>
                  <a:pt x="3" y="5"/>
                </a:cubicBezTo>
                <a:cubicBezTo>
                  <a:pt x="4" y="4"/>
                  <a:pt x="4" y="3"/>
                  <a:pt x="4" y="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07" name="Picture 883"/>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2581014" y="3910837"/>
            <a:ext cx="41000"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8" name="Picture 884"/>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2581014" y="3910837"/>
            <a:ext cx="41000"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9" name="Freeform 885"/>
          <p:cNvSpPr>
            <a:spLocks/>
          </p:cNvSpPr>
          <p:nvPr/>
        </p:nvSpPr>
        <p:spPr bwMode="auto">
          <a:xfrm>
            <a:off x="2596633" y="3924504"/>
            <a:ext cx="7809" cy="9762"/>
          </a:xfrm>
          <a:custGeom>
            <a:avLst/>
            <a:gdLst>
              <a:gd name="T0" fmla="*/ 4 w 4"/>
              <a:gd name="T1" fmla="*/ 2 h 5"/>
              <a:gd name="T2" fmla="*/ 1 w 4"/>
              <a:gd name="T3" fmla="*/ 0 h 5"/>
              <a:gd name="T4" fmla="*/ 1 w 4"/>
              <a:gd name="T5" fmla="*/ 3 h 5"/>
              <a:gd name="T6" fmla="*/ 3 w 4"/>
              <a:gd name="T7" fmla="*/ 5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3" y="0"/>
                  <a:pt x="2" y="0"/>
                  <a:pt x="1" y="0"/>
                </a:cubicBezTo>
                <a:cubicBezTo>
                  <a:pt x="0" y="1"/>
                  <a:pt x="0" y="2"/>
                  <a:pt x="1" y="3"/>
                </a:cubicBezTo>
                <a:cubicBezTo>
                  <a:pt x="2" y="4"/>
                  <a:pt x="3" y="5"/>
                  <a:pt x="3" y="5"/>
                </a:cubicBezTo>
                <a:cubicBezTo>
                  <a:pt x="4" y="4"/>
                  <a:pt x="4" y="3"/>
                  <a:pt x="4" y="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0" name="Freeform 886"/>
          <p:cNvSpPr>
            <a:spLocks/>
          </p:cNvSpPr>
          <p:nvPr/>
        </p:nvSpPr>
        <p:spPr bwMode="auto">
          <a:xfrm>
            <a:off x="2565395" y="3906932"/>
            <a:ext cx="7809" cy="9762"/>
          </a:xfrm>
          <a:custGeom>
            <a:avLst/>
            <a:gdLst>
              <a:gd name="T0" fmla="*/ 3 w 4"/>
              <a:gd name="T1" fmla="*/ 1 h 5"/>
              <a:gd name="T2" fmla="*/ 1 w 4"/>
              <a:gd name="T3" fmla="*/ 0 h 5"/>
              <a:gd name="T4" fmla="*/ 1 w 4"/>
              <a:gd name="T5" fmla="*/ 3 h 5"/>
              <a:gd name="T6" fmla="*/ 3 w 4"/>
              <a:gd name="T7" fmla="*/ 4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3" y="0"/>
                  <a:pt x="2" y="0"/>
                  <a:pt x="1" y="0"/>
                </a:cubicBezTo>
                <a:cubicBezTo>
                  <a:pt x="0" y="0"/>
                  <a:pt x="0" y="2"/>
                  <a:pt x="1" y="3"/>
                </a:cubicBezTo>
                <a:cubicBezTo>
                  <a:pt x="2" y="4"/>
                  <a:pt x="3" y="5"/>
                  <a:pt x="3" y="4"/>
                </a:cubicBezTo>
                <a:cubicBezTo>
                  <a:pt x="4" y="4"/>
                  <a:pt x="4" y="3"/>
                  <a:pt x="3" y="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11" name="Picture 887"/>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2518538" y="3875695"/>
            <a:ext cx="41000" cy="4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2" name="Picture 888"/>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2518538" y="3875695"/>
            <a:ext cx="41000" cy="4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1" name="Freeform 889"/>
          <p:cNvSpPr>
            <a:spLocks/>
          </p:cNvSpPr>
          <p:nvPr/>
        </p:nvSpPr>
        <p:spPr bwMode="auto">
          <a:xfrm>
            <a:off x="2534157" y="3887409"/>
            <a:ext cx="7809" cy="9762"/>
          </a:xfrm>
          <a:custGeom>
            <a:avLst/>
            <a:gdLst>
              <a:gd name="T0" fmla="*/ 3 w 4"/>
              <a:gd name="T1" fmla="*/ 2 h 5"/>
              <a:gd name="T2" fmla="*/ 1 w 4"/>
              <a:gd name="T3" fmla="*/ 1 h 5"/>
              <a:gd name="T4" fmla="*/ 1 w 4"/>
              <a:gd name="T5" fmla="*/ 4 h 5"/>
              <a:gd name="T6" fmla="*/ 3 w 4"/>
              <a:gd name="T7" fmla="*/ 5 h 5"/>
              <a:gd name="T8" fmla="*/ 3 w 4"/>
              <a:gd name="T9" fmla="*/ 2 h 5"/>
            </a:gdLst>
            <a:ahLst/>
            <a:cxnLst>
              <a:cxn ang="0">
                <a:pos x="T0" y="T1"/>
              </a:cxn>
              <a:cxn ang="0">
                <a:pos x="T2" y="T3"/>
              </a:cxn>
              <a:cxn ang="0">
                <a:pos x="T4" y="T5"/>
              </a:cxn>
              <a:cxn ang="0">
                <a:pos x="T6" y="T7"/>
              </a:cxn>
              <a:cxn ang="0">
                <a:pos x="T8" y="T9"/>
              </a:cxn>
            </a:cxnLst>
            <a:rect l="0" t="0" r="r" b="b"/>
            <a:pathLst>
              <a:path w="4" h="5">
                <a:moveTo>
                  <a:pt x="3" y="2"/>
                </a:moveTo>
                <a:cubicBezTo>
                  <a:pt x="3" y="1"/>
                  <a:pt x="2" y="0"/>
                  <a:pt x="1" y="1"/>
                </a:cubicBezTo>
                <a:cubicBezTo>
                  <a:pt x="0" y="1"/>
                  <a:pt x="0" y="3"/>
                  <a:pt x="1" y="4"/>
                </a:cubicBezTo>
                <a:cubicBezTo>
                  <a:pt x="1" y="5"/>
                  <a:pt x="3" y="5"/>
                  <a:pt x="3" y="5"/>
                </a:cubicBezTo>
                <a:cubicBezTo>
                  <a:pt x="4" y="5"/>
                  <a:pt x="4" y="3"/>
                  <a:pt x="3" y="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14" name="Picture 890"/>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2491205" y="3856171"/>
            <a:ext cx="41000"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 name="Picture 891"/>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2491205" y="3856171"/>
            <a:ext cx="41000"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2" name="Freeform 892"/>
          <p:cNvSpPr>
            <a:spLocks/>
          </p:cNvSpPr>
          <p:nvPr/>
        </p:nvSpPr>
        <p:spPr bwMode="auto">
          <a:xfrm>
            <a:off x="2502919" y="3869837"/>
            <a:ext cx="7809" cy="9762"/>
          </a:xfrm>
          <a:custGeom>
            <a:avLst/>
            <a:gdLst>
              <a:gd name="T0" fmla="*/ 3 w 4"/>
              <a:gd name="T1" fmla="*/ 2 h 5"/>
              <a:gd name="T2" fmla="*/ 1 w 4"/>
              <a:gd name="T3" fmla="*/ 1 h 5"/>
              <a:gd name="T4" fmla="*/ 1 w 4"/>
              <a:gd name="T5" fmla="*/ 3 h 5"/>
              <a:gd name="T6" fmla="*/ 3 w 4"/>
              <a:gd name="T7" fmla="*/ 5 h 5"/>
              <a:gd name="T8" fmla="*/ 3 w 4"/>
              <a:gd name="T9" fmla="*/ 2 h 5"/>
            </a:gdLst>
            <a:ahLst/>
            <a:cxnLst>
              <a:cxn ang="0">
                <a:pos x="T0" y="T1"/>
              </a:cxn>
              <a:cxn ang="0">
                <a:pos x="T2" y="T3"/>
              </a:cxn>
              <a:cxn ang="0">
                <a:pos x="T4" y="T5"/>
              </a:cxn>
              <a:cxn ang="0">
                <a:pos x="T6" y="T7"/>
              </a:cxn>
              <a:cxn ang="0">
                <a:pos x="T8" y="T9"/>
              </a:cxn>
            </a:cxnLst>
            <a:rect l="0" t="0" r="r" b="b"/>
            <a:pathLst>
              <a:path w="4" h="5">
                <a:moveTo>
                  <a:pt x="3" y="2"/>
                </a:moveTo>
                <a:cubicBezTo>
                  <a:pt x="3" y="1"/>
                  <a:pt x="2" y="0"/>
                  <a:pt x="1" y="1"/>
                </a:cubicBezTo>
                <a:cubicBezTo>
                  <a:pt x="0" y="1"/>
                  <a:pt x="0" y="2"/>
                  <a:pt x="1" y="3"/>
                </a:cubicBezTo>
                <a:cubicBezTo>
                  <a:pt x="1" y="5"/>
                  <a:pt x="3" y="5"/>
                  <a:pt x="3" y="5"/>
                </a:cubicBezTo>
                <a:cubicBezTo>
                  <a:pt x="4" y="5"/>
                  <a:pt x="4" y="3"/>
                  <a:pt x="3" y="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3" name="Line 893"/>
          <p:cNvSpPr>
            <a:spLocks noChangeShapeType="1"/>
          </p:cNvSpPr>
          <p:nvPr/>
        </p:nvSpPr>
        <p:spPr bwMode="auto">
          <a:xfrm flipV="1">
            <a:off x="2844583" y="2483660"/>
            <a:ext cx="0" cy="1065990"/>
          </a:xfrm>
          <a:prstGeom prst="line">
            <a:avLst/>
          </a:prstGeom>
          <a:noFill/>
          <a:ln w="11113" cap="rnd">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4" name="Freeform 894"/>
          <p:cNvSpPr>
            <a:spLocks/>
          </p:cNvSpPr>
          <p:nvPr/>
        </p:nvSpPr>
        <p:spPr bwMode="auto">
          <a:xfrm>
            <a:off x="2807488" y="2384089"/>
            <a:ext cx="74190" cy="109332"/>
          </a:xfrm>
          <a:custGeom>
            <a:avLst/>
            <a:gdLst>
              <a:gd name="T0" fmla="*/ 0 w 38"/>
              <a:gd name="T1" fmla="*/ 56 h 56"/>
              <a:gd name="T2" fmla="*/ 19 w 38"/>
              <a:gd name="T3" fmla="*/ 0 h 56"/>
              <a:gd name="T4" fmla="*/ 38 w 38"/>
              <a:gd name="T5" fmla="*/ 56 h 56"/>
              <a:gd name="T6" fmla="*/ 0 w 38"/>
              <a:gd name="T7" fmla="*/ 56 h 56"/>
            </a:gdLst>
            <a:ahLst/>
            <a:cxnLst>
              <a:cxn ang="0">
                <a:pos x="T0" y="T1"/>
              </a:cxn>
              <a:cxn ang="0">
                <a:pos x="T2" y="T3"/>
              </a:cxn>
              <a:cxn ang="0">
                <a:pos x="T4" y="T5"/>
              </a:cxn>
              <a:cxn ang="0">
                <a:pos x="T6" y="T7"/>
              </a:cxn>
            </a:cxnLst>
            <a:rect l="0" t="0" r="r" b="b"/>
            <a:pathLst>
              <a:path w="38" h="56">
                <a:moveTo>
                  <a:pt x="0" y="56"/>
                </a:moveTo>
                <a:lnTo>
                  <a:pt x="19" y="0"/>
                </a:lnTo>
                <a:lnTo>
                  <a:pt x="38" y="56"/>
                </a:lnTo>
                <a:lnTo>
                  <a:pt x="0" y="56"/>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5" name="Line 895"/>
          <p:cNvSpPr>
            <a:spLocks noChangeShapeType="1"/>
          </p:cNvSpPr>
          <p:nvPr/>
        </p:nvSpPr>
        <p:spPr bwMode="auto">
          <a:xfrm>
            <a:off x="5568129" y="2341137"/>
            <a:ext cx="417806" cy="0"/>
          </a:xfrm>
          <a:prstGeom prst="line">
            <a:avLst/>
          </a:prstGeom>
          <a:noFill/>
          <a:ln w="11113" cap="rnd">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6" name="Freeform 896"/>
          <p:cNvSpPr>
            <a:spLocks/>
          </p:cNvSpPr>
          <p:nvPr/>
        </p:nvSpPr>
        <p:spPr bwMode="auto">
          <a:xfrm>
            <a:off x="5978125" y="2304042"/>
            <a:ext cx="109332" cy="74190"/>
          </a:xfrm>
          <a:custGeom>
            <a:avLst/>
            <a:gdLst>
              <a:gd name="T0" fmla="*/ 0 w 56"/>
              <a:gd name="T1" fmla="*/ 0 h 38"/>
              <a:gd name="T2" fmla="*/ 56 w 56"/>
              <a:gd name="T3" fmla="*/ 19 h 38"/>
              <a:gd name="T4" fmla="*/ 0 w 56"/>
              <a:gd name="T5" fmla="*/ 38 h 38"/>
              <a:gd name="T6" fmla="*/ 0 w 56"/>
              <a:gd name="T7" fmla="*/ 0 h 38"/>
            </a:gdLst>
            <a:ahLst/>
            <a:cxnLst>
              <a:cxn ang="0">
                <a:pos x="T0" y="T1"/>
              </a:cxn>
              <a:cxn ang="0">
                <a:pos x="T2" y="T3"/>
              </a:cxn>
              <a:cxn ang="0">
                <a:pos x="T4" y="T5"/>
              </a:cxn>
              <a:cxn ang="0">
                <a:pos x="T6" y="T7"/>
              </a:cxn>
            </a:cxnLst>
            <a:rect l="0" t="0" r="r" b="b"/>
            <a:pathLst>
              <a:path w="56" h="38">
                <a:moveTo>
                  <a:pt x="0" y="0"/>
                </a:moveTo>
                <a:lnTo>
                  <a:pt x="56" y="19"/>
                </a:lnTo>
                <a:lnTo>
                  <a:pt x="0" y="38"/>
                </a:lnTo>
                <a:lnTo>
                  <a:pt x="0"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7" name="Line 897"/>
          <p:cNvSpPr>
            <a:spLocks noChangeShapeType="1"/>
          </p:cNvSpPr>
          <p:nvPr/>
        </p:nvSpPr>
        <p:spPr bwMode="auto">
          <a:xfrm flipH="1">
            <a:off x="5097610" y="3727315"/>
            <a:ext cx="521281" cy="0"/>
          </a:xfrm>
          <a:prstGeom prst="line">
            <a:avLst/>
          </a:prstGeom>
          <a:noFill/>
          <a:ln w="11113" cap="rnd">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8" name="Freeform 898"/>
          <p:cNvSpPr>
            <a:spLocks/>
          </p:cNvSpPr>
          <p:nvPr/>
        </p:nvSpPr>
        <p:spPr bwMode="auto">
          <a:xfrm>
            <a:off x="4998039" y="3690220"/>
            <a:ext cx="109332" cy="74190"/>
          </a:xfrm>
          <a:custGeom>
            <a:avLst/>
            <a:gdLst>
              <a:gd name="T0" fmla="*/ 56 w 56"/>
              <a:gd name="T1" fmla="*/ 38 h 38"/>
              <a:gd name="T2" fmla="*/ 0 w 56"/>
              <a:gd name="T3" fmla="*/ 19 h 38"/>
              <a:gd name="T4" fmla="*/ 56 w 56"/>
              <a:gd name="T5" fmla="*/ 0 h 38"/>
              <a:gd name="T6" fmla="*/ 56 w 56"/>
              <a:gd name="T7" fmla="*/ 38 h 38"/>
            </a:gdLst>
            <a:ahLst/>
            <a:cxnLst>
              <a:cxn ang="0">
                <a:pos x="T0" y="T1"/>
              </a:cxn>
              <a:cxn ang="0">
                <a:pos x="T2" y="T3"/>
              </a:cxn>
              <a:cxn ang="0">
                <a:pos x="T4" y="T5"/>
              </a:cxn>
              <a:cxn ang="0">
                <a:pos x="T6" y="T7"/>
              </a:cxn>
            </a:cxnLst>
            <a:rect l="0" t="0" r="r" b="b"/>
            <a:pathLst>
              <a:path w="56" h="38">
                <a:moveTo>
                  <a:pt x="56" y="38"/>
                </a:moveTo>
                <a:lnTo>
                  <a:pt x="0" y="19"/>
                </a:lnTo>
                <a:lnTo>
                  <a:pt x="56" y="0"/>
                </a:lnTo>
                <a:lnTo>
                  <a:pt x="56" y="38"/>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9" name="Rectangle 899"/>
          <p:cNvSpPr>
            <a:spLocks noChangeArrowheads="1"/>
          </p:cNvSpPr>
          <p:nvPr/>
        </p:nvSpPr>
        <p:spPr bwMode="auto">
          <a:xfrm>
            <a:off x="4543139" y="3438365"/>
            <a:ext cx="486138" cy="58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0" name="Rectangle 900"/>
          <p:cNvSpPr>
            <a:spLocks noChangeArrowheads="1"/>
          </p:cNvSpPr>
          <p:nvPr/>
        </p:nvSpPr>
        <p:spPr bwMode="auto">
          <a:xfrm>
            <a:off x="4543139" y="3444222"/>
            <a:ext cx="486138" cy="7809"/>
          </a:xfrm>
          <a:prstGeom prst="rect">
            <a:avLst/>
          </a:prstGeom>
          <a:solidFill>
            <a:srgbClr val="E2D9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3" name="Rectangle 901"/>
          <p:cNvSpPr>
            <a:spLocks noChangeArrowheads="1"/>
          </p:cNvSpPr>
          <p:nvPr/>
        </p:nvSpPr>
        <p:spPr bwMode="auto">
          <a:xfrm>
            <a:off x="4543139" y="3452032"/>
            <a:ext cx="486138" cy="5857"/>
          </a:xfrm>
          <a:prstGeom prst="rect">
            <a:avLst/>
          </a:prstGeom>
          <a:solidFill>
            <a:srgbClr val="E2D9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4" name="Rectangle 902"/>
          <p:cNvSpPr>
            <a:spLocks noChangeArrowheads="1"/>
          </p:cNvSpPr>
          <p:nvPr/>
        </p:nvSpPr>
        <p:spPr bwMode="auto">
          <a:xfrm>
            <a:off x="4543139" y="3457889"/>
            <a:ext cx="486138" cy="7809"/>
          </a:xfrm>
          <a:prstGeom prst="rect">
            <a:avLst/>
          </a:prstGeom>
          <a:solidFill>
            <a:srgbClr val="E3DA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7" name="Rectangle 903"/>
          <p:cNvSpPr>
            <a:spLocks noChangeArrowheads="1"/>
          </p:cNvSpPr>
          <p:nvPr/>
        </p:nvSpPr>
        <p:spPr bwMode="auto">
          <a:xfrm>
            <a:off x="4543139" y="3465698"/>
            <a:ext cx="486138" cy="5857"/>
          </a:xfrm>
          <a:prstGeom prst="rect">
            <a:avLst/>
          </a:prstGeom>
          <a:solidFill>
            <a:srgbClr val="E4DC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8" name="Rectangle 904"/>
          <p:cNvSpPr>
            <a:spLocks noChangeArrowheads="1"/>
          </p:cNvSpPr>
          <p:nvPr/>
        </p:nvSpPr>
        <p:spPr bwMode="auto">
          <a:xfrm>
            <a:off x="4543139" y="3471555"/>
            <a:ext cx="486138" cy="7809"/>
          </a:xfrm>
          <a:prstGeom prst="rect">
            <a:avLst/>
          </a:prstGeom>
          <a:solidFill>
            <a:srgbClr val="E5D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1" name="Rectangle 905"/>
          <p:cNvSpPr>
            <a:spLocks noChangeArrowheads="1"/>
          </p:cNvSpPr>
          <p:nvPr/>
        </p:nvSpPr>
        <p:spPr bwMode="auto">
          <a:xfrm>
            <a:off x="4543139" y="3479365"/>
            <a:ext cx="486138" cy="5857"/>
          </a:xfrm>
          <a:prstGeom prst="rect">
            <a:avLst/>
          </a:prstGeom>
          <a:solidFill>
            <a:srgbClr val="E6DE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2" name="Rectangle 906"/>
          <p:cNvSpPr>
            <a:spLocks noChangeArrowheads="1"/>
          </p:cNvSpPr>
          <p:nvPr/>
        </p:nvSpPr>
        <p:spPr bwMode="auto">
          <a:xfrm>
            <a:off x="4543139" y="3485222"/>
            <a:ext cx="486138" cy="7809"/>
          </a:xfrm>
          <a:prstGeom prst="rect">
            <a:avLst/>
          </a:prstGeom>
          <a:solidFill>
            <a:srgbClr val="E7D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5" name="Rectangle 907"/>
          <p:cNvSpPr>
            <a:spLocks noChangeArrowheads="1"/>
          </p:cNvSpPr>
          <p:nvPr/>
        </p:nvSpPr>
        <p:spPr bwMode="auto">
          <a:xfrm>
            <a:off x="4543139" y="3493031"/>
            <a:ext cx="486138" cy="5857"/>
          </a:xfrm>
          <a:prstGeom prst="rect">
            <a:avLst/>
          </a:prstGeom>
          <a:solidFill>
            <a:srgbClr val="E7E0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8" name="Rectangle 908"/>
          <p:cNvSpPr>
            <a:spLocks noChangeArrowheads="1"/>
          </p:cNvSpPr>
          <p:nvPr/>
        </p:nvSpPr>
        <p:spPr bwMode="auto">
          <a:xfrm>
            <a:off x="4543139" y="3498889"/>
            <a:ext cx="486138" cy="7809"/>
          </a:xfrm>
          <a:prstGeom prst="rect">
            <a:avLst/>
          </a:prstGeom>
          <a:solidFill>
            <a:srgbClr val="E8E1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1" name="Rectangle 909"/>
          <p:cNvSpPr>
            <a:spLocks noChangeArrowheads="1"/>
          </p:cNvSpPr>
          <p:nvPr/>
        </p:nvSpPr>
        <p:spPr bwMode="auto">
          <a:xfrm>
            <a:off x="4543139" y="3506698"/>
            <a:ext cx="486138" cy="5857"/>
          </a:xfrm>
          <a:prstGeom prst="rect">
            <a:avLst/>
          </a:prstGeom>
          <a:solidFill>
            <a:srgbClr val="E9E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2" name="Rectangle 910"/>
          <p:cNvSpPr>
            <a:spLocks noChangeArrowheads="1"/>
          </p:cNvSpPr>
          <p:nvPr/>
        </p:nvSpPr>
        <p:spPr bwMode="auto">
          <a:xfrm>
            <a:off x="4543139" y="3512555"/>
            <a:ext cx="486138" cy="7809"/>
          </a:xfrm>
          <a:prstGeom prst="rect">
            <a:avLst/>
          </a:prstGeom>
          <a:solidFill>
            <a:srgbClr val="E9E3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5" name="Rectangle 911"/>
          <p:cNvSpPr>
            <a:spLocks noChangeArrowheads="1"/>
          </p:cNvSpPr>
          <p:nvPr/>
        </p:nvSpPr>
        <p:spPr bwMode="auto">
          <a:xfrm>
            <a:off x="4543139" y="3520365"/>
            <a:ext cx="486138" cy="5857"/>
          </a:xfrm>
          <a:prstGeom prst="rect">
            <a:avLst/>
          </a:prstGeom>
          <a:solidFill>
            <a:srgbClr val="EAE4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6" name="Rectangle 912"/>
          <p:cNvSpPr>
            <a:spLocks noChangeArrowheads="1"/>
          </p:cNvSpPr>
          <p:nvPr/>
        </p:nvSpPr>
        <p:spPr bwMode="auto">
          <a:xfrm>
            <a:off x="4543139" y="3526222"/>
            <a:ext cx="486138" cy="7809"/>
          </a:xfrm>
          <a:prstGeom prst="rect">
            <a:avLst/>
          </a:prstGeom>
          <a:solidFill>
            <a:srgbClr val="EAE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9" name="Rectangle 913"/>
          <p:cNvSpPr>
            <a:spLocks noChangeArrowheads="1"/>
          </p:cNvSpPr>
          <p:nvPr/>
        </p:nvSpPr>
        <p:spPr bwMode="auto">
          <a:xfrm>
            <a:off x="4543139" y="3534031"/>
            <a:ext cx="486138" cy="5857"/>
          </a:xfrm>
          <a:prstGeom prst="rect">
            <a:avLst/>
          </a:prstGeom>
          <a:solidFill>
            <a:srgbClr val="EBE6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2" name="Rectangle 914"/>
          <p:cNvSpPr>
            <a:spLocks noChangeArrowheads="1"/>
          </p:cNvSpPr>
          <p:nvPr/>
        </p:nvSpPr>
        <p:spPr bwMode="auto">
          <a:xfrm>
            <a:off x="4543139" y="3539888"/>
            <a:ext cx="486138" cy="7809"/>
          </a:xfrm>
          <a:prstGeom prst="rect">
            <a:avLst/>
          </a:prstGeom>
          <a:solidFill>
            <a:srgbClr val="ECE7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5" name="Rectangle 915"/>
          <p:cNvSpPr>
            <a:spLocks noChangeArrowheads="1"/>
          </p:cNvSpPr>
          <p:nvPr/>
        </p:nvSpPr>
        <p:spPr bwMode="auto">
          <a:xfrm>
            <a:off x="4543139" y="3547698"/>
            <a:ext cx="486138" cy="5857"/>
          </a:xfrm>
          <a:prstGeom prst="rect">
            <a:avLst/>
          </a:prstGeom>
          <a:solidFill>
            <a:srgbClr val="EDE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6" name="Rectangle 916"/>
          <p:cNvSpPr>
            <a:spLocks noChangeArrowheads="1"/>
          </p:cNvSpPr>
          <p:nvPr/>
        </p:nvSpPr>
        <p:spPr bwMode="auto">
          <a:xfrm>
            <a:off x="4543139" y="3553555"/>
            <a:ext cx="486138" cy="7809"/>
          </a:xfrm>
          <a:prstGeom prst="rect">
            <a:avLst/>
          </a:prstGeom>
          <a:solidFill>
            <a:srgbClr val="EEE9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9" name="Rectangle 917"/>
          <p:cNvSpPr>
            <a:spLocks noChangeArrowheads="1"/>
          </p:cNvSpPr>
          <p:nvPr/>
        </p:nvSpPr>
        <p:spPr bwMode="auto">
          <a:xfrm>
            <a:off x="4543139" y="3561364"/>
            <a:ext cx="486138" cy="5857"/>
          </a:xfrm>
          <a:prstGeom prst="rect">
            <a:avLst/>
          </a:prstGeom>
          <a:solidFill>
            <a:srgbClr val="EF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0" name="Rectangle 918"/>
          <p:cNvSpPr>
            <a:spLocks noChangeArrowheads="1"/>
          </p:cNvSpPr>
          <p:nvPr/>
        </p:nvSpPr>
        <p:spPr bwMode="auto">
          <a:xfrm>
            <a:off x="4543139" y="3567221"/>
            <a:ext cx="486138" cy="7809"/>
          </a:xfrm>
          <a:prstGeom prst="rect">
            <a:avLst/>
          </a:prstGeom>
          <a:solidFill>
            <a:srgbClr val="EFEB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3" name="Rectangle 919"/>
          <p:cNvSpPr>
            <a:spLocks noChangeArrowheads="1"/>
          </p:cNvSpPr>
          <p:nvPr/>
        </p:nvSpPr>
        <p:spPr bwMode="auto">
          <a:xfrm>
            <a:off x="4543139" y="3575031"/>
            <a:ext cx="486138" cy="5857"/>
          </a:xfrm>
          <a:prstGeom prst="rect">
            <a:avLst/>
          </a:prstGeom>
          <a:solidFill>
            <a:srgbClr val="F0EC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6" name="Rectangle 920"/>
          <p:cNvSpPr>
            <a:spLocks noChangeArrowheads="1"/>
          </p:cNvSpPr>
          <p:nvPr/>
        </p:nvSpPr>
        <p:spPr bwMode="auto">
          <a:xfrm>
            <a:off x="4543139" y="3580888"/>
            <a:ext cx="486138" cy="7809"/>
          </a:xfrm>
          <a:prstGeom prst="rect">
            <a:avLst/>
          </a:prstGeom>
          <a:solidFill>
            <a:srgbClr val="F1E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7" name="Rectangle 921"/>
          <p:cNvSpPr>
            <a:spLocks noChangeArrowheads="1"/>
          </p:cNvSpPr>
          <p:nvPr/>
        </p:nvSpPr>
        <p:spPr bwMode="auto">
          <a:xfrm>
            <a:off x="4543139" y="3588697"/>
            <a:ext cx="486138" cy="5857"/>
          </a:xfrm>
          <a:prstGeom prst="rect">
            <a:avLst/>
          </a:prstGeom>
          <a:solidFill>
            <a:srgbClr val="F2EE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8" name="Rectangle 922"/>
          <p:cNvSpPr>
            <a:spLocks noChangeArrowheads="1"/>
          </p:cNvSpPr>
          <p:nvPr/>
        </p:nvSpPr>
        <p:spPr bwMode="auto">
          <a:xfrm>
            <a:off x="4543139" y="3594554"/>
            <a:ext cx="486138" cy="7809"/>
          </a:xfrm>
          <a:prstGeom prst="rect">
            <a:avLst/>
          </a:prstGeom>
          <a:solidFill>
            <a:srgbClr val="F3EF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9" name="Rectangle 923"/>
          <p:cNvSpPr>
            <a:spLocks noChangeArrowheads="1"/>
          </p:cNvSpPr>
          <p:nvPr/>
        </p:nvSpPr>
        <p:spPr bwMode="auto">
          <a:xfrm>
            <a:off x="4543139" y="3602364"/>
            <a:ext cx="486138" cy="5857"/>
          </a:xfrm>
          <a:prstGeom prst="rect">
            <a:avLst/>
          </a:prstGeom>
          <a:solidFill>
            <a:srgbClr val="F3EF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0" name="Rectangle 924"/>
          <p:cNvSpPr>
            <a:spLocks noChangeArrowheads="1"/>
          </p:cNvSpPr>
          <p:nvPr/>
        </p:nvSpPr>
        <p:spPr bwMode="auto">
          <a:xfrm>
            <a:off x="4543139" y="3608221"/>
            <a:ext cx="486138" cy="7809"/>
          </a:xfrm>
          <a:prstGeom prst="rect">
            <a:avLst/>
          </a:prstGeom>
          <a:solidFill>
            <a:srgbClr val="F4F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1" name="Rectangle 925"/>
          <p:cNvSpPr>
            <a:spLocks noChangeArrowheads="1"/>
          </p:cNvSpPr>
          <p:nvPr/>
        </p:nvSpPr>
        <p:spPr bwMode="auto">
          <a:xfrm>
            <a:off x="4543139" y="3616030"/>
            <a:ext cx="486138" cy="5857"/>
          </a:xfrm>
          <a:prstGeom prst="rect">
            <a:avLst/>
          </a:prstGeom>
          <a:solidFill>
            <a:srgbClr val="F5F2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2" name="Rectangle 926"/>
          <p:cNvSpPr>
            <a:spLocks noChangeArrowheads="1"/>
          </p:cNvSpPr>
          <p:nvPr/>
        </p:nvSpPr>
        <p:spPr bwMode="auto">
          <a:xfrm>
            <a:off x="4543139" y="3621887"/>
            <a:ext cx="486138" cy="7809"/>
          </a:xfrm>
          <a:prstGeom prst="rect">
            <a:avLst/>
          </a:prstGeom>
          <a:solidFill>
            <a:srgbClr val="F6F3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3" name="Rectangle 927"/>
          <p:cNvSpPr>
            <a:spLocks noChangeArrowheads="1"/>
          </p:cNvSpPr>
          <p:nvPr/>
        </p:nvSpPr>
        <p:spPr bwMode="auto">
          <a:xfrm>
            <a:off x="4543139" y="3629697"/>
            <a:ext cx="486138" cy="5857"/>
          </a:xfrm>
          <a:prstGeom prst="rect">
            <a:avLst/>
          </a:prstGeom>
          <a:solidFill>
            <a:srgbClr val="F7F4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4" name="Rectangle 928"/>
          <p:cNvSpPr>
            <a:spLocks noChangeArrowheads="1"/>
          </p:cNvSpPr>
          <p:nvPr/>
        </p:nvSpPr>
        <p:spPr bwMode="auto">
          <a:xfrm>
            <a:off x="4543139" y="3635554"/>
            <a:ext cx="486138" cy="7809"/>
          </a:xfrm>
          <a:prstGeom prst="rect">
            <a:avLst/>
          </a:prstGeom>
          <a:solidFill>
            <a:srgbClr val="F8F5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5" name="Rectangle 929"/>
          <p:cNvSpPr>
            <a:spLocks noChangeArrowheads="1"/>
          </p:cNvSpPr>
          <p:nvPr/>
        </p:nvSpPr>
        <p:spPr bwMode="auto">
          <a:xfrm>
            <a:off x="4543139" y="3643363"/>
            <a:ext cx="486138" cy="7809"/>
          </a:xfrm>
          <a:prstGeom prst="rect">
            <a:avLst/>
          </a:prstGeom>
          <a:solidFill>
            <a:srgbClr val="F8F6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 name="Rectangle 930"/>
          <p:cNvSpPr>
            <a:spLocks noChangeArrowheads="1"/>
          </p:cNvSpPr>
          <p:nvPr/>
        </p:nvSpPr>
        <p:spPr bwMode="auto">
          <a:xfrm>
            <a:off x="4543139" y="3651173"/>
            <a:ext cx="486138" cy="5857"/>
          </a:xfrm>
          <a:prstGeom prst="rect">
            <a:avLst/>
          </a:prstGeom>
          <a:solidFill>
            <a:srgbClr val="F9F7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 name="Rectangle 931"/>
          <p:cNvSpPr>
            <a:spLocks noChangeArrowheads="1"/>
          </p:cNvSpPr>
          <p:nvPr/>
        </p:nvSpPr>
        <p:spPr bwMode="auto">
          <a:xfrm>
            <a:off x="4543139" y="3657030"/>
            <a:ext cx="486138" cy="7809"/>
          </a:xfrm>
          <a:prstGeom prst="rect">
            <a:avLst/>
          </a:prstGeom>
          <a:solidFill>
            <a:srgbClr val="F9F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8" name="Rectangle 932"/>
          <p:cNvSpPr>
            <a:spLocks noChangeArrowheads="1"/>
          </p:cNvSpPr>
          <p:nvPr/>
        </p:nvSpPr>
        <p:spPr bwMode="auto">
          <a:xfrm>
            <a:off x="4543139" y="3664839"/>
            <a:ext cx="486138" cy="5857"/>
          </a:xfrm>
          <a:prstGeom prst="rect">
            <a:avLst/>
          </a:prstGeom>
          <a:solidFill>
            <a:srgbClr val="FAF9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9" name="Rectangle 933"/>
          <p:cNvSpPr>
            <a:spLocks noChangeArrowheads="1"/>
          </p:cNvSpPr>
          <p:nvPr/>
        </p:nvSpPr>
        <p:spPr bwMode="auto">
          <a:xfrm>
            <a:off x="4543139" y="3670696"/>
            <a:ext cx="486138" cy="7809"/>
          </a:xfrm>
          <a:prstGeom prst="rect">
            <a:avLst/>
          </a:prstGeom>
          <a:solidFill>
            <a:srgbClr val="FBFA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0" name="Rectangle 934"/>
          <p:cNvSpPr>
            <a:spLocks noChangeArrowheads="1"/>
          </p:cNvSpPr>
          <p:nvPr/>
        </p:nvSpPr>
        <p:spPr bwMode="auto">
          <a:xfrm>
            <a:off x="4543139" y="3678506"/>
            <a:ext cx="486138" cy="5857"/>
          </a:xfrm>
          <a:prstGeom prst="rect">
            <a:avLst/>
          </a:prstGeom>
          <a:solidFill>
            <a:srgbClr val="FCFB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1" name="Rectangle 935"/>
          <p:cNvSpPr>
            <a:spLocks noChangeArrowheads="1"/>
          </p:cNvSpPr>
          <p:nvPr/>
        </p:nvSpPr>
        <p:spPr bwMode="auto">
          <a:xfrm>
            <a:off x="4543139" y="3684363"/>
            <a:ext cx="486138" cy="7809"/>
          </a:xfrm>
          <a:prstGeom prst="rect">
            <a:avLst/>
          </a:prstGeom>
          <a:solidFill>
            <a:srgbClr val="FCFC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2" name="Rectangle 936"/>
          <p:cNvSpPr>
            <a:spLocks noChangeArrowheads="1"/>
          </p:cNvSpPr>
          <p:nvPr/>
        </p:nvSpPr>
        <p:spPr bwMode="auto">
          <a:xfrm>
            <a:off x="4543139" y="3692172"/>
            <a:ext cx="486138" cy="5857"/>
          </a:xfrm>
          <a:prstGeom prst="rect">
            <a:avLst/>
          </a:prstGeom>
          <a:solidFill>
            <a:srgbClr val="FDFD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3" name="Rectangle 937"/>
          <p:cNvSpPr>
            <a:spLocks noChangeArrowheads="1"/>
          </p:cNvSpPr>
          <p:nvPr/>
        </p:nvSpPr>
        <p:spPr bwMode="auto">
          <a:xfrm>
            <a:off x="4543139" y="3698030"/>
            <a:ext cx="486138" cy="7809"/>
          </a:xfrm>
          <a:prstGeom prst="rect">
            <a:avLst/>
          </a:prstGeom>
          <a:solidFill>
            <a:srgbClr val="FEFE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4" name="Freeform 938"/>
          <p:cNvSpPr>
            <a:spLocks/>
          </p:cNvSpPr>
          <p:nvPr/>
        </p:nvSpPr>
        <p:spPr bwMode="auto">
          <a:xfrm>
            <a:off x="4556805" y="3446175"/>
            <a:ext cx="466615" cy="253807"/>
          </a:xfrm>
          <a:custGeom>
            <a:avLst/>
            <a:gdLst>
              <a:gd name="T0" fmla="*/ 413 w 1089"/>
              <a:gd name="T1" fmla="*/ 591 h 591"/>
              <a:gd name="T2" fmla="*/ 1089 w 1089"/>
              <a:gd name="T3" fmla="*/ 224 h 591"/>
              <a:gd name="T4" fmla="*/ 670 w 1089"/>
              <a:gd name="T5" fmla="*/ 0 h 591"/>
              <a:gd name="T6" fmla="*/ 0 w 1089"/>
              <a:gd name="T7" fmla="*/ 365 h 591"/>
              <a:gd name="T8" fmla="*/ 413 w 1089"/>
              <a:gd name="T9" fmla="*/ 591 h 591"/>
            </a:gdLst>
            <a:ahLst/>
            <a:cxnLst>
              <a:cxn ang="0">
                <a:pos x="T0" y="T1"/>
              </a:cxn>
              <a:cxn ang="0">
                <a:pos x="T2" y="T3"/>
              </a:cxn>
              <a:cxn ang="0">
                <a:pos x="T4" y="T5"/>
              </a:cxn>
              <a:cxn ang="0">
                <a:pos x="T6" y="T7"/>
              </a:cxn>
              <a:cxn ang="0">
                <a:pos x="T8" y="T9"/>
              </a:cxn>
            </a:cxnLst>
            <a:rect l="0" t="0" r="r" b="b"/>
            <a:pathLst>
              <a:path w="1089" h="591">
                <a:moveTo>
                  <a:pt x="413" y="591"/>
                </a:moveTo>
                <a:lnTo>
                  <a:pt x="1089" y="224"/>
                </a:lnTo>
                <a:lnTo>
                  <a:pt x="670" y="0"/>
                </a:lnTo>
                <a:lnTo>
                  <a:pt x="0" y="365"/>
                </a:lnTo>
                <a:cubicBezTo>
                  <a:pt x="106" y="482"/>
                  <a:pt x="252" y="562"/>
                  <a:pt x="413" y="591"/>
                </a:cubicBezTo>
              </a:path>
            </a:pathLst>
          </a:custGeom>
          <a:noFill/>
          <a:ln w="31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63" name="Picture 939"/>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4543139" y="3594554"/>
            <a:ext cx="191332" cy="50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4" name="Picture 940"/>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4543139" y="3594554"/>
            <a:ext cx="191332" cy="50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 name="Freeform 941"/>
          <p:cNvSpPr>
            <a:spLocks/>
          </p:cNvSpPr>
          <p:nvPr/>
        </p:nvSpPr>
        <p:spPr bwMode="auto">
          <a:xfrm>
            <a:off x="4556805" y="3602364"/>
            <a:ext cx="175713" cy="491995"/>
          </a:xfrm>
          <a:custGeom>
            <a:avLst/>
            <a:gdLst>
              <a:gd name="T0" fmla="*/ 413 w 413"/>
              <a:gd name="T1" fmla="*/ 227 h 1148"/>
              <a:gd name="T2" fmla="*/ 0 w 413"/>
              <a:gd name="T3" fmla="*/ 0 h 1148"/>
              <a:gd name="T4" fmla="*/ 0 w 413"/>
              <a:gd name="T5" fmla="*/ 0 h 1148"/>
              <a:gd name="T6" fmla="*/ 0 w 413"/>
              <a:gd name="T7" fmla="*/ 938 h 1148"/>
              <a:gd name="T8" fmla="*/ 413 w 413"/>
              <a:gd name="T9" fmla="*/ 1148 h 1148"/>
              <a:gd name="T10" fmla="*/ 413 w 413"/>
              <a:gd name="T11" fmla="*/ 1148 h 1148"/>
              <a:gd name="T12" fmla="*/ 413 w 413"/>
              <a:gd name="T13" fmla="*/ 227 h 1148"/>
            </a:gdLst>
            <a:ahLst/>
            <a:cxnLst>
              <a:cxn ang="0">
                <a:pos x="T0" y="T1"/>
              </a:cxn>
              <a:cxn ang="0">
                <a:pos x="T2" y="T3"/>
              </a:cxn>
              <a:cxn ang="0">
                <a:pos x="T4" y="T5"/>
              </a:cxn>
              <a:cxn ang="0">
                <a:pos x="T6" y="T7"/>
              </a:cxn>
              <a:cxn ang="0">
                <a:pos x="T8" y="T9"/>
              </a:cxn>
              <a:cxn ang="0">
                <a:pos x="T10" y="T11"/>
              </a:cxn>
              <a:cxn ang="0">
                <a:pos x="T12" y="T13"/>
              </a:cxn>
            </a:cxnLst>
            <a:rect l="0" t="0" r="r" b="b"/>
            <a:pathLst>
              <a:path w="413" h="1148">
                <a:moveTo>
                  <a:pt x="413" y="227"/>
                </a:moveTo>
                <a:cubicBezTo>
                  <a:pt x="252" y="198"/>
                  <a:pt x="106" y="117"/>
                  <a:pt x="0" y="0"/>
                </a:cubicBezTo>
                <a:lnTo>
                  <a:pt x="0" y="0"/>
                </a:lnTo>
                <a:lnTo>
                  <a:pt x="0" y="938"/>
                </a:lnTo>
                <a:cubicBezTo>
                  <a:pt x="108" y="1050"/>
                  <a:pt x="254" y="1124"/>
                  <a:pt x="413" y="1148"/>
                </a:cubicBezTo>
                <a:lnTo>
                  <a:pt x="413" y="1148"/>
                </a:lnTo>
                <a:lnTo>
                  <a:pt x="413" y="227"/>
                </a:lnTo>
              </a:path>
            </a:pathLst>
          </a:custGeom>
          <a:noFill/>
          <a:ln w="3175" cap="rnd">
            <a:solidFill>
              <a:srgbClr val="A784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66" name="Picture 942"/>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4720804" y="3534031"/>
            <a:ext cx="308473" cy="56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7" name="Picture 943"/>
          <p:cNvPicPr>
            <a:picLocks noChangeAspect="1" noChangeArrowheads="1"/>
          </p:cNvPicPr>
          <p:nvPr/>
        </p:nvPicPr>
        <p:blipFill>
          <a:blip r:embed="rId122">
            <a:extLst>
              <a:ext uri="{28A0092B-C50C-407E-A947-70E740481C1C}">
                <a14:useLocalDpi xmlns:a14="http://schemas.microsoft.com/office/drawing/2010/main" val="0"/>
              </a:ext>
            </a:extLst>
          </a:blip>
          <a:srcRect/>
          <a:stretch>
            <a:fillRect/>
          </a:stretch>
        </p:blipFill>
        <p:spPr bwMode="auto">
          <a:xfrm>
            <a:off x="4720804" y="3534031"/>
            <a:ext cx="308473" cy="56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6" name="Freeform 944"/>
          <p:cNvSpPr>
            <a:spLocks/>
          </p:cNvSpPr>
          <p:nvPr/>
        </p:nvSpPr>
        <p:spPr bwMode="auto">
          <a:xfrm>
            <a:off x="4732518" y="3541841"/>
            <a:ext cx="290902" cy="552519"/>
          </a:xfrm>
          <a:custGeom>
            <a:avLst/>
            <a:gdLst>
              <a:gd name="T0" fmla="*/ 0 w 149"/>
              <a:gd name="T1" fmla="*/ 81 h 283"/>
              <a:gd name="T2" fmla="*/ 0 w 149"/>
              <a:gd name="T3" fmla="*/ 283 h 283"/>
              <a:gd name="T4" fmla="*/ 149 w 149"/>
              <a:gd name="T5" fmla="*/ 203 h 283"/>
              <a:gd name="T6" fmla="*/ 149 w 149"/>
              <a:gd name="T7" fmla="*/ 0 h 283"/>
              <a:gd name="T8" fmla="*/ 0 w 149"/>
              <a:gd name="T9" fmla="*/ 81 h 283"/>
            </a:gdLst>
            <a:ahLst/>
            <a:cxnLst>
              <a:cxn ang="0">
                <a:pos x="T0" y="T1"/>
              </a:cxn>
              <a:cxn ang="0">
                <a:pos x="T2" y="T3"/>
              </a:cxn>
              <a:cxn ang="0">
                <a:pos x="T4" y="T5"/>
              </a:cxn>
              <a:cxn ang="0">
                <a:pos x="T6" y="T7"/>
              </a:cxn>
              <a:cxn ang="0">
                <a:pos x="T8" y="T9"/>
              </a:cxn>
            </a:cxnLst>
            <a:rect l="0" t="0" r="r" b="b"/>
            <a:pathLst>
              <a:path w="149" h="283">
                <a:moveTo>
                  <a:pt x="0" y="81"/>
                </a:moveTo>
                <a:lnTo>
                  <a:pt x="0" y="283"/>
                </a:lnTo>
                <a:lnTo>
                  <a:pt x="149" y="203"/>
                </a:lnTo>
                <a:lnTo>
                  <a:pt x="149" y="0"/>
                </a:lnTo>
                <a:lnTo>
                  <a:pt x="0" y="81"/>
                </a:lnTo>
                <a:close/>
              </a:path>
            </a:pathLst>
          </a:custGeom>
          <a:noFill/>
          <a:ln w="31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7" name="Freeform 945"/>
          <p:cNvSpPr>
            <a:spLocks/>
          </p:cNvSpPr>
          <p:nvPr/>
        </p:nvSpPr>
        <p:spPr bwMode="auto">
          <a:xfrm>
            <a:off x="4556805" y="3446175"/>
            <a:ext cx="466615" cy="648184"/>
          </a:xfrm>
          <a:custGeom>
            <a:avLst/>
            <a:gdLst>
              <a:gd name="T0" fmla="*/ 1089 w 1089"/>
              <a:gd name="T1" fmla="*/ 224 h 1512"/>
              <a:gd name="T2" fmla="*/ 670 w 1089"/>
              <a:gd name="T3" fmla="*/ 0 h 1512"/>
              <a:gd name="T4" fmla="*/ 0 w 1089"/>
              <a:gd name="T5" fmla="*/ 365 h 1512"/>
              <a:gd name="T6" fmla="*/ 0 w 1089"/>
              <a:gd name="T7" fmla="*/ 1302 h 1512"/>
              <a:gd name="T8" fmla="*/ 413 w 1089"/>
              <a:gd name="T9" fmla="*/ 1512 h 1512"/>
              <a:gd name="T10" fmla="*/ 413 w 1089"/>
              <a:gd name="T11" fmla="*/ 1512 h 1512"/>
              <a:gd name="T12" fmla="*/ 1089 w 1089"/>
              <a:gd name="T13" fmla="*/ 1147 h 1512"/>
              <a:gd name="T14" fmla="*/ 1089 w 1089"/>
              <a:gd name="T15" fmla="*/ 224 h 1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9" h="1512">
                <a:moveTo>
                  <a:pt x="1089" y="224"/>
                </a:moveTo>
                <a:lnTo>
                  <a:pt x="670" y="0"/>
                </a:lnTo>
                <a:lnTo>
                  <a:pt x="0" y="365"/>
                </a:lnTo>
                <a:lnTo>
                  <a:pt x="0" y="1302"/>
                </a:lnTo>
                <a:cubicBezTo>
                  <a:pt x="108" y="1414"/>
                  <a:pt x="254" y="1488"/>
                  <a:pt x="413" y="1512"/>
                </a:cubicBezTo>
                <a:lnTo>
                  <a:pt x="413" y="1512"/>
                </a:lnTo>
                <a:lnTo>
                  <a:pt x="1089" y="1147"/>
                </a:lnTo>
                <a:lnTo>
                  <a:pt x="1089" y="224"/>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70" name="Picture 946"/>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4605614" y="3828838"/>
            <a:ext cx="68333" cy="6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1" name="Picture 947"/>
          <p:cNvPicPr>
            <a:picLocks noChangeAspect="1" noChangeArrowheads="1"/>
          </p:cNvPicPr>
          <p:nvPr/>
        </p:nvPicPr>
        <p:blipFill>
          <a:blip r:embed="rId124">
            <a:extLst>
              <a:ext uri="{28A0092B-C50C-407E-A947-70E740481C1C}">
                <a14:useLocalDpi xmlns:a14="http://schemas.microsoft.com/office/drawing/2010/main" val="0"/>
              </a:ext>
            </a:extLst>
          </a:blip>
          <a:srcRect/>
          <a:stretch>
            <a:fillRect/>
          </a:stretch>
        </p:blipFill>
        <p:spPr bwMode="auto">
          <a:xfrm>
            <a:off x="4605614" y="3828838"/>
            <a:ext cx="68333" cy="6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8" name="Freeform 948"/>
          <p:cNvSpPr>
            <a:spLocks/>
          </p:cNvSpPr>
          <p:nvPr/>
        </p:nvSpPr>
        <p:spPr bwMode="auto">
          <a:xfrm>
            <a:off x="4621233" y="3844457"/>
            <a:ext cx="33190" cy="39047"/>
          </a:xfrm>
          <a:custGeom>
            <a:avLst/>
            <a:gdLst>
              <a:gd name="T0" fmla="*/ 15 w 17"/>
              <a:gd name="T1" fmla="*/ 8 h 20"/>
              <a:gd name="T2" fmla="*/ 5 w 17"/>
              <a:gd name="T3" fmla="*/ 1 h 20"/>
              <a:gd name="T4" fmla="*/ 2 w 17"/>
              <a:gd name="T5" fmla="*/ 13 h 20"/>
              <a:gd name="T6" fmla="*/ 12 w 17"/>
              <a:gd name="T7" fmla="*/ 19 h 20"/>
              <a:gd name="T8" fmla="*/ 15 w 17"/>
              <a:gd name="T9" fmla="*/ 8 h 20"/>
            </a:gdLst>
            <a:ahLst/>
            <a:cxnLst>
              <a:cxn ang="0">
                <a:pos x="T0" y="T1"/>
              </a:cxn>
              <a:cxn ang="0">
                <a:pos x="T2" y="T3"/>
              </a:cxn>
              <a:cxn ang="0">
                <a:pos x="T4" y="T5"/>
              </a:cxn>
              <a:cxn ang="0">
                <a:pos x="T6" y="T7"/>
              </a:cxn>
              <a:cxn ang="0">
                <a:pos x="T8" y="T9"/>
              </a:cxn>
            </a:cxnLst>
            <a:rect l="0" t="0" r="r" b="b"/>
            <a:pathLst>
              <a:path w="17" h="20">
                <a:moveTo>
                  <a:pt x="15" y="8"/>
                </a:moveTo>
                <a:cubicBezTo>
                  <a:pt x="13" y="3"/>
                  <a:pt x="9" y="0"/>
                  <a:pt x="5" y="1"/>
                </a:cubicBezTo>
                <a:cubicBezTo>
                  <a:pt x="2" y="3"/>
                  <a:pt x="0" y="8"/>
                  <a:pt x="2" y="13"/>
                </a:cubicBezTo>
                <a:cubicBezTo>
                  <a:pt x="4" y="17"/>
                  <a:pt x="8" y="20"/>
                  <a:pt x="12" y="19"/>
                </a:cubicBezTo>
                <a:cubicBezTo>
                  <a:pt x="15" y="18"/>
                  <a:pt x="17" y="13"/>
                  <a:pt x="15" y="8"/>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9" name="Freeform 949"/>
          <p:cNvSpPr>
            <a:spLocks noEditPoints="1"/>
          </p:cNvSpPr>
          <p:nvPr/>
        </p:nvSpPr>
        <p:spPr bwMode="auto">
          <a:xfrm>
            <a:off x="4584138" y="3928408"/>
            <a:ext cx="121046" cy="109332"/>
          </a:xfrm>
          <a:custGeom>
            <a:avLst/>
            <a:gdLst>
              <a:gd name="T0" fmla="*/ 0 w 279"/>
              <a:gd name="T1" fmla="*/ 0 h 256"/>
              <a:gd name="T2" fmla="*/ 279 w 279"/>
              <a:gd name="T3" fmla="*/ 143 h 256"/>
              <a:gd name="T4" fmla="*/ 0 w 279"/>
              <a:gd name="T5" fmla="*/ 56 h 256"/>
              <a:gd name="T6" fmla="*/ 279 w 279"/>
              <a:gd name="T7" fmla="*/ 200 h 256"/>
              <a:gd name="T8" fmla="*/ 0 w 279"/>
              <a:gd name="T9" fmla="*/ 112 h 256"/>
              <a:gd name="T10" fmla="*/ 279 w 279"/>
              <a:gd name="T11" fmla="*/ 256 h 256"/>
            </a:gdLst>
            <a:ahLst/>
            <a:cxnLst>
              <a:cxn ang="0">
                <a:pos x="T0" y="T1"/>
              </a:cxn>
              <a:cxn ang="0">
                <a:pos x="T2" y="T3"/>
              </a:cxn>
              <a:cxn ang="0">
                <a:pos x="T4" y="T5"/>
              </a:cxn>
              <a:cxn ang="0">
                <a:pos x="T6" y="T7"/>
              </a:cxn>
              <a:cxn ang="0">
                <a:pos x="T8" y="T9"/>
              </a:cxn>
              <a:cxn ang="0">
                <a:pos x="T10" y="T11"/>
              </a:cxn>
            </a:cxnLst>
            <a:rect l="0" t="0" r="r" b="b"/>
            <a:pathLst>
              <a:path w="279" h="256">
                <a:moveTo>
                  <a:pt x="0" y="0"/>
                </a:moveTo>
                <a:cubicBezTo>
                  <a:pt x="83" y="69"/>
                  <a:pt x="178" y="117"/>
                  <a:pt x="279" y="143"/>
                </a:cubicBezTo>
                <a:moveTo>
                  <a:pt x="0" y="56"/>
                </a:moveTo>
                <a:cubicBezTo>
                  <a:pt x="83" y="125"/>
                  <a:pt x="178" y="173"/>
                  <a:pt x="279" y="200"/>
                </a:cubicBezTo>
                <a:moveTo>
                  <a:pt x="0" y="112"/>
                </a:moveTo>
                <a:cubicBezTo>
                  <a:pt x="83" y="181"/>
                  <a:pt x="178" y="229"/>
                  <a:pt x="279" y="256"/>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0" name="Freeform 950"/>
          <p:cNvSpPr>
            <a:spLocks/>
          </p:cNvSpPr>
          <p:nvPr/>
        </p:nvSpPr>
        <p:spPr bwMode="auto">
          <a:xfrm>
            <a:off x="4580233" y="3678506"/>
            <a:ext cx="128856" cy="72237"/>
          </a:xfrm>
          <a:custGeom>
            <a:avLst/>
            <a:gdLst>
              <a:gd name="T0" fmla="*/ 10 w 302"/>
              <a:gd name="T1" fmla="*/ 25 h 168"/>
              <a:gd name="T2" fmla="*/ 289 w 302"/>
              <a:gd name="T3" fmla="*/ 168 h 168"/>
              <a:gd name="T4" fmla="*/ 300 w 302"/>
              <a:gd name="T5" fmla="*/ 152 h 168"/>
              <a:gd name="T6" fmla="*/ 289 w 302"/>
              <a:gd name="T7" fmla="*/ 142 h 168"/>
              <a:gd name="T8" fmla="*/ 15 w 302"/>
              <a:gd name="T9" fmla="*/ 3 h 168"/>
              <a:gd name="T10" fmla="*/ 2 w 302"/>
              <a:gd name="T11" fmla="*/ 3 h 168"/>
              <a:gd name="T12" fmla="*/ 0 w 302"/>
              <a:gd name="T13" fmla="*/ 10 h 168"/>
              <a:gd name="T14" fmla="*/ 10 w 302"/>
              <a:gd name="T15" fmla="*/ 25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168">
                <a:moveTo>
                  <a:pt x="10" y="25"/>
                </a:moveTo>
                <a:cubicBezTo>
                  <a:pt x="90" y="92"/>
                  <a:pt x="185" y="141"/>
                  <a:pt x="289" y="168"/>
                </a:cubicBezTo>
                <a:cubicBezTo>
                  <a:pt x="297" y="166"/>
                  <a:pt x="302" y="159"/>
                  <a:pt x="300" y="152"/>
                </a:cubicBezTo>
                <a:cubicBezTo>
                  <a:pt x="299" y="147"/>
                  <a:pt x="294" y="143"/>
                  <a:pt x="289" y="142"/>
                </a:cubicBezTo>
                <a:cubicBezTo>
                  <a:pt x="188" y="116"/>
                  <a:pt x="94" y="68"/>
                  <a:pt x="15" y="3"/>
                </a:cubicBezTo>
                <a:cubicBezTo>
                  <a:pt x="12" y="0"/>
                  <a:pt x="6" y="0"/>
                  <a:pt x="2" y="3"/>
                </a:cubicBezTo>
                <a:cubicBezTo>
                  <a:pt x="1" y="5"/>
                  <a:pt x="0" y="8"/>
                  <a:pt x="0" y="10"/>
                </a:cubicBezTo>
                <a:cubicBezTo>
                  <a:pt x="1" y="16"/>
                  <a:pt x="4" y="22"/>
                  <a:pt x="10" y="25"/>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1" name="Freeform 951"/>
          <p:cNvSpPr>
            <a:spLocks/>
          </p:cNvSpPr>
          <p:nvPr/>
        </p:nvSpPr>
        <p:spPr bwMode="auto">
          <a:xfrm>
            <a:off x="4580233" y="3678506"/>
            <a:ext cx="128856" cy="72237"/>
          </a:xfrm>
          <a:custGeom>
            <a:avLst/>
            <a:gdLst>
              <a:gd name="T0" fmla="*/ 2 w 66"/>
              <a:gd name="T1" fmla="*/ 5 h 37"/>
              <a:gd name="T2" fmla="*/ 64 w 66"/>
              <a:gd name="T3" fmla="*/ 37 h 37"/>
              <a:gd name="T4" fmla="*/ 66 w 66"/>
              <a:gd name="T5" fmla="*/ 33 h 37"/>
              <a:gd name="T6" fmla="*/ 64 w 66"/>
              <a:gd name="T7" fmla="*/ 31 h 37"/>
              <a:gd name="T8" fmla="*/ 3 w 66"/>
              <a:gd name="T9" fmla="*/ 1 h 37"/>
              <a:gd name="T10" fmla="*/ 0 w 66"/>
              <a:gd name="T11" fmla="*/ 1 h 37"/>
              <a:gd name="T12" fmla="*/ 0 w 66"/>
              <a:gd name="T13" fmla="*/ 2 h 37"/>
              <a:gd name="T14" fmla="*/ 2 w 66"/>
              <a:gd name="T15" fmla="*/ 5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37">
                <a:moveTo>
                  <a:pt x="2" y="5"/>
                </a:moveTo>
                <a:cubicBezTo>
                  <a:pt x="20" y="20"/>
                  <a:pt x="41" y="31"/>
                  <a:pt x="64" y="37"/>
                </a:cubicBezTo>
                <a:cubicBezTo>
                  <a:pt x="65" y="36"/>
                  <a:pt x="66" y="35"/>
                  <a:pt x="66" y="33"/>
                </a:cubicBezTo>
                <a:cubicBezTo>
                  <a:pt x="66" y="32"/>
                  <a:pt x="65" y="31"/>
                  <a:pt x="64" y="31"/>
                </a:cubicBezTo>
                <a:cubicBezTo>
                  <a:pt x="41" y="25"/>
                  <a:pt x="21" y="15"/>
                  <a:pt x="3" y="1"/>
                </a:cubicBezTo>
                <a:cubicBezTo>
                  <a:pt x="3" y="0"/>
                  <a:pt x="1" y="0"/>
                  <a:pt x="0" y="1"/>
                </a:cubicBezTo>
                <a:cubicBezTo>
                  <a:pt x="0" y="1"/>
                  <a:pt x="0" y="2"/>
                  <a:pt x="0" y="2"/>
                </a:cubicBezTo>
                <a:cubicBezTo>
                  <a:pt x="0" y="4"/>
                  <a:pt x="1" y="5"/>
                  <a:pt x="2" y="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76" name="Picture 952"/>
          <p:cNvPicPr>
            <a:picLocks noChangeAspect="1" noChangeArrowheads="1"/>
          </p:cNvPicPr>
          <p:nvPr/>
        </p:nvPicPr>
        <p:blipFill>
          <a:blip r:embed="rId125">
            <a:extLst>
              <a:ext uri="{28A0092B-C50C-407E-A947-70E740481C1C}">
                <a14:useLocalDpi xmlns:a14="http://schemas.microsoft.com/office/drawing/2010/main" val="0"/>
              </a:ext>
            </a:extLst>
          </a:blip>
          <a:srcRect/>
          <a:stretch>
            <a:fillRect/>
          </a:stretch>
        </p:blipFill>
        <p:spPr bwMode="auto">
          <a:xfrm>
            <a:off x="4611471" y="3705839"/>
            <a:ext cx="54666"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 name="Picture 953"/>
          <p:cNvPicPr>
            <a:picLocks noChangeAspect="1" noChangeArrowheads="1"/>
          </p:cNvPicPr>
          <p:nvPr/>
        </p:nvPicPr>
        <p:blipFill>
          <a:blip r:embed="rId126">
            <a:extLst>
              <a:ext uri="{28A0092B-C50C-407E-A947-70E740481C1C}">
                <a14:useLocalDpi xmlns:a14="http://schemas.microsoft.com/office/drawing/2010/main" val="0"/>
              </a:ext>
            </a:extLst>
          </a:blip>
          <a:srcRect/>
          <a:stretch>
            <a:fillRect/>
          </a:stretch>
        </p:blipFill>
        <p:spPr bwMode="auto">
          <a:xfrm>
            <a:off x="4611471" y="3705839"/>
            <a:ext cx="54666" cy="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2" name="Freeform 954"/>
          <p:cNvSpPr>
            <a:spLocks/>
          </p:cNvSpPr>
          <p:nvPr/>
        </p:nvSpPr>
        <p:spPr bwMode="auto">
          <a:xfrm>
            <a:off x="4615376" y="3707791"/>
            <a:ext cx="39047" cy="29285"/>
          </a:xfrm>
          <a:custGeom>
            <a:avLst/>
            <a:gdLst>
              <a:gd name="T0" fmla="*/ 20 w 20"/>
              <a:gd name="T1" fmla="*/ 14 h 15"/>
              <a:gd name="T2" fmla="*/ 2 w 20"/>
              <a:gd name="T3" fmla="*/ 5 h 15"/>
              <a:gd name="T4" fmla="*/ 13 w 20"/>
              <a:gd name="T5" fmla="*/ 14 h 15"/>
              <a:gd name="T6" fmla="*/ 20 w 20"/>
              <a:gd name="T7" fmla="*/ 14 h 15"/>
            </a:gdLst>
            <a:ahLst/>
            <a:cxnLst>
              <a:cxn ang="0">
                <a:pos x="T0" y="T1"/>
              </a:cxn>
              <a:cxn ang="0">
                <a:pos x="T2" y="T3"/>
              </a:cxn>
              <a:cxn ang="0">
                <a:pos x="T4" y="T5"/>
              </a:cxn>
              <a:cxn ang="0">
                <a:pos x="T6" y="T7"/>
              </a:cxn>
            </a:cxnLst>
            <a:rect l="0" t="0" r="r" b="b"/>
            <a:pathLst>
              <a:path w="20" h="15">
                <a:moveTo>
                  <a:pt x="20" y="14"/>
                </a:moveTo>
                <a:cubicBezTo>
                  <a:pt x="17" y="4"/>
                  <a:pt x="9" y="0"/>
                  <a:pt x="2" y="5"/>
                </a:cubicBezTo>
                <a:cubicBezTo>
                  <a:pt x="0" y="9"/>
                  <a:pt x="5" y="13"/>
                  <a:pt x="13" y="14"/>
                </a:cubicBezTo>
                <a:cubicBezTo>
                  <a:pt x="15" y="15"/>
                  <a:pt x="18" y="15"/>
                  <a:pt x="20" y="14"/>
                </a:cubicBezTo>
              </a:path>
            </a:pathLst>
          </a:custGeom>
          <a:noFill/>
          <a:ln w="158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79" name="Picture 955"/>
          <p:cNvPicPr>
            <a:picLocks noChangeAspect="1" noChangeArrowheads="1"/>
          </p:cNvPicPr>
          <p:nvPr/>
        </p:nvPicPr>
        <p:blipFill>
          <a:blip r:embed="rId127">
            <a:extLst>
              <a:ext uri="{28A0092B-C50C-407E-A947-70E740481C1C}">
                <a14:useLocalDpi xmlns:a14="http://schemas.microsoft.com/office/drawing/2010/main" val="0"/>
              </a:ext>
            </a:extLst>
          </a:blip>
          <a:srcRect/>
          <a:stretch>
            <a:fillRect/>
          </a:stretch>
        </p:blipFill>
        <p:spPr bwMode="auto">
          <a:xfrm>
            <a:off x="4576329" y="3711696"/>
            <a:ext cx="138618" cy="10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0" name="Picture 956"/>
          <p:cNvPicPr>
            <a:picLocks noChangeAspect="1" noChangeArrowheads="1"/>
          </p:cNvPicPr>
          <p:nvPr/>
        </p:nvPicPr>
        <p:blipFill>
          <a:blip r:embed="rId128">
            <a:extLst>
              <a:ext uri="{28A0092B-C50C-407E-A947-70E740481C1C}">
                <a14:useLocalDpi xmlns:a14="http://schemas.microsoft.com/office/drawing/2010/main" val="0"/>
              </a:ext>
            </a:extLst>
          </a:blip>
          <a:srcRect/>
          <a:stretch>
            <a:fillRect/>
          </a:stretch>
        </p:blipFill>
        <p:spPr bwMode="auto">
          <a:xfrm>
            <a:off x="4576329" y="3711696"/>
            <a:ext cx="138618" cy="10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1" name="Picture 957"/>
          <p:cNvPicPr>
            <a:picLocks noChangeAspect="1" noChangeArrowheads="1"/>
          </p:cNvPicPr>
          <p:nvPr/>
        </p:nvPicPr>
        <p:blipFill>
          <a:blip r:embed="rId127">
            <a:extLst>
              <a:ext uri="{28A0092B-C50C-407E-A947-70E740481C1C}">
                <a14:useLocalDpi xmlns:a14="http://schemas.microsoft.com/office/drawing/2010/main" val="0"/>
              </a:ext>
            </a:extLst>
          </a:blip>
          <a:srcRect/>
          <a:stretch>
            <a:fillRect/>
          </a:stretch>
        </p:blipFill>
        <p:spPr bwMode="auto">
          <a:xfrm>
            <a:off x="4576329" y="3711696"/>
            <a:ext cx="138618" cy="10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3" name="Freeform 958"/>
          <p:cNvSpPr>
            <a:spLocks/>
          </p:cNvSpPr>
          <p:nvPr/>
        </p:nvSpPr>
        <p:spPr bwMode="auto">
          <a:xfrm>
            <a:off x="4584138" y="3727315"/>
            <a:ext cx="121046" cy="70285"/>
          </a:xfrm>
          <a:custGeom>
            <a:avLst/>
            <a:gdLst>
              <a:gd name="T0" fmla="*/ 0 w 279"/>
              <a:gd name="T1" fmla="*/ 18 h 161"/>
              <a:gd name="T2" fmla="*/ 279 w 279"/>
              <a:gd name="T3" fmla="*/ 161 h 161"/>
              <a:gd name="T4" fmla="*/ 279 w 279"/>
              <a:gd name="T5" fmla="*/ 161 h 161"/>
              <a:gd name="T6" fmla="*/ 279 w 279"/>
              <a:gd name="T7" fmla="*/ 143 h 161"/>
              <a:gd name="T8" fmla="*/ 0 w 279"/>
              <a:gd name="T9" fmla="*/ 0 h 161"/>
              <a:gd name="T10" fmla="*/ 0 w 279"/>
              <a:gd name="T11" fmla="*/ 0 h 161"/>
              <a:gd name="T12" fmla="*/ 0 w 279"/>
              <a:gd name="T13" fmla="*/ 18 h 161"/>
            </a:gdLst>
            <a:ahLst/>
            <a:cxnLst>
              <a:cxn ang="0">
                <a:pos x="T0" y="T1"/>
              </a:cxn>
              <a:cxn ang="0">
                <a:pos x="T2" y="T3"/>
              </a:cxn>
              <a:cxn ang="0">
                <a:pos x="T4" y="T5"/>
              </a:cxn>
              <a:cxn ang="0">
                <a:pos x="T6" y="T7"/>
              </a:cxn>
              <a:cxn ang="0">
                <a:pos x="T8" y="T9"/>
              </a:cxn>
              <a:cxn ang="0">
                <a:pos x="T10" y="T11"/>
              </a:cxn>
              <a:cxn ang="0">
                <a:pos x="T12" y="T13"/>
              </a:cxn>
            </a:cxnLst>
            <a:rect l="0" t="0" r="r" b="b"/>
            <a:pathLst>
              <a:path w="279" h="161">
                <a:moveTo>
                  <a:pt x="0" y="18"/>
                </a:moveTo>
                <a:cubicBezTo>
                  <a:pt x="80" y="85"/>
                  <a:pt x="175" y="135"/>
                  <a:pt x="279" y="161"/>
                </a:cubicBezTo>
                <a:lnTo>
                  <a:pt x="279" y="161"/>
                </a:lnTo>
                <a:lnTo>
                  <a:pt x="279" y="143"/>
                </a:lnTo>
                <a:cubicBezTo>
                  <a:pt x="176" y="114"/>
                  <a:pt x="81" y="65"/>
                  <a:pt x="0" y="0"/>
                </a:cubicBezTo>
                <a:lnTo>
                  <a:pt x="0" y="0"/>
                </a:lnTo>
                <a:lnTo>
                  <a:pt x="0" y="1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4" name="Freeform 959"/>
          <p:cNvSpPr>
            <a:spLocks/>
          </p:cNvSpPr>
          <p:nvPr/>
        </p:nvSpPr>
        <p:spPr bwMode="auto">
          <a:xfrm>
            <a:off x="4584138" y="3721458"/>
            <a:ext cx="121046" cy="91761"/>
          </a:xfrm>
          <a:custGeom>
            <a:avLst/>
            <a:gdLst>
              <a:gd name="T0" fmla="*/ 0 w 279"/>
              <a:gd name="T1" fmla="*/ 0 h 216"/>
              <a:gd name="T2" fmla="*/ 0 w 279"/>
              <a:gd name="T3" fmla="*/ 73 h 216"/>
              <a:gd name="T4" fmla="*/ 279 w 279"/>
              <a:gd name="T5" fmla="*/ 216 h 216"/>
            </a:gdLst>
            <a:ahLst/>
            <a:cxnLst>
              <a:cxn ang="0">
                <a:pos x="T0" y="T1"/>
              </a:cxn>
              <a:cxn ang="0">
                <a:pos x="T2" y="T3"/>
              </a:cxn>
              <a:cxn ang="0">
                <a:pos x="T4" y="T5"/>
              </a:cxn>
            </a:cxnLst>
            <a:rect l="0" t="0" r="r" b="b"/>
            <a:pathLst>
              <a:path w="279" h="216">
                <a:moveTo>
                  <a:pt x="0" y="0"/>
                </a:moveTo>
                <a:lnTo>
                  <a:pt x="0" y="73"/>
                </a:lnTo>
                <a:cubicBezTo>
                  <a:pt x="81" y="139"/>
                  <a:pt x="176" y="188"/>
                  <a:pt x="279" y="216"/>
                </a:cubicBezTo>
              </a:path>
            </a:pathLst>
          </a:custGeom>
          <a:noFill/>
          <a:ln w="31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5" name="Freeform 960"/>
          <p:cNvSpPr>
            <a:spLocks/>
          </p:cNvSpPr>
          <p:nvPr/>
        </p:nvSpPr>
        <p:spPr bwMode="auto">
          <a:xfrm>
            <a:off x="4584138" y="3723410"/>
            <a:ext cx="121046" cy="91761"/>
          </a:xfrm>
          <a:custGeom>
            <a:avLst/>
            <a:gdLst>
              <a:gd name="T0" fmla="*/ 279 w 279"/>
              <a:gd name="T1" fmla="*/ 216 h 216"/>
              <a:gd name="T2" fmla="*/ 279 w 279"/>
              <a:gd name="T3" fmla="*/ 143 h 216"/>
              <a:gd name="T4" fmla="*/ 0 w 279"/>
              <a:gd name="T5" fmla="*/ 0 h 216"/>
            </a:gdLst>
            <a:ahLst/>
            <a:cxnLst>
              <a:cxn ang="0">
                <a:pos x="T0" y="T1"/>
              </a:cxn>
              <a:cxn ang="0">
                <a:pos x="T2" y="T3"/>
              </a:cxn>
              <a:cxn ang="0">
                <a:pos x="T4" y="T5"/>
              </a:cxn>
            </a:cxnLst>
            <a:rect l="0" t="0" r="r" b="b"/>
            <a:pathLst>
              <a:path w="279" h="216">
                <a:moveTo>
                  <a:pt x="279" y="216"/>
                </a:moveTo>
                <a:lnTo>
                  <a:pt x="279" y="143"/>
                </a:lnTo>
                <a:cubicBezTo>
                  <a:pt x="177" y="114"/>
                  <a:pt x="82" y="65"/>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7" name="Rectangle 962"/>
          <p:cNvSpPr>
            <a:spLocks noChangeArrowheads="1"/>
          </p:cNvSpPr>
          <p:nvPr/>
        </p:nvSpPr>
        <p:spPr bwMode="auto">
          <a:xfrm>
            <a:off x="4135095" y="4127549"/>
            <a:ext cx="1300274" cy="18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WISDM/I-Link Bridge</a:t>
            </a:r>
            <a:endParaRPr kumimoji="0" lang="en-US" altLang="en-US" sz="1200" b="0" i="0" u="none" strike="noStrike" cap="none" normalizeH="0" baseline="0" dirty="0" smtClean="0">
              <a:ln>
                <a:noFill/>
              </a:ln>
              <a:solidFill>
                <a:schemeClr val="tx1"/>
              </a:solidFill>
              <a:effectLst/>
            </a:endParaRPr>
          </a:p>
        </p:txBody>
      </p:sp>
      <p:sp>
        <p:nvSpPr>
          <p:cNvPr id="1949" name="Rectangle 964"/>
          <p:cNvSpPr>
            <a:spLocks noChangeArrowheads="1"/>
          </p:cNvSpPr>
          <p:nvPr/>
        </p:nvSpPr>
        <p:spPr bwMode="auto">
          <a:xfrm>
            <a:off x="4919945" y="4260310"/>
            <a:ext cx="109332" cy="17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989" name="Picture 965"/>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4919945" y="3848361"/>
            <a:ext cx="95666" cy="24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0" name="Picture 966"/>
          <p:cNvPicPr>
            <a:picLocks noChangeAspect="1" noChangeArrowheads="1"/>
          </p:cNvPicPr>
          <p:nvPr/>
        </p:nvPicPr>
        <p:blipFill>
          <a:blip r:embed="rId130">
            <a:extLst>
              <a:ext uri="{28A0092B-C50C-407E-A947-70E740481C1C}">
                <a14:useLocalDpi xmlns:a14="http://schemas.microsoft.com/office/drawing/2010/main" val="0"/>
              </a:ext>
            </a:extLst>
          </a:blip>
          <a:srcRect/>
          <a:stretch>
            <a:fillRect/>
          </a:stretch>
        </p:blipFill>
        <p:spPr bwMode="auto">
          <a:xfrm>
            <a:off x="4919945" y="3848361"/>
            <a:ext cx="95666" cy="24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 name="Freeform 967"/>
          <p:cNvSpPr>
            <a:spLocks/>
          </p:cNvSpPr>
          <p:nvPr/>
        </p:nvSpPr>
        <p:spPr bwMode="auto">
          <a:xfrm>
            <a:off x="4931659" y="3860076"/>
            <a:ext cx="78095" cy="220617"/>
          </a:xfrm>
          <a:custGeom>
            <a:avLst/>
            <a:gdLst>
              <a:gd name="T0" fmla="*/ 0 w 40"/>
              <a:gd name="T1" fmla="*/ 23 h 113"/>
              <a:gd name="T2" fmla="*/ 0 w 40"/>
              <a:gd name="T3" fmla="*/ 113 h 113"/>
              <a:gd name="T4" fmla="*/ 40 w 40"/>
              <a:gd name="T5" fmla="*/ 91 h 113"/>
              <a:gd name="T6" fmla="*/ 40 w 40"/>
              <a:gd name="T7" fmla="*/ 0 h 113"/>
              <a:gd name="T8" fmla="*/ 0 w 40"/>
              <a:gd name="T9" fmla="*/ 23 h 113"/>
            </a:gdLst>
            <a:ahLst/>
            <a:cxnLst>
              <a:cxn ang="0">
                <a:pos x="T0" y="T1"/>
              </a:cxn>
              <a:cxn ang="0">
                <a:pos x="T2" y="T3"/>
              </a:cxn>
              <a:cxn ang="0">
                <a:pos x="T4" y="T5"/>
              </a:cxn>
              <a:cxn ang="0">
                <a:pos x="T6" y="T7"/>
              </a:cxn>
              <a:cxn ang="0">
                <a:pos x="T8" y="T9"/>
              </a:cxn>
            </a:cxnLst>
            <a:rect l="0" t="0" r="r" b="b"/>
            <a:pathLst>
              <a:path w="40" h="113">
                <a:moveTo>
                  <a:pt x="0" y="23"/>
                </a:moveTo>
                <a:lnTo>
                  <a:pt x="0" y="113"/>
                </a:lnTo>
                <a:lnTo>
                  <a:pt x="40" y="91"/>
                </a:lnTo>
                <a:lnTo>
                  <a:pt x="40" y="0"/>
                </a:lnTo>
                <a:lnTo>
                  <a:pt x="0" y="23"/>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1" name="Rectangle 968"/>
          <p:cNvSpPr>
            <a:spLocks noChangeArrowheads="1"/>
          </p:cNvSpPr>
          <p:nvPr/>
        </p:nvSpPr>
        <p:spPr bwMode="auto">
          <a:xfrm>
            <a:off x="4769613" y="3760505"/>
            <a:ext cx="245998" cy="5857"/>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 name="Rectangle 969"/>
          <p:cNvSpPr>
            <a:spLocks noChangeArrowheads="1"/>
          </p:cNvSpPr>
          <p:nvPr/>
        </p:nvSpPr>
        <p:spPr bwMode="auto">
          <a:xfrm>
            <a:off x="4769613" y="3766362"/>
            <a:ext cx="245998" cy="7809"/>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 name="Rectangle 970"/>
          <p:cNvSpPr>
            <a:spLocks noChangeArrowheads="1"/>
          </p:cNvSpPr>
          <p:nvPr/>
        </p:nvSpPr>
        <p:spPr bwMode="auto">
          <a:xfrm>
            <a:off x="4769613" y="3774172"/>
            <a:ext cx="245998" cy="58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4" name="Rectangle 971"/>
          <p:cNvSpPr>
            <a:spLocks noChangeArrowheads="1"/>
          </p:cNvSpPr>
          <p:nvPr/>
        </p:nvSpPr>
        <p:spPr bwMode="auto">
          <a:xfrm>
            <a:off x="4769613" y="3780029"/>
            <a:ext cx="245998" cy="7809"/>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5" name="Rectangle 972"/>
          <p:cNvSpPr>
            <a:spLocks noChangeArrowheads="1"/>
          </p:cNvSpPr>
          <p:nvPr/>
        </p:nvSpPr>
        <p:spPr bwMode="auto">
          <a:xfrm>
            <a:off x="4769613" y="3787838"/>
            <a:ext cx="245998" cy="5857"/>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6" name="Rectangle 973"/>
          <p:cNvSpPr>
            <a:spLocks noChangeArrowheads="1"/>
          </p:cNvSpPr>
          <p:nvPr/>
        </p:nvSpPr>
        <p:spPr bwMode="auto">
          <a:xfrm>
            <a:off x="4769613" y="3793695"/>
            <a:ext cx="245998" cy="7809"/>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7" name="Rectangle 974"/>
          <p:cNvSpPr>
            <a:spLocks noChangeArrowheads="1"/>
          </p:cNvSpPr>
          <p:nvPr/>
        </p:nvSpPr>
        <p:spPr bwMode="auto">
          <a:xfrm>
            <a:off x="4769613" y="3801505"/>
            <a:ext cx="245998" cy="585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8" name="Rectangle 975"/>
          <p:cNvSpPr>
            <a:spLocks noChangeArrowheads="1"/>
          </p:cNvSpPr>
          <p:nvPr/>
        </p:nvSpPr>
        <p:spPr bwMode="auto">
          <a:xfrm>
            <a:off x="4769613" y="3807362"/>
            <a:ext cx="245998" cy="7809"/>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 name="Rectangle 976"/>
          <p:cNvSpPr>
            <a:spLocks noChangeArrowheads="1"/>
          </p:cNvSpPr>
          <p:nvPr/>
        </p:nvSpPr>
        <p:spPr bwMode="auto">
          <a:xfrm>
            <a:off x="4769613" y="3815171"/>
            <a:ext cx="245998" cy="585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0" name="Rectangle 977"/>
          <p:cNvSpPr>
            <a:spLocks noChangeArrowheads="1"/>
          </p:cNvSpPr>
          <p:nvPr/>
        </p:nvSpPr>
        <p:spPr bwMode="auto">
          <a:xfrm>
            <a:off x="4769613" y="3821028"/>
            <a:ext cx="245998" cy="7809"/>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1" name="Rectangle 978"/>
          <p:cNvSpPr>
            <a:spLocks noChangeArrowheads="1"/>
          </p:cNvSpPr>
          <p:nvPr/>
        </p:nvSpPr>
        <p:spPr bwMode="auto">
          <a:xfrm>
            <a:off x="4769613" y="3828838"/>
            <a:ext cx="245998" cy="5857"/>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2" name="Rectangle 979"/>
          <p:cNvSpPr>
            <a:spLocks noChangeArrowheads="1"/>
          </p:cNvSpPr>
          <p:nvPr/>
        </p:nvSpPr>
        <p:spPr bwMode="auto">
          <a:xfrm>
            <a:off x="4769613" y="3834695"/>
            <a:ext cx="245998" cy="7809"/>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5" name="Rectangle 980"/>
          <p:cNvSpPr>
            <a:spLocks noChangeArrowheads="1"/>
          </p:cNvSpPr>
          <p:nvPr/>
        </p:nvSpPr>
        <p:spPr bwMode="auto">
          <a:xfrm>
            <a:off x="4769613" y="3842504"/>
            <a:ext cx="245998" cy="5857"/>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8" name="Rectangle 981"/>
          <p:cNvSpPr>
            <a:spLocks noChangeArrowheads="1"/>
          </p:cNvSpPr>
          <p:nvPr/>
        </p:nvSpPr>
        <p:spPr bwMode="auto">
          <a:xfrm>
            <a:off x="4769613" y="3848361"/>
            <a:ext cx="245998" cy="7809"/>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9" name="Rectangle 982"/>
          <p:cNvSpPr>
            <a:spLocks noChangeArrowheads="1"/>
          </p:cNvSpPr>
          <p:nvPr/>
        </p:nvSpPr>
        <p:spPr bwMode="auto">
          <a:xfrm>
            <a:off x="4769613" y="3856171"/>
            <a:ext cx="245998" cy="585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2" name="Rectangle 983"/>
          <p:cNvSpPr>
            <a:spLocks noChangeArrowheads="1"/>
          </p:cNvSpPr>
          <p:nvPr/>
        </p:nvSpPr>
        <p:spPr bwMode="auto">
          <a:xfrm>
            <a:off x="4769613" y="3862028"/>
            <a:ext cx="245998" cy="7809"/>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3" name="Rectangle 984"/>
          <p:cNvSpPr>
            <a:spLocks noChangeArrowheads="1"/>
          </p:cNvSpPr>
          <p:nvPr/>
        </p:nvSpPr>
        <p:spPr bwMode="auto">
          <a:xfrm>
            <a:off x="4769613" y="3869837"/>
            <a:ext cx="245998" cy="5857"/>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4" name="Rectangle 985"/>
          <p:cNvSpPr>
            <a:spLocks noChangeArrowheads="1"/>
          </p:cNvSpPr>
          <p:nvPr/>
        </p:nvSpPr>
        <p:spPr bwMode="auto">
          <a:xfrm>
            <a:off x="4769613" y="3875695"/>
            <a:ext cx="245998" cy="7809"/>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5" name="Rectangle 986"/>
          <p:cNvSpPr>
            <a:spLocks noChangeArrowheads="1"/>
          </p:cNvSpPr>
          <p:nvPr/>
        </p:nvSpPr>
        <p:spPr bwMode="auto">
          <a:xfrm>
            <a:off x="4769613" y="3883504"/>
            <a:ext cx="245998" cy="5857"/>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8" name="Rectangle 987"/>
          <p:cNvSpPr>
            <a:spLocks noChangeArrowheads="1"/>
          </p:cNvSpPr>
          <p:nvPr/>
        </p:nvSpPr>
        <p:spPr bwMode="auto">
          <a:xfrm>
            <a:off x="4769613" y="3889361"/>
            <a:ext cx="245998" cy="7809"/>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2" name="Rectangle 988"/>
          <p:cNvSpPr>
            <a:spLocks noChangeArrowheads="1"/>
          </p:cNvSpPr>
          <p:nvPr/>
        </p:nvSpPr>
        <p:spPr bwMode="auto">
          <a:xfrm>
            <a:off x="4769613" y="3897171"/>
            <a:ext cx="245998" cy="780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3" name="Rectangle 989"/>
          <p:cNvSpPr>
            <a:spLocks noChangeArrowheads="1"/>
          </p:cNvSpPr>
          <p:nvPr/>
        </p:nvSpPr>
        <p:spPr bwMode="auto">
          <a:xfrm>
            <a:off x="4769613" y="3904980"/>
            <a:ext cx="245998" cy="5857"/>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4" name="Freeform 990"/>
          <p:cNvSpPr>
            <a:spLocks/>
          </p:cNvSpPr>
          <p:nvPr/>
        </p:nvSpPr>
        <p:spPr bwMode="auto">
          <a:xfrm>
            <a:off x="4777422" y="3770267"/>
            <a:ext cx="232331" cy="134713"/>
          </a:xfrm>
          <a:custGeom>
            <a:avLst/>
            <a:gdLst>
              <a:gd name="T0" fmla="*/ 0 w 119"/>
              <a:gd name="T1" fmla="*/ 23 h 69"/>
              <a:gd name="T2" fmla="*/ 79 w 119"/>
              <a:gd name="T3" fmla="*/ 69 h 69"/>
              <a:gd name="T4" fmla="*/ 119 w 119"/>
              <a:gd name="T5" fmla="*/ 46 h 69"/>
              <a:gd name="T6" fmla="*/ 40 w 119"/>
              <a:gd name="T7" fmla="*/ 0 h 69"/>
              <a:gd name="T8" fmla="*/ 0 w 119"/>
              <a:gd name="T9" fmla="*/ 23 h 69"/>
            </a:gdLst>
            <a:ahLst/>
            <a:cxnLst>
              <a:cxn ang="0">
                <a:pos x="T0" y="T1"/>
              </a:cxn>
              <a:cxn ang="0">
                <a:pos x="T2" y="T3"/>
              </a:cxn>
              <a:cxn ang="0">
                <a:pos x="T4" y="T5"/>
              </a:cxn>
              <a:cxn ang="0">
                <a:pos x="T6" y="T7"/>
              </a:cxn>
              <a:cxn ang="0">
                <a:pos x="T8" y="T9"/>
              </a:cxn>
            </a:cxnLst>
            <a:rect l="0" t="0" r="r" b="b"/>
            <a:pathLst>
              <a:path w="119" h="69">
                <a:moveTo>
                  <a:pt x="0" y="23"/>
                </a:moveTo>
                <a:lnTo>
                  <a:pt x="79" y="69"/>
                </a:lnTo>
                <a:lnTo>
                  <a:pt x="119" y="46"/>
                </a:lnTo>
                <a:lnTo>
                  <a:pt x="40" y="0"/>
                </a:lnTo>
                <a:lnTo>
                  <a:pt x="0" y="23"/>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15" name="Picture 991"/>
          <p:cNvPicPr>
            <a:picLocks noChangeAspect="1" noChangeArrowheads="1"/>
          </p:cNvPicPr>
          <p:nvPr/>
        </p:nvPicPr>
        <p:blipFill>
          <a:blip r:embed="rId131">
            <a:extLst>
              <a:ext uri="{28A0092B-C50C-407E-A947-70E740481C1C}">
                <a14:useLocalDpi xmlns:a14="http://schemas.microsoft.com/office/drawing/2010/main" val="0"/>
              </a:ext>
            </a:extLst>
          </a:blip>
          <a:srcRect/>
          <a:stretch>
            <a:fillRect/>
          </a:stretch>
        </p:blipFill>
        <p:spPr bwMode="auto">
          <a:xfrm>
            <a:off x="4769613" y="3807362"/>
            <a:ext cx="171808" cy="28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5" name="Freeform 992"/>
          <p:cNvSpPr>
            <a:spLocks/>
          </p:cNvSpPr>
          <p:nvPr/>
        </p:nvSpPr>
        <p:spPr bwMode="auto">
          <a:xfrm>
            <a:off x="4777422" y="3815171"/>
            <a:ext cx="154237" cy="265521"/>
          </a:xfrm>
          <a:custGeom>
            <a:avLst/>
            <a:gdLst>
              <a:gd name="T0" fmla="*/ 0 w 79"/>
              <a:gd name="T1" fmla="*/ 91 h 136"/>
              <a:gd name="T2" fmla="*/ 79 w 79"/>
              <a:gd name="T3" fmla="*/ 136 h 136"/>
              <a:gd name="T4" fmla="*/ 79 w 79"/>
              <a:gd name="T5" fmla="*/ 46 h 136"/>
              <a:gd name="T6" fmla="*/ 0 w 79"/>
              <a:gd name="T7" fmla="*/ 0 h 136"/>
              <a:gd name="T8" fmla="*/ 0 w 79"/>
              <a:gd name="T9" fmla="*/ 91 h 136"/>
            </a:gdLst>
            <a:ahLst/>
            <a:cxnLst>
              <a:cxn ang="0">
                <a:pos x="T0" y="T1"/>
              </a:cxn>
              <a:cxn ang="0">
                <a:pos x="T2" y="T3"/>
              </a:cxn>
              <a:cxn ang="0">
                <a:pos x="T4" y="T5"/>
              </a:cxn>
              <a:cxn ang="0">
                <a:pos x="T6" y="T7"/>
              </a:cxn>
              <a:cxn ang="0">
                <a:pos x="T8" y="T9"/>
              </a:cxn>
            </a:cxnLst>
            <a:rect l="0" t="0" r="r" b="b"/>
            <a:pathLst>
              <a:path w="79" h="136">
                <a:moveTo>
                  <a:pt x="0" y="91"/>
                </a:moveTo>
                <a:lnTo>
                  <a:pt x="79" y="136"/>
                </a:lnTo>
                <a:lnTo>
                  <a:pt x="79" y="46"/>
                </a:lnTo>
                <a:lnTo>
                  <a:pt x="0" y="0"/>
                </a:lnTo>
                <a:lnTo>
                  <a:pt x="0" y="91"/>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6" name="Freeform 993"/>
          <p:cNvSpPr>
            <a:spLocks/>
          </p:cNvSpPr>
          <p:nvPr/>
        </p:nvSpPr>
        <p:spPr bwMode="auto">
          <a:xfrm>
            <a:off x="4777422" y="3770267"/>
            <a:ext cx="232331" cy="310426"/>
          </a:xfrm>
          <a:custGeom>
            <a:avLst/>
            <a:gdLst>
              <a:gd name="T0" fmla="*/ 0 w 119"/>
              <a:gd name="T1" fmla="*/ 23 h 159"/>
              <a:gd name="T2" fmla="*/ 0 w 119"/>
              <a:gd name="T3" fmla="*/ 114 h 159"/>
              <a:gd name="T4" fmla="*/ 79 w 119"/>
              <a:gd name="T5" fmla="*/ 159 h 159"/>
              <a:gd name="T6" fmla="*/ 119 w 119"/>
              <a:gd name="T7" fmla="*/ 137 h 159"/>
              <a:gd name="T8" fmla="*/ 119 w 119"/>
              <a:gd name="T9" fmla="*/ 46 h 159"/>
              <a:gd name="T10" fmla="*/ 40 w 119"/>
              <a:gd name="T11" fmla="*/ 0 h 159"/>
              <a:gd name="T12" fmla="*/ 0 w 119"/>
              <a:gd name="T13" fmla="*/ 23 h 159"/>
            </a:gdLst>
            <a:ahLst/>
            <a:cxnLst>
              <a:cxn ang="0">
                <a:pos x="T0" y="T1"/>
              </a:cxn>
              <a:cxn ang="0">
                <a:pos x="T2" y="T3"/>
              </a:cxn>
              <a:cxn ang="0">
                <a:pos x="T4" y="T5"/>
              </a:cxn>
              <a:cxn ang="0">
                <a:pos x="T6" y="T7"/>
              </a:cxn>
              <a:cxn ang="0">
                <a:pos x="T8" y="T9"/>
              </a:cxn>
              <a:cxn ang="0">
                <a:pos x="T10" y="T11"/>
              </a:cxn>
              <a:cxn ang="0">
                <a:pos x="T12" y="T13"/>
              </a:cxn>
            </a:cxnLst>
            <a:rect l="0" t="0" r="r" b="b"/>
            <a:pathLst>
              <a:path w="119" h="159">
                <a:moveTo>
                  <a:pt x="0" y="23"/>
                </a:moveTo>
                <a:lnTo>
                  <a:pt x="0" y="114"/>
                </a:lnTo>
                <a:lnTo>
                  <a:pt x="79" y="159"/>
                </a:lnTo>
                <a:lnTo>
                  <a:pt x="119" y="137"/>
                </a:lnTo>
                <a:lnTo>
                  <a:pt x="119" y="46"/>
                </a:lnTo>
                <a:lnTo>
                  <a:pt x="40" y="0"/>
                </a:lnTo>
                <a:lnTo>
                  <a:pt x="0" y="23"/>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18" name="Picture 994"/>
          <p:cNvPicPr>
            <a:picLocks noChangeAspect="1" noChangeArrowheads="1"/>
          </p:cNvPicPr>
          <p:nvPr/>
        </p:nvPicPr>
        <p:blipFill>
          <a:blip r:embed="rId132">
            <a:extLst>
              <a:ext uri="{28A0092B-C50C-407E-A947-70E740481C1C}">
                <a14:useLocalDpi xmlns:a14="http://schemas.microsoft.com/office/drawing/2010/main" val="0"/>
              </a:ext>
            </a:extLst>
          </a:blip>
          <a:srcRect/>
          <a:stretch>
            <a:fillRect/>
          </a:stretch>
        </p:blipFill>
        <p:spPr bwMode="auto">
          <a:xfrm>
            <a:off x="4775470" y="3834695"/>
            <a:ext cx="158141" cy="22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9" name="Picture 995"/>
          <p:cNvPicPr>
            <a:picLocks noChangeAspect="1" noChangeArrowheads="1"/>
          </p:cNvPicPr>
          <p:nvPr/>
        </p:nvPicPr>
        <p:blipFill>
          <a:blip r:embed="rId133">
            <a:extLst>
              <a:ext uri="{28A0092B-C50C-407E-A947-70E740481C1C}">
                <a14:useLocalDpi xmlns:a14="http://schemas.microsoft.com/office/drawing/2010/main" val="0"/>
              </a:ext>
            </a:extLst>
          </a:blip>
          <a:srcRect/>
          <a:stretch>
            <a:fillRect/>
          </a:stretch>
        </p:blipFill>
        <p:spPr bwMode="auto">
          <a:xfrm>
            <a:off x="4775470" y="3834695"/>
            <a:ext cx="158141" cy="22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7" name="Freeform 996"/>
          <p:cNvSpPr>
            <a:spLocks noEditPoints="1"/>
          </p:cNvSpPr>
          <p:nvPr/>
        </p:nvSpPr>
        <p:spPr bwMode="auto">
          <a:xfrm>
            <a:off x="4785232" y="3844457"/>
            <a:ext cx="138618" cy="208903"/>
          </a:xfrm>
          <a:custGeom>
            <a:avLst/>
            <a:gdLst>
              <a:gd name="T0" fmla="*/ 223 w 321"/>
              <a:gd name="T1" fmla="*/ 354 h 490"/>
              <a:gd name="T2" fmla="*/ 98 w 321"/>
              <a:gd name="T3" fmla="*/ 281 h 490"/>
              <a:gd name="T4" fmla="*/ 98 w 321"/>
              <a:gd name="T5" fmla="*/ 136 h 490"/>
              <a:gd name="T6" fmla="*/ 224 w 321"/>
              <a:gd name="T7" fmla="*/ 209 h 490"/>
              <a:gd name="T8" fmla="*/ 223 w 321"/>
              <a:gd name="T9" fmla="*/ 354 h 490"/>
              <a:gd name="T10" fmla="*/ 57 w 321"/>
              <a:gd name="T11" fmla="*/ 0 h 490"/>
              <a:gd name="T12" fmla="*/ 4 w 321"/>
              <a:gd name="T13" fmla="*/ 18 h 490"/>
              <a:gd name="T14" fmla="*/ 42 w 321"/>
              <a:gd name="T15" fmla="*/ 39 h 490"/>
              <a:gd name="T16" fmla="*/ 42 w 321"/>
              <a:gd name="T17" fmla="*/ 176 h 490"/>
              <a:gd name="T18" fmla="*/ 82 w 321"/>
              <a:gd name="T19" fmla="*/ 302 h 490"/>
              <a:gd name="T20" fmla="*/ 42 w 321"/>
              <a:gd name="T21" fmla="*/ 279 h 490"/>
              <a:gd name="T22" fmla="*/ 42 w 321"/>
              <a:gd name="T23" fmla="*/ 236 h 490"/>
              <a:gd name="T24" fmla="*/ 0 w 321"/>
              <a:gd name="T25" fmla="*/ 272 h 490"/>
              <a:gd name="T26" fmla="*/ 42 w 321"/>
              <a:gd name="T27" fmla="*/ 357 h 490"/>
              <a:gd name="T28" fmla="*/ 42 w 321"/>
              <a:gd name="T29" fmla="*/ 313 h 490"/>
              <a:gd name="T30" fmla="*/ 160 w 321"/>
              <a:gd name="T31" fmla="*/ 382 h 490"/>
              <a:gd name="T32" fmla="*/ 249 w 321"/>
              <a:gd name="T33" fmla="*/ 387 h 490"/>
              <a:gd name="T34" fmla="*/ 249 w 321"/>
              <a:gd name="T35" fmla="*/ 387 h 490"/>
              <a:gd name="T36" fmla="*/ 249 w 321"/>
              <a:gd name="T37" fmla="*/ 433 h 490"/>
              <a:gd name="T38" fmla="*/ 212 w 321"/>
              <a:gd name="T39" fmla="*/ 411 h 490"/>
              <a:gd name="T40" fmla="*/ 264 w 321"/>
              <a:gd name="T41" fmla="*/ 490 h 490"/>
              <a:gd name="T42" fmla="*/ 317 w 321"/>
              <a:gd name="T43" fmla="*/ 472 h 490"/>
              <a:gd name="T44" fmla="*/ 279 w 321"/>
              <a:gd name="T45" fmla="*/ 450 h 490"/>
              <a:gd name="T46" fmla="*/ 279 w 321"/>
              <a:gd name="T47" fmla="*/ 313 h 490"/>
              <a:gd name="T48" fmla="*/ 239 w 321"/>
              <a:gd name="T49" fmla="*/ 187 h 490"/>
              <a:gd name="T50" fmla="*/ 279 w 321"/>
              <a:gd name="T51" fmla="*/ 210 h 490"/>
              <a:gd name="T52" fmla="*/ 279 w 321"/>
              <a:gd name="T53" fmla="*/ 254 h 490"/>
              <a:gd name="T54" fmla="*/ 321 w 321"/>
              <a:gd name="T55" fmla="*/ 218 h 490"/>
              <a:gd name="T56" fmla="*/ 279 w 321"/>
              <a:gd name="T57" fmla="*/ 133 h 490"/>
              <a:gd name="T58" fmla="*/ 279 w 321"/>
              <a:gd name="T59" fmla="*/ 176 h 490"/>
              <a:gd name="T60" fmla="*/ 160 w 321"/>
              <a:gd name="T61" fmla="*/ 108 h 490"/>
              <a:gd name="T62" fmla="*/ 72 w 321"/>
              <a:gd name="T63" fmla="*/ 103 h 490"/>
              <a:gd name="T64" fmla="*/ 72 w 321"/>
              <a:gd name="T65" fmla="*/ 103 h 490"/>
              <a:gd name="T66" fmla="*/ 72 w 321"/>
              <a:gd name="T67" fmla="*/ 57 h 490"/>
              <a:gd name="T68" fmla="*/ 109 w 321"/>
              <a:gd name="T69" fmla="*/ 78 h 490"/>
              <a:gd name="T70" fmla="*/ 57 w 321"/>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90">
                <a:moveTo>
                  <a:pt x="223" y="354"/>
                </a:moveTo>
                <a:cubicBezTo>
                  <a:pt x="189" y="374"/>
                  <a:pt x="132" y="341"/>
                  <a:pt x="98" y="281"/>
                </a:cubicBezTo>
                <a:cubicBezTo>
                  <a:pt x="63" y="221"/>
                  <a:pt x="63" y="156"/>
                  <a:pt x="98" y="136"/>
                </a:cubicBezTo>
                <a:cubicBezTo>
                  <a:pt x="133" y="116"/>
                  <a:pt x="189" y="149"/>
                  <a:pt x="224" y="209"/>
                </a:cubicBezTo>
                <a:cubicBezTo>
                  <a:pt x="258" y="269"/>
                  <a:pt x="258" y="334"/>
                  <a:pt x="223" y="354"/>
                </a:cubicBezTo>
                <a:close/>
                <a:moveTo>
                  <a:pt x="57" y="0"/>
                </a:moveTo>
                <a:lnTo>
                  <a:pt x="4" y="18"/>
                </a:lnTo>
                <a:lnTo>
                  <a:pt x="42" y="39"/>
                </a:lnTo>
                <a:lnTo>
                  <a:pt x="42" y="176"/>
                </a:lnTo>
                <a:cubicBezTo>
                  <a:pt x="44" y="221"/>
                  <a:pt x="58" y="265"/>
                  <a:pt x="82" y="302"/>
                </a:cubicBezTo>
                <a:lnTo>
                  <a:pt x="42" y="279"/>
                </a:lnTo>
                <a:lnTo>
                  <a:pt x="42" y="236"/>
                </a:lnTo>
                <a:lnTo>
                  <a:pt x="0" y="272"/>
                </a:lnTo>
                <a:lnTo>
                  <a:pt x="42" y="357"/>
                </a:lnTo>
                <a:lnTo>
                  <a:pt x="42" y="313"/>
                </a:lnTo>
                <a:lnTo>
                  <a:pt x="160" y="382"/>
                </a:lnTo>
                <a:cubicBezTo>
                  <a:pt x="186" y="401"/>
                  <a:pt x="221" y="403"/>
                  <a:pt x="249" y="387"/>
                </a:cubicBezTo>
                <a:lnTo>
                  <a:pt x="249" y="387"/>
                </a:lnTo>
                <a:lnTo>
                  <a:pt x="249" y="433"/>
                </a:lnTo>
                <a:lnTo>
                  <a:pt x="212" y="411"/>
                </a:lnTo>
                <a:lnTo>
                  <a:pt x="264" y="490"/>
                </a:lnTo>
                <a:lnTo>
                  <a:pt x="317" y="472"/>
                </a:lnTo>
                <a:lnTo>
                  <a:pt x="279" y="450"/>
                </a:lnTo>
                <a:lnTo>
                  <a:pt x="279" y="313"/>
                </a:lnTo>
                <a:cubicBezTo>
                  <a:pt x="277" y="268"/>
                  <a:pt x="263" y="225"/>
                  <a:pt x="239" y="187"/>
                </a:cubicBezTo>
                <a:lnTo>
                  <a:pt x="279" y="210"/>
                </a:lnTo>
                <a:lnTo>
                  <a:pt x="279" y="254"/>
                </a:lnTo>
                <a:lnTo>
                  <a:pt x="321" y="218"/>
                </a:lnTo>
                <a:lnTo>
                  <a:pt x="279" y="133"/>
                </a:lnTo>
                <a:lnTo>
                  <a:pt x="279" y="176"/>
                </a:lnTo>
                <a:lnTo>
                  <a:pt x="160" y="108"/>
                </a:lnTo>
                <a:cubicBezTo>
                  <a:pt x="134" y="89"/>
                  <a:pt x="100" y="87"/>
                  <a:pt x="72" y="103"/>
                </a:cubicBezTo>
                <a:lnTo>
                  <a:pt x="72" y="103"/>
                </a:lnTo>
                <a:lnTo>
                  <a:pt x="72" y="57"/>
                </a:lnTo>
                <a:lnTo>
                  <a:pt x="109" y="78"/>
                </a:lnTo>
                <a:lnTo>
                  <a:pt x="57" y="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1" name="TextBox 1000"/>
          <p:cNvSpPr txBox="1">
            <a:spLocks noChangeArrowheads="1"/>
          </p:cNvSpPr>
          <p:nvPr/>
        </p:nvSpPr>
        <p:spPr bwMode="auto">
          <a:xfrm>
            <a:off x="0" y="972477"/>
            <a:ext cx="914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F3702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A7423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5A687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A687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en-US" sz="3000" b="1" dirty="0" smtClean="0">
                <a:solidFill>
                  <a:srgbClr val="EE8616"/>
                </a:solidFill>
              </a:rPr>
              <a:t>INTERPOL web services for data contribution</a:t>
            </a:r>
            <a:endParaRPr lang="fr-FR" altLang="en-US" sz="3000" b="1" dirty="0">
              <a:solidFill>
                <a:srgbClr val="EE8616"/>
              </a:solidFill>
            </a:endParaRPr>
          </a:p>
        </p:txBody>
      </p:sp>
      <p:sp>
        <p:nvSpPr>
          <p:cNvPr id="1000" name="Rectangle 962"/>
          <p:cNvSpPr>
            <a:spLocks noChangeArrowheads="1"/>
          </p:cNvSpPr>
          <p:nvPr/>
        </p:nvSpPr>
        <p:spPr bwMode="auto">
          <a:xfrm>
            <a:off x="4817031" y="2498891"/>
            <a:ext cx="865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WISDM/I-Link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Interface</a:t>
            </a:r>
            <a:endParaRPr kumimoji="0" lang="en-US" altLang="en-US" sz="1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385897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1352550"/>
            <a:ext cx="4318397" cy="507831"/>
          </a:xfrm>
          <a:prstGeom prst="rect">
            <a:avLst/>
          </a:prstGeom>
        </p:spPr>
        <p:txBody>
          <a:bodyPr>
            <a:spAutoFit/>
          </a:bodyPr>
          <a:lstStyle/>
          <a:p>
            <a:pPr algn="r" eaLnBrk="0" hangingPunct="0">
              <a:defRPr/>
            </a:pPr>
            <a:r>
              <a:rPr lang="en-US" sz="2700" b="1" kern="0" dirty="0">
                <a:solidFill>
                  <a:srgbClr val="F37021"/>
                </a:solidFill>
                <a:latin typeface="Calibri" panose="020F0502020204030204" pitchFamily="34" charset="0"/>
                <a:cs typeface="Calibri" panose="020F0502020204030204" pitchFamily="34" charset="0"/>
              </a:rPr>
              <a:t>Advantages</a:t>
            </a:r>
          </a:p>
        </p:txBody>
      </p:sp>
      <p:sp>
        <p:nvSpPr>
          <p:cNvPr id="3" name="TextBox 2"/>
          <p:cNvSpPr txBox="1"/>
          <p:nvPr/>
        </p:nvSpPr>
        <p:spPr>
          <a:xfrm>
            <a:off x="683568" y="1860381"/>
            <a:ext cx="7444829" cy="2003625"/>
          </a:xfrm>
          <a:prstGeom prst="rect">
            <a:avLst/>
          </a:prstGeom>
          <a:noFill/>
        </p:spPr>
        <p:txBody>
          <a:bodyPr wrap="square">
            <a:spAutoFit/>
          </a:bodyPr>
          <a:lstStyle/>
          <a:p>
            <a:pPr>
              <a:lnSpc>
                <a:spcPct val="115000"/>
              </a:lnSpc>
              <a:defRPr/>
            </a:pPr>
            <a:r>
              <a:rPr lang="en-US" b="1" kern="0" dirty="0" smtClean="0">
                <a:solidFill>
                  <a:srgbClr val="006EB7"/>
                </a:solidFill>
                <a:latin typeface="Calibri" panose="020F0502020204030204" pitchFamily="34" charset="0"/>
                <a:cs typeface="Calibri" panose="020F0502020204030204" pitchFamily="34" charset="0"/>
              </a:rPr>
              <a:t>Web </a:t>
            </a:r>
            <a:r>
              <a:rPr lang="en-US" b="1" kern="0" dirty="0">
                <a:solidFill>
                  <a:srgbClr val="006EB7"/>
                </a:solidFill>
                <a:latin typeface="Calibri" panose="020F0502020204030204" pitchFamily="34" charset="0"/>
                <a:cs typeface="Calibri" panose="020F0502020204030204" pitchFamily="34" charset="0"/>
              </a:rPr>
              <a:t>services provide the following benefits:</a:t>
            </a:r>
          </a:p>
          <a:p>
            <a:pPr>
              <a:lnSpc>
                <a:spcPct val="115000"/>
              </a:lnSpc>
              <a:defRPr/>
            </a:pPr>
            <a:endParaRPr lang="en-US" b="1" kern="0" dirty="0">
              <a:solidFill>
                <a:srgbClr val="006EB7"/>
              </a:solidFill>
              <a:latin typeface="Calibri" panose="020F0502020204030204" pitchFamily="34" charset="0"/>
              <a:cs typeface="Calibri" panose="020F0502020204030204" pitchFamily="34" charset="0"/>
            </a:endParaRPr>
          </a:p>
          <a:p>
            <a:pPr marL="342900" indent="-342900">
              <a:lnSpc>
                <a:spcPct val="115000"/>
              </a:lnSpc>
              <a:buFont typeface="Arial" panose="020B0604020202020204" pitchFamily="34" charset="0"/>
              <a:buChar char="•"/>
              <a:defRPr/>
            </a:pPr>
            <a:r>
              <a:rPr lang="en-US" b="1" kern="0" dirty="0">
                <a:solidFill>
                  <a:srgbClr val="006EB7"/>
                </a:solidFill>
                <a:latin typeface="Calibri" panose="020F0502020204030204" pitchFamily="34" charset="0"/>
                <a:cs typeface="Calibri" panose="020F0502020204030204" pitchFamily="34" charset="0"/>
              </a:rPr>
              <a:t>Interoperability</a:t>
            </a:r>
            <a:r>
              <a:rPr lang="en-US" kern="0" dirty="0">
                <a:solidFill>
                  <a:srgbClr val="006EB7"/>
                </a:solidFill>
                <a:latin typeface="Calibri" panose="020F0502020204030204" pitchFamily="34" charset="0"/>
                <a:cs typeface="Calibri" panose="020F0502020204030204" pitchFamily="34" charset="0"/>
              </a:rPr>
              <a:t> between information systems</a:t>
            </a:r>
          </a:p>
          <a:p>
            <a:pPr marL="342900" indent="-342900">
              <a:lnSpc>
                <a:spcPct val="115000"/>
              </a:lnSpc>
              <a:buFont typeface="Arial" panose="020B0604020202020204" pitchFamily="34" charset="0"/>
              <a:buChar char="•"/>
              <a:defRPr/>
            </a:pPr>
            <a:r>
              <a:rPr lang="en-US" b="1" kern="0" dirty="0">
                <a:solidFill>
                  <a:srgbClr val="006EB7"/>
                </a:solidFill>
                <a:latin typeface="Calibri" panose="020F0502020204030204" pitchFamily="34" charset="0"/>
                <a:cs typeface="Calibri" panose="020F0502020204030204" pitchFamily="34" charset="0"/>
              </a:rPr>
              <a:t>Automation</a:t>
            </a:r>
            <a:r>
              <a:rPr lang="en-US" kern="0" dirty="0">
                <a:solidFill>
                  <a:srgbClr val="006EB7"/>
                </a:solidFill>
                <a:latin typeface="Calibri" panose="020F0502020204030204" pitchFamily="34" charset="0"/>
                <a:cs typeface="Calibri" panose="020F0502020204030204" pitchFamily="34" charset="0"/>
              </a:rPr>
              <a:t> of work processes</a:t>
            </a:r>
          </a:p>
          <a:p>
            <a:pPr marL="342900" indent="-342900">
              <a:lnSpc>
                <a:spcPct val="115000"/>
              </a:lnSpc>
              <a:buFont typeface="Arial" panose="020B0604020202020204" pitchFamily="34" charset="0"/>
              <a:buChar char="•"/>
              <a:defRPr/>
            </a:pPr>
            <a:r>
              <a:rPr lang="en-US" b="1" kern="0" dirty="0">
                <a:solidFill>
                  <a:srgbClr val="006EB7"/>
                </a:solidFill>
                <a:latin typeface="Calibri" panose="020F0502020204030204" pitchFamily="34" charset="0"/>
                <a:cs typeface="Calibri" panose="020F0502020204030204" pitchFamily="34" charset="0"/>
              </a:rPr>
              <a:t>Avoid duplication </a:t>
            </a:r>
            <a:r>
              <a:rPr lang="en-US" kern="0" dirty="0">
                <a:solidFill>
                  <a:srgbClr val="006EB7"/>
                </a:solidFill>
                <a:latin typeface="Calibri" panose="020F0502020204030204" pitchFamily="34" charset="0"/>
                <a:cs typeface="Calibri" panose="020F0502020204030204" pitchFamily="34" charset="0"/>
              </a:rPr>
              <a:t>of data input (gain time and human resources)</a:t>
            </a:r>
          </a:p>
          <a:p>
            <a:pPr marL="342900" indent="-342900">
              <a:lnSpc>
                <a:spcPct val="115000"/>
              </a:lnSpc>
              <a:buFont typeface="Arial" panose="020B0604020202020204" pitchFamily="34" charset="0"/>
              <a:buChar char="•"/>
              <a:defRPr/>
            </a:pPr>
            <a:r>
              <a:rPr lang="en-US" b="1" kern="0" dirty="0">
                <a:solidFill>
                  <a:srgbClr val="006EB7"/>
                </a:solidFill>
                <a:latin typeface="Calibri" panose="020F0502020204030204" pitchFamily="34" charset="0"/>
                <a:cs typeface="Calibri" panose="020F0502020204030204" pitchFamily="34" charset="0"/>
              </a:rPr>
              <a:t>Enhancement</a:t>
            </a:r>
            <a:r>
              <a:rPr lang="en-US" kern="0" dirty="0">
                <a:solidFill>
                  <a:srgbClr val="006EB7"/>
                </a:solidFill>
                <a:latin typeface="Calibri" panose="020F0502020204030204" pitchFamily="34" charset="0"/>
                <a:cs typeface="Calibri" panose="020F0502020204030204" pitchFamily="34" charset="0"/>
              </a:rPr>
              <a:t> of the quality of information (reducing risk of human error)</a:t>
            </a:r>
          </a:p>
        </p:txBody>
      </p:sp>
    </p:spTree>
    <p:extLst>
      <p:ext uri="{BB962C8B-B14F-4D97-AF65-F5344CB8AC3E}">
        <p14:creationId xmlns:p14="http://schemas.microsoft.com/office/powerpoint/2010/main" val="834155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9D5ED2927CFB49BCF7033DE81C6759" ma:contentTypeVersion="1" ma:contentTypeDescription="Create a new document." ma:contentTypeScope="" ma:versionID="892e7255c15c00edd33088f45acac04f">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b0ce932-0cfe-456f-8102-1a6bc8116a95">WXTAS5ZCFHPA-1237-34</_dlc_DocId>
    <_dlc_DocIdUrl xmlns="7b0ce932-0cfe-456f-8102-1a6bc8116a95">
      <Url>http://intranet.icao.lan/osg/COM/_layouts/15/DocIdRedir.aspx?ID=WXTAS5ZCFHPA-1237-34</Url>
      <Description>WXTAS5ZCFHPA-1237-34</Description>
    </_dlc_DocIdUrl>
  </documentManagement>
</p:properties>
</file>

<file path=customXml/itemProps1.xml><?xml version="1.0" encoding="utf-8"?>
<ds:datastoreItem xmlns:ds="http://schemas.openxmlformats.org/officeDocument/2006/customXml" ds:itemID="{FB95EA8E-E766-4433-B6EC-791DC44AD2FF}"/>
</file>

<file path=customXml/itemProps2.xml><?xml version="1.0" encoding="utf-8"?>
<ds:datastoreItem xmlns:ds="http://schemas.openxmlformats.org/officeDocument/2006/customXml" ds:itemID="{B840B753-5859-4F50-80C7-09C08C34BA60}"/>
</file>

<file path=customXml/itemProps3.xml><?xml version="1.0" encoding="utf-8"?>
<ds:datastoreItem xmlns:ds="http://schemas.openxmlformats.org/officeDocument/2006/customXml" ds:itemID="{88AC7789-8C65-45D4-90A4-339677122DDB}"/>
</file>

<file path=customXml/itemProps4.xml><?xml version="1.0" encoding="utf-8"?>
<ds:datastoreItem xmlns:ds="http://schemas.openxmlformats.org/officeDocument/2006/customXml" ds:itemID="{B840B753-5859-4F50-80C7-09C08C34BA60}">
  <ds:schemaRefs>
    <ds:schemaRef ds:uri="http://schemas.microsoft.com/office/2006/documentManagement/types"/>
    <ds:schemaRef ds:uri="http://schemas.microsoft.com/office/infopath/2007/PartnerControls"/>
    <ds:schemaRef ds:uri="http://www.w3.org/XML/1998/namespace"/>
    <ds:schemaRef ds:uri="7b0ce932-0cfe-456f-8102-1a6bc8116a95"/>
    <ds:schemaRef ds:uri="http://purl.org/dc/elements/1.1/"/>
    <ds:schemaRef ds:uri="http://purl.org/dc/term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553</TotalTime>
  <Words>491</Words>
  <Application>Microsoft Office PowerPoint</Application>
  <PresentationFormat>On-screen Show (16:9)</PresentationFormat>
  <Paragraphs>112</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MS PGothic</vt:lpstr>
      <vt:lpstr>Arial</vt:lpstr>
      <vt:lpstr>Calibri</vt:lpstr>
      <vt:lpstr>Eurostile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I.C.A.O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DI CARLO Fabrizio</cp:lastModifiedBy>
  <cp:revision>37</cp:revision>
  <dcterms:created xsi:type="dcterms:W3CDTF">2013-08-20T15:49:37Z</dcterms:created>
  <dcterms:modified xsi:type="dcterms:W3CDTF">2018-10-09T20:08:21Z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73aa5948-0e05-4fc8-abe1-60efb2491966</vt:lpwstr>
  </property>
  <property fmtid="{D5CDD505-2E9C-101B-9397-08002B2CF9AE}" pid="3" name="ContentTypeId">
    <vt:lpwstr>0x0101004F9D5ED2927CFB49BCF7033DE81C6759</vt:lpwstr>
  </property>
  <property fmtid="{D5CDD505-2E9C-101B-9397-08002B2CF9AE}" pid="4" name="TitusGUID">
    <vt:lpwstr>56f2c9df-5dae-4726-ac5d-c42ab2e27642</vt:lpwstr>
  </property>
  <property fmtid="{D5CDD505-2E9C-101B-9397-08002B2CF9AE}" pid="5" name="InterpolClassification">
    <vt:lpwstr>Unclassified</vt:lpwstr>
  </property>
</Properties>
</file>