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sldIdLst>
    <p:sldId id="270" r:id="rId5"/>
    <p:sldId id="258" r:id="rId6"/>
    <p:sldId id="281" r:id="rId7"/>
    <p:sldId id="282" r:id="rId8"/>
    <p:sldId id="266" r:id="rId9"/>
    <p:sldId id="275" r:id="rId10"/>
    <p:sldId id="264" r:id="rId11"/>
    <p:sldId id="26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B7"/>
    <a:srgbClr val="279DD9"/>
    <a:srgbClr val="5A6870"/>
    <a:srgbClr val="A2CFEF"/>
    <a:srgbClr val="8C99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88774" autoAdjust="0"/>
  </p:normalViewPr>
  <p:slideViewPr>
    <p:cSldViewPr>
      <p:cViewPr>
        <p:scale>
          <a:sx n="70" d="100"/>
          <a:sy n="70" d="100"/>
        </p:scale>
        <p:origin x="-1810" y="-25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image" Target="../media/image4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image" Target="../media/image4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21609C-9618-49D6-990C-3C0614810586}" type="doc">
      <dgm:prSet loTypeId="urn:microsoft.com/office/officeart/2005/8/layout/vList4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1F371D82-E55E-4601-833B-AD3E742822A8}">
      <dgm:prSet/>
      <dgm:spPr>
        <a:solidFill>
          <a:srgbClr val="0F5494"/>
        </a:solidFill>
      </dgm:spPr>
      <dgm:t>
        <a:bodyPr/>
        <a:lstStyle/>
        <a:p>
          <a:pPr rtl="0"/>
          <a:r>
            <a:rPr lang="en-GB" dirty="0" smtClean="0"/>
            <a:t>The EU institutions mandated EASA to carry out cooperation activities</a:t>
          </a:r>
          <a:endParaRPr lang="en-GB" dirty="0"/>
        </a:p>
      </dgm:t>
    </dgm:pt>
    <dgm:pt modelId="{DFBC3D4B-024C-4276-9508-293C6BBAD28B}" type="parTrans" cxnId="{68C7BA6D-AEB4-485F-A5FB-5D8AFB3CE4B7}">
      <dgm:prSet/>
      <dgm:spPr/>
      <dgm:t>
        <a:bodyPr/>
        <a:lstStyle/>
        <a:p>
          <a:endParaRPr lang="en-GB"/>
        </a:p>
      </dgm:t>
    </dgm:pt>
    <dgm:pt modelId="{F2D3B826-169C-4AD0-8E2E-7F98CC0A0E47}" type="sibTrans" cxnId="{68C7BA6D-AEB4-485F-A5FB-5D8AFB3CE4B7}">
      <dgm:prSet/>
      <dgm:spPr/>
      <dgm:t>
        <a:bodyPr/>
        <a:lstStyle/>
        <a:p>
          <a:endParaRPr lang="en-GB"/>
        </a:p>
      </dgm:t>
    </dgm:pt>
    <dgm:pt modelId="{C235E266-9882-4638-A576-5A7F0411A30A}">
      <dgm:prSet/>
      <dgm:spPr>
        <a:solidFill>
          <a:srgbClr val="0F5494"/>
        </a:solidFill>
      </dgm:spPr>
      <dgm:t>
        <a:bodyPr/>
        <a:lstStyle/>
        <a:p>
          <a:pPr rtl="0"/>
          <a:r>
            <a:rPr lang="en-GB" dirty="0" smtClean="0"/>
            <a:t>EASA is the preferred partner from the EC for aviation-related TA</a:t>
          </a:r>
          <a:endParaRPr lang="en-GB" dirty="0"/>
        </a:p>
      </dgm:t>
    </dgm:pt>
    <dgm:pt modelId="{B9028802-4CF9-4A85-A6D1-1B98B40E6231}" type="parTrans" cxnId="{AC190787-E53E-4DD5-A772-847EF60E572F}">
      <dgm:prSet/>
      <dgm:spPr/>
      <dgm:t>
        <a:bodyPr/>
        <a:lstStyle/>
        <a:p>
          <a:endParaRPr lang="en-GB"/>
        </a:p>
      </dgm:t>
    </dgm:pt>
    <dgm:pt modelId="{3620B9A8-0D8D-4822-99CE-E9393F49C969}" type="sibTrans" cxnId="{AC190787-E53E-4DD5-A772-847EF60E572F}">
      <dgm:prSet/>
      <dgm:spPr/>
      <dgm:t>
        <a:bodyPr/>
        <a:lstStyle/>
        <a:p>
          <a:endParaRPr lang="en-GB"/>
        </a:p>
      </dgm:t>
    </dgm:pt>
    <dgm:pt modelId="{D62E2132-3B94-454F-A6F3-26DDE6332807}">
      <dgm:prSet/>
      <dgm:spPr>
        <a:solidFill>
          <a:srgbClr val="0F5494"/>
        </a:solidFill>
      </dgm:spPr>
      <dgm:t>
        <a:bodyPr/>
        <a:lstStyle/>
        <a:p>
          <a:pPr rtl="0"/>
          <a:r>
            <a:rPr lang="en-GB" dirty="0" smtClean="0"/>
            <a:t>Most projects target countries affected by the EU Air Safety List or with low EI</a:t>
          </a:r>
          <a:endParaRPr lang="en-GB" dirty="0"/>
        </a:p>
      </dgm:t>
    </dgm:pt>
    <dgm:pt modelId="{2BA794CC-BEAB-4CD8-882A-0AD4F5C3A18E}" type="parTrans" cxnId="{43E781A1-5FA8-4CF4-9237-CAF6F8413BAC}">
      <dgm:prSet/>
      <dgm:spPr/>
      <dgm:t>
        <a:bodyPr/>
        <a:lstStyle/>
        <a:p>
          <a:endParaRPr lang="fr-FR"/>
        </a:p>
      </dgm:t>
    </dgm:pt>
    <dgm:pt modelId="{C8877F2F-341C-482B-B7B0-B09EA15122F4}" type="sibTrans" cxnId="{43E781A1-5FA8-4CF4-9237-CAF6F8413BAC}">
      <dgm:prSet/>
      <dgm:spPr/>
      <dgm:t>
        <a:bodyPr/>
        <a:lstStyle/>
        <a:p>
          <a:endParaRPr lang="fr-FR"/>
        </a:p>
      </dgm:t>
    </dgm:pt>
    <dgm:pt modelId="{89BB6969-F2C0-42E7-B0EF-7227078601A9}" type="pres">
      <dgm:prSet presAssocID="{3D21609C-9618-49D6-990C-3C0614810586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6A8BAAD-DE0B-455B-9351-A6D5D23BE288}" type="pres">
      <dgm:prSet presAssocID="{1F371D82-E55E-4601-833B-AD3E742822A8}" presName="comp" presStyleCnt="0"/>
      <dgm:spPr/>
      <dgm:t>
        <a:bodyPr/>
        <a:lstStyle/>
        <a:p>
          <a:endParaRPr lang="fr-FR"/>
        </a:p>
      </dgm:t>
    </dgm:pt>
    <dgm:pt modelId="{8F06EC2B-A890-4F40-BCF3-0D0656AEF019}" type="pres">
      <dgm:prSet presAssocID="{1F371D82-E55E-4601-833B-AD3E742822A8}" presName="box" presStyleLbl="node1" presStyleIdx="0" presStyleCnt="3"/>
      <dgm:spPr/>
      <dgm:t>
        <a:bodyPr/>
        <a:lstStyle/>
        <a:p>
          <a:endParaRPr lang="en-GB"/>
        </a:p>
      </dgm:t>
    </dgm:pt>
    <dgm:pt modelId="{86D1BA26-2517-456F-BD06-4C778A110B45}" type="pres">
      <dgm:prSet presAssocID="{1F371D82-E55E-4601-833B-AD3E742822A8}" presName="img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</dgm:spPr>
      <dgm:t>
        <a:bodyPr/>
        <a:lstStyle/>
        <a:p>
          <a:endParaRPr lang="en-GB"/>
        </a:p>
      </dgm:t>
    </dgm:pt>
    <dgm:pt modelId="{35F4BBF0-08EA-446A-AC51-4DDEF35EBB33}" type="pres">
      <dgm:prSet presAssocID="{1F371D82-E55E-4601-833B-AD3E742822A8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DEE91D5-6F0F-47F9-A234-7302B3D993F9}" type="pres">
      <dgm:prSet presAssocID="{F2D3B826-169C-4AD0-8E2E-7F98CC0A0E47}" presName="spacer" presStyleCnt="0"/>
      <dgm:spPr/>
      <dgm:t>
        <a:bodyPr/>
        <a:lstStyle/>
        <a:p>
          <a:endParaRPr lang="fr-FR"/>
        </a:p>
      </dgm:t>
    </dgm:pt>
    <dgm:pt modelId="{5DFF4CF5-CBC6-4FB7-BC08-5F56D93D0826}" type="pres">
      <dgm:prSet presAssocID="{C235E266-9882-4638-A576-5A7F0411A30A}" presName="comp" presStyleCnt="0"/>
      <dgm:spPr/>
      <dgm:t>
        <a:bodyPr/>
        <a:lstStyle/>
        <a:p>
          <a:endParaRPr lang="fr-FR"/>
        </a:p>
      </dgm:t>
    </dgm:pt>
    <dgm:pt modelId="{40CB68FE-CDE7-4ED2-84EC-8113138C98BE}" type="pres">
      <dgm:prSet presAssocID="{C235E266-9882-4638-A576-5A7F0411A30A}" presName="box" presStyleLbl="node1" presStyleIdx="1" presStyleCnt="3"/>
      <dgm:spPr/>
      <dgm:t>
        <a:bodyPr/>
        <a:lstStyle/>
        <a:p>
          <a:endParaRPr lang="en-GB"/>
        </a:p>
      </dgm:t>
    </dgm:pt>
    <dgm:pt modelId="{D0EEDFA6-F433-4794-A560-53AB305F85F5}" type="pres">
      <dgm:prSet presAssocID="{C235E266-9882-4638-A576-5A7F0411A30A}" presName="img" presStyleLbl="fgImgPlace1" presStyleIdx="1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  <dgm:t>
        <a:bodyPr/>
        <a:lstStyle/>
        <a:p>
          <a:endParaRPr lang="en-GB"/>
        </a:p>
      </dgm:t>
    </dgm:pt>
    <dgm:pt modelId="{AD318174-4391-4706-86D9-A695887DBA4C}" type="pres">
      <dgm:prSet presAssocID="{C235E266-9882-4638-A576-5A7F0411A30A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2526B6F-4FAF-4CDB-A703-6AABC8FC29C0}" type="pres">
      <dgm:prSet presAssocID="{3620B9A8-0D8D-4822-99CE-E9393F49C969}" presName="spacer" presStyleCnt="0"/>
      <dgm:spPr/>
      <dgm:t>
        <a:bodyPr/>
        <a:lstStyle/>
        <a:p>
          <a:endParaRPr lang="fr-FR"/>
        </a:p>
      </dgm:t>
    </dgm:pt>
    <dgm:pt modelId="{7BFB5447-9ADD-4A9E-8D96-6465E604E446}" type="pres">
      <dgm:prSet presAssocID="{D62E2132-3B94-454F-A6F3-26DDE6332807}" presName="comp" presStyleCnt="0"/>
      <dgm:spPr/>
      <dgm:t>
        <a:bodyPr/>
        <a:lstStyle/>
        <a:p>
          <a:endParaRPr lang="fr-FR"/>
        </a:p>
      </dgm:t>
    </dgm:pt>
    <dgm:pt modelId="{61363A7D-D3D2-42BD-A4DE-1E1773B5CA79}" type="pres">
      <dgm:prSet presAssocID="{D62E2132-3B94-454F-A6F3-26DDE6332807}" presName="box" presStyleLbl="node1" presStyleIdx="2" presStyleCnt="3"/>
      <dgm:spPr/>
      <dgm:t>
        <a:bodyPr/>
        <a:lstStyle/>
        <a:p>
          <a:endParaRPr lang="fr-FR"/>
        </a:p>
      </dgm:t>
    </dgm:pt>
    <dgm:pt modelId="{83F26499-4F44-4C17-8C7F-C27786403075}" type="pres">
      <dgm:prSet presAssocID="{D62E2132-3B94-454F-A6F3-26DDE6332807}" presName="img" presStyleLbl="fgImgPlace1" presStyleIdx="2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3000" b="-33000"/>
          </a:stretch>
        </a:blipFill>
      </dgm:spPr>
      <dgm:t>
        <a:bodyPr/>
        <a:lstStyle/>
        <a:p>
          <a:endParaRPr lang="fr-FR"/>
        </a:p>
      </dgm:t>
    </dgm:pt>
    <dgm:pt modelId="{206C5364-42E4-4479-9BBC-AB4DEE55BE86}" type="pres">
      <dgm:prSet presAssocID="{D62E2132-3B94-454F-A6F3-26DDE6332807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9077360-6E3B-4470-942B-C277186B18A8}" type="presOf" srcId="{C235E266-9882-4638-A576-5A7F0411A30A}" destId="{AD318174-4391-4706-86D9-A695887DBA4C}" srcOrd="1" destOrd="0" presId="urn:microsoft.com/office/officeart/2005/8/layout/vList4"/>
    <dgm:cxn modelId="{68C7BA6D-AEB4-485F-A5FB-5D8AFB3CE4B7}" srcId="{3D21609C-9618-49D6-990C-3C0614810586}" destId="{1F371D82-E55E-4601-833B-AD3E742822A8}" srcOrd="0" destOrd="0" parTransId="{DFBC3D4B-024C-4276-9508-293C6BBAD28B}" sibTransId="{F2D3B826-169C-4AD0-8E2E-7F98CC0A0E47}"/>
    <dgm:cxn modelId="{2E480201-A5F9-40AE-ABBF-3303B3A7E26E}" type="presOf" srcId="{3D21609C-9618-49D6-990C-3C0614810586}" destId="{89BB6969-F2C0-42E7-B0EF-7227078601A9}" srcOrd="0" destOrd="0" presId="urn:microsoft.com/office/officeart/2005/8/layout/vList4"/>
    <dgm:cxn modelId="{24D40792-0C3E-42B0-8DD4-F827A3F50F91}" type="presOf" srcId="{C235E266-9882-4638-A576-5A7F0411A30A}" destId="{40CB68FE-CDE7-4ED2-84EC-8113138C98BE}" srcOrd="0" destOrd="0" presId="urn:microsoft.com/office/officeart/2005/8/layout/vList4"/>
    <dgm:cxn modelId="{AC190787-E53E-4DD5-A772-847EF60E572F}" srcId="{3D21609C-9618-49D6-990C-3C0614810586}" destId="{C235E266-9882-4638-A576-5A7F0411A30A}" srcOrd="1" destOrd="0" parTransId="{B9028802-4CF9-4A85-A6D1-1B98B40E6231}" sibTransId="{3620B9A8-0D8D-4822-99CE-E9393F49C969}"/>
    <dgm:cxn modelId="{C1813395-13DC-4D0C-A5C1-22E7433F2FB5}" type="presOf" srcId="{1F371D82-E55E-4601-833B-AD3E742822A8}" destId="{8F06EC2B-A890-4F40-BCF3-0D0656AEF019}" srcOrd="0" destOrd="0" presId="urn:microsoft.com/office/officeart/2005/8/layout/vList4"/>
    <dgm:cxn modelId="{A459F026-0741-4F11-9796-A807746A6157}" type="presOf" srcId="{D62E2132-3B94-454F-A6F3-26DDE6332807}" destId="{206C5364-42E4-4479-9BBC-AB4DEE55BE86}" srcOrd="1" destOrd="0" presId="urn:microsoft.com/office/officeart/2005/8/layout/vList4"/>
    <dgm:cxn modelId="{FCF8C198-7F9F-48BA-A8DD-D64AA8628043}" type="presOf" srcId="{1F371D82-E55E-4601-833B-AD3E742822A8}" destId="{35F4BBF0-08EA-446A-AC51-4DDEF35EBB33}" srcOrd="1" destOrd="0" presId="urn:microsoft.com/office/officeart/2005/8/layout/vList4"/>
    <dgm:cxn modelId="{43E781A1-5FA8-4CF4-9237-CAF6F8413BAC}" srcId="{3D21609C-9618-49D6-990C-3C0614810586}" destId="{D62E2132-3B94-454F-A6F3-26DDE6332807}" srcOrd="2" destOrd="0" parTransId="{2BA794CC-BEAB-4CD8-882A-0AD4F5C3A18E}" sibTransId="{C8877F2F-341C-482B-B7B0-B09EA15122F4}"/>
    <dgm:cxn modelId="{C4190286-19FD-4C20-B068-0F64CB2BC928}" type="presOf" srcId="{D62E2132-3B94-454F-A6F3-26DDE6332807}" destId="{61363A7D-D3D2-42BD-A4DE-1E1773B5CA79}" srcOrd="0" destOrd="0" presId="urn:microsoft.com/office/officeart/2005/8/layout/vList4"/>
    <dgm:cxn modelId="{16D355C3-4BB3-4944-8765-D1281D33EA0F}" type="presParOf" srcId="{89BB6969-F2C0-42E7-B0EF-7227078601A9}" destId="{E6A8BAAD-DE0B-455B-9351-A6D5D23BE288}" srcOrd="0" destOrd="0" presId="urn:microsoft.com/office/officeart/2005/8/layout/vList4"/>
    <dgm:cxn modelId="{B547ECC1-588C-436A-ACC1-C626F22DBBEF}" type="presParOf" srcId="{E6A8BAAD-DE0B-455B-9351-A6D5D23BE288}" destId="{8F06EC2B-A890-4F40-BCF3-0D0656AEF019}" srcOrd="0" destOrd="0" presId="urn:microsoft.com/office/officeart/2005/8/layout/vList4"/>
    <dgm:cxn modelId="{0EF51DC2-DF11-496A-904D-77AE600C9E21}" type="presParOf" srcId="{E6A8BAAD-DE0B-455B-9351-A6D5D23BE288}" destId="{86D1BA26-2517-456F-BD06-4C778A110B45}" srcOrd="1" destOrd="0" presId="urn:microsoft.com/office/officeart/2005/8/layout/vList4"/>
    <dgm:cxn modelId="{6089749B-4046-49BA-B59D-122350DD6A20}" type="presParOf" srcId="{E6A8BAAD-DE0B-455B-9351-A6D5D23BE288}" destId="{35F4BBF0-08EA-446A-AC51-4DDEF35EBB33}" srcOrd="2" destOrd="0" presId="urn:microsoft.com/office/officeart/2005/8/layout/vList4"/>
    <dgm:cxn modelId="{2CEF0434-CE5A-4FE8-A18B-4D7ED52A3EAE}" type="presParOf" srcId="{89BB6969-F2C0-42E7-B0EF-7227078601A9}" destId="{0DEE91D5-6F0F-47F9-A234-7302B3D993F9}" srcOrd="1" destOrd="0" presId="urn:microsoft.com/office/officeart/2005/8/layout/vList4"/>
    <dgm:cxn modelId="{A93E0396-BCD8-4CAD-AC41-611A0FF0CBB3}" type="presParOf" srcId="{89BB6969-F2C0-42E7-B0EF-7227078601A9}" destId="{5DFF4CF5-CBC6-4FB7-BC08-5F56D93D0826}" srcOrd="2" destOrd="0" presId="urn:microsoft.com/office/officeart/2005/8/layout/vList4"/>
    <dgm:cxn modelId="{AA13F80E-1E9D-4A7D-9FC8-3E4ADC3D63C6}" type="presParOf" srcId="{5DFF4CF5-CBC6-4FB7-BC08-5F56D93D0826}" destId="{40CB68FE-CDE7-4ED2-84EC-8113138C98BE}" srcOrd="0" destOrd="0" presId="urn:microsoft.com/office/officeart/2005/8/layout/vList4"/>
    <dgm:cxn modelId="{A200F44B-8CDA-4B41-821D-9BC7A9762D60}" type="presParOf" srcId="{5DFF4CF5-CBC6-4FB7-BC08-5F56D93D0826}" destId="{D0EEDFA6-F433-4794-A560-53AB305F85F5}" srcOrd="1" destOrd="0" presId="urn:microsoft.com/office/officeart/2005/8/layout/vList4"/>
    <dgm:cxn modelId="{01B4F3AA-63CB-41F6-A465-4B03F5A93CBD}" type="presParOf" srcId="{5DFF4CF5-CBC6-4FB7-BC08-5F56D93D0826}" destId="{AD318174-4391-4706-86D9-A695887DBA4C}" srcOrd="2" destOrd="0" presId="urn:microsoft.com/office/officeart/2005/8/layout/vList4"/>
    <dgm:cxn modelId="{F614DB84-E114-48C5-9006-21B003E95AD8}" type="presParOf" srcId="{89BB6969-F2C0-42E7-B0EF-7227078601A9}" destId="{92526B6F-4FAF-4CDB-A703-6AABC8FC29C0}" srcOrd="3" destOrd="0" presId="urn:microsoft.com/office/officeart/2005/8/layout/vList4"/>
    <dgm:cxn modelId="{657F068A-2D80-406A-808C-711B43C09D47}" type="presParOf" srcId="{89BB6969-F2C0-42E7-B0EF-7227078601A9}" destId="{7BFB5447-9ADD-4A9E-8D96-6465E604E446}" srcOrd="4" destOrd="0" presId="urn:microsoft.com/office/officeart/2005/8/layout/vList4"/>
    <dgm:cxn modelId="{DA44273A-19D9-4AEB-B4D7-D8C84BE1D360}" type="presParOf" srcId="{7BFB5447-9ADD-4A9E-8D96-6465E604E446}" destId="{61363A7D-D3D2-42BD-A4DE-1E1773B5CA79}" srcOrd="0" destOrd="0" presId="urn:microsoft.com/office/officeart/2005/8/layout/vList4"/>
    <dgm:cxn modelId="{D767E4C4-2C22-4E6D-82FE-F8C8D84927F8}" type="presParOf" srcId="{7BFB5447-9ADD-4A9E-8D96-6465E604E446}" destId="{83F26499-4F44-4C17-8C7F-C27786403075}" srcOrd="1" destOrd="0" presId="urn:microsoft.com/office/officeart/2005/8/layout/vList4"/>
    <dgm:cxn modelId="{780BB940-4439-44F5-BA26-2D0702089490}" type="presParOf" srcId="{7BFB5447-9ADD-4A9E-8D96-6465E604E446}" destId="{206C5364-42E4-4479-9BBC-AB4DEE55BE8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06EC2B-A890-4F40-BCF3-0D0656AEF019}">
      <dsp:nvSpPr>
        <dsp:cNvPr id="0" name=""/>
        <dsp:cNvSpPr/>
      </dsp:nvSpPr>
      <dsp:spPr>
        <a:xfrm>
          <a:off x="0" y="0"/>
          <a:ext cx="8229600" cy="1215297"/>
        </a:xfrm>
        <a:prstGeom prst="roundRect">
          <a:avLst>
            <a:gd name="adj" fmla="val 10000"/>
          </a:avLst>
        </a:prstGeom>
        <a:solidFill>
          <a:srgbClr val="0F549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The EU institutions mandated EASA to carry out cooperation activities</a:t>
          </a:r>
          <a:endParaRPr lang="en-GB" sz="3100" kern="1200" dirty="0"/>
        </a:p>
      </dsp:txBody>
      <dsp:txXfrm>
        <a:off x="1767449" y="0"/>
        <a:ext cx="6462150" cy="1215297"/>
      </dsp:txXfrm>
    </dsp:sp>
    <dsp:sp modelId="{86D1BA26-2517-456F-BD06-4C778A110B45}">
      <dsp:nvSpPr>
        <dsp:cNvPr id="0" name=""/>
        <dsp:cNvSpPr/>
      </dsp:nvSpPr>
      <dsp:spPr>
        <a:xfrm>
          <a:off x="121529" y="121529"/>
          <a:ext cx="1645920" cy="97223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000" r="-3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40CB68FE-CDE7-4ED2-84EC-8113138C98BE}">
      <dsp:nvSpPr>
        <dsp:cNvPr id="0" name=""/>
        <dsp:cNvSpPr/>
      </dsp:nvSpPr>
      <dsp:spPr>
        <a:xfrm>
          <a:off x="0" y="1336827"/>
          <a:ext cx="8229600" cy="1215297"/>
        </a:xfrm>
        <a:prstGeom prst="roundRect">
          <a:avLst>
            <a:gd name="adj" fmla="val 10000"/>
          </a:avLst>
        </a:prstGeom>
        <a:solidFill>
          <a:srgbClr val="0F549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EASA is the preferred partner from the EC for aviation-related TA</a:t>
          </a:r>
          <a:endParaRPr lang="en-GB" sz="3100" kern="1200" dirty="0"/>
        </a:p>
      </dsp:txBody>
      <dsp:txXfrm>
        <a:off x="1767449" y="1336827"/>
        <a:ext cx="6462150" cy="1215297"/>
      </dsp:txXfrm>
    </dsp:sp>
    <dsp:sp modelId="{D0EEDFA6-F433-4794-A560-53AB305F85F5}">
      <dsp:nvSpPr>
        <dsp:cNvPr id="0" name=""/>
        <dsp:cNvSpPr/>
      </dsp:nvSpPr>
      <dsp:spPr>
        <a:xfrm>
          <a:off x="121529" y="1458357"/>
          <a:ext cx="1645920" cy="97223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61363A7D-D3D2-42BD-A4DE-1E1773B5CA79}">
      <dsp:nvSpPr>
        <dsp:cNvPr id="0" name=""/>
        <dsp:cNvSpPr/>
      </dsp:nvSpPr>
      <dsp:spPr>
        <a:xfrm>
          <a:off x="0" y="2673655"/>
          <a:ext cx="8229600" cy="1215297"/>
        </a:xfrm>
        <a:prstGeom prst="roundRect">
          <a:avLst>
            <a:gd name="adj" fmla="val 10000"/>
          </a:avLst>
        </a:prstGeom>
        <a:solidFill>
          <a:srgbClr val="0F5494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Most projects target countries affected by the EU Air Safety List or with low EI</a:t>
          </a:r>
          <a:endParaRPr lang="en-GB" sz="3100" kern="1200" dirty="0"/>
        </a:p>
      </dsp:txBody>
      <dsp:txXfrm>
        <a:off x="1767449" y="2673655"/>
        <a:ext cx="6462150" cy="1215297"/>
      </dsp:txXfrm>
    </dsp:sp>
    <dsp:sp modelId="{83F26499-4F44-4C17-8C7F-C27786403075}">
      <dsp:nvSpPr>
        <dsp:cNvPr id="0" name=""/>
        <dsp:cNvSpPr/>
      </dsp:nvSpPr>
      <dsp:spPr>
        <a:xfrm>
          <a:off x="121529" y="2795184"/>
          <a:ext cx="1645920" cy="97223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3000" b="-33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33B677-355E-45CB-8E17-C25D23A3EAA2}" type="datetimeFigureOut">
              <a:rPr lang="en-CA" smtClean="0"/>
              <a:t>21/11/2017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FDDAC-718B-4B9E-9E22-0E27D462BBB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2810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FDDAC-718B-4B9E-9E22-0E27D462BBB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7996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FDDAC-718B-4B9E-9E22-0E27D462BBB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06970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TA:</a:t>
            </a:r>
            <a:r>
              <a:rPr lang="en-GB" baseline="0" dirty="0" smtClean="0"/>
              <a:t> Technical Assistance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A7B8B99-FDCB-415C-9B22-46064E373F25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095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EB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A68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597352"/>
            <a:ext cx="2133600" cy="365125"/>
          </a:xfrm>
        </p:spPr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764" y="-9364"/>
            <a:ext cx="1579731" cy="77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531820"/>
            <a:ext cx="1442344" cy="326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602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25658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2565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21/11/2017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ICAO World Aviation Forum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456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EB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21/11/2017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ICAO World Aviation Forum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764" y="-9364"/>
            <a:ext cx="1579731" cy="774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5864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rgbClr val="006EB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A687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21/11/2017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ICAO World Aviation Forum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791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en-US" smtClean="0"/>
              <a:t>21/11/2017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ICAO World Aviation Forum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9191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3664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EB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413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83901"/>
            <a:ext cx="4040188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4413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83901"/>
            <a:ext cx="4041775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21/11/2017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ICAO World Aviation Forum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9756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21/11/2017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ICAO World Aviation Forum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251" y="13167"/>
            <a:ext cx="1533749" cy="75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53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3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45961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86794"/>
            <a:ext cx="3008313" cy="34340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ICAO World Aviation Forum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9485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1053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6EB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2709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877272"/>
            <a:ext cx="5486400" cy="432048"/>
          </a:xfrm>
        </p:spPr>
        <p:txBody>
          <a:bodyPr/>
          <a:lstStyle>
            <a:lvl1pPr marL="0" indent="0">
              <a:buNone/>
              <a:defRPr sz="1400">
                <a:solidFill>
                  <a:srgbClr val="279DD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21/11/2017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ICAO World Aviation Forum</a:t>
            </a:r>
            <a:endParaRPr lang="en-CA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60940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081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04864"/>
            <a:ext cx="8229600" cy="39212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21/11/2017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ICAO World Aviation Forum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0825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8C9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6" y="0"/>
            <a:ext cx="9121808" cy="97869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21/11/2017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ICAO World Aviation Forum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FF909EE-2C65-48BC-95E5-26F3591A45A6}" type="slidenum">
              <a:rPr lang="en-CA" smtClean="0"/>
              <a:pPr/>
              <a:t>‹#›</a:t>
            </a:fld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531820"/>
            <a:ext cx="1442344" cy="326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6EB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79DD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A6870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1470025"/>
          </a:xfrm>
        </p:spPr>
        <p:txBody>
          <a:bodyPr/>
          <a:lstStyle/>
          <a:p>
            <a:r>
              <a:rPr lang="en-GB" sz="4000" dirty="0" smtClean="0"/>
              <a:t>IWAF3 Session 4 – International Assistance for aviation in Africa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653485"/>
            <a:ext cx="7776864" cy="1752600"/>
          </a:xfrm>
        </p:spPr>
        <p:txBody>
          <a:bodyPr/>
          <a:lstStyle/>
          <a:p>
            <a:r>
              <a:rPr lang="en-GB" dirty="0" smtClean="0"/>
              <a:t>Peter Bombay</a:t>
            </a:r>
          </a:p>
          <a:p>
            <a:r>
              <a:rPr lang="en-GB" dirty="0" smtClean="0"/>
              <a:t>European Commission, DG MOVE</a:t>
            </a:r>
          </a:p>
          <a:p>
            <a:r>
              <a:rPr lang="en-GB" sz="2400" dirty="0" smtClean="0"/>
              <a:t>Chair of the EU Air Safety Committee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90123"/>
            <a:ext cx="9144000" cy="2067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21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Cooperation ICAO - EU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EU experiences good cooperation with ICAO</a:t>
            </a:r>
          </a:p>
          <a:p>
            <a:r>
              <a:rPr lang="en-GB" dirty="0" smtClean="0"/>
              <a:t>Development of ICAO tools provides for better safety analysis</a:t>
            </a:r>
          </a:p>
          <a:p>
            <a:r>
              <a:rPr lang="en-GB" dirty="0" smtClean="0"/>
              <a:t>EU continues support for No Country Left Behind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ICAO World Aviation Forum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765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International partner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The EU and the EU Member States are by far the biggest international donors and partners of Africa – including in aviation – and we intend to remain on Africa's side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ICAO World Aviation Forum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488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success factors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To ensure (financial) means for aviation: </a:t>
            </a:r>
          </a:p>
          <a:p>
            <a:pPr marL="0" indent="0">
              <a:buNone/>
            </a:pPr>
            <a:r>
              <a:rPr lang="en-GB" dirty="0" smtClean="0"/>
              <a:t>making authorities in Europe as well as in Africa aware of the importance of aviation as a vector for growth and development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ICAO World Aviation Forum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262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dirty="0" smtClean="0"/>
              <a:t>Two key words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603" y="2420888"/>
            <a:ext cx="6160418" cy="4217603"/>
          </a:xfrm>
        </p:spPr>
        <p:txBody>
          <a:bodyPr/>
          <a:lstStyle/>
          <a:p>
            <a:r>
              <a:rPr lang="en-US" b="1" dirty="0" smtClean="0"/>
              <a:t>Cooperation</a:t>
            </a:r>
          </a:p>
          <a:p>
            <a:pPr lvl="1"/>
            <a:r>
              <a:rPr lang="en-GB" sz="2400" dirty="0"/>
              <a:t>Europe will pursue </a:t>
            </a:r>
            <a:br>
              <a:rPr lang="en-GB" sz="2400" dirty="0"/>
            </a:br>
            <a:r>
              <a:rPr lang="en-GB" sz="2400" dirty="0"/>
              <a:t>its cooperation with </a:t>
            </a:r>
            <a:br>
              <a:rPr lang="en-GB" sz="2400" dirty="0"/>
            </a:br>
            <a:r>
              <a:rPr lang="en-GB" sz="2400" dirty="0"/>
              <a:t>Africa</a:t>
            </a:r>
          </a:p>
          <a:p>
            <a:endParaRPr lang="en-GB" sz="2400" dirty="0" smtClean="0"/>
          </a:p>
          <a:p>
            <a:r>
              <a:rPr lang="fr-FR" b="1" dirty="0" smtClean="0"/>
              <a:t>Coordination</a:t>
            </a:r>
            <a:endParaRPr lang="en-GB" sz="2400" dirty="0" smtClean="0"/>
          </a:p>
          <a:p>
            <a:pPr lvl="1"/>
            <a:r>
              <a:rPr lang="en-GB" sz="2400" dirty="0" smtClean="0"/>
              <a:t>Deliver qualitative projects</a:t>
            </a:r>
          </a:p>
          <a:p>
            <a:pPr lvl="1"/>
            <a:r>
              <a:rPr lang="en-GB" sz="2400" dirty="0" smtClean="0"/>
              <a:t>Avoid duplication between projects </a:t>
            </a:r>
            <a:br>
              <a:rPr lang="en-GB" sz="2400" dirty="0" smtClean="0"/>
            </a:br>
            <a:r>
              <a:rPr lang="en-GB" sz="2400" dirty="0" smtClean="0"/>
              <a:t>and misuse of funds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10E59-468C-4112-9554-08819BC7E972}" type="slidenum">
              <a:rPr lang="en-GB" smtClean="0">
                <a:solidFill>
                  <a:srgbClr val="FFFFFF"/>
                </a:solidFill>
              </a:rPr>
              <a:pPr/>
              <a:t>5</a:t>
            </a:fld>
            <a:endParaRPr lang="en-GB">
              <a:solidFill>
                <a:srgbClr val="FFFFFF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355976" y="1091010"/>
            <a:ext cx="4664075" cy="5199903"/>
            <a:chOff x="3498850" y="714375"/>
            <a:chExt cx="5002213" cy="5576888"/>
          </a:xfrm>
        </p:grpSpPr>
        <p:sp>
          <p:nvSpPr>
            <p:cNvPr id="8" name="Freeform 1066"/>
            <p:cNvSpPr>
              <a:spLocks/>
            </p:cNvSpPr>
            <p:nvPr/>
          </p:nvSpPr>
          <p:spPr bwMode="auto">
            <a:xfrm>
              <a:off x="3570288" y="714375"/>
              <a:ext cx="4930775" cy="5549900"/>
            </a:xfrm>
            <a:custGeom>
              <a:avLst/>
              <a:gdLst>
                <a:gd name="T0" fmla="*/ 2147483647 w 3704"/>
                <a:gd name="T1" fmla="*/ 2147483647 h 4169"/>
                <a:gd name="T2" fmla="*/ 2147483647 w 3704"/>
                <a:gd name="T3" fmla="*/ 2147483647 h 4169"/>
                <a:gd name="T4" fmla="*/ 2147483647 w 3704"/>
                <a:gd name="T5" fmla="*/ 2147483647 h 4169"/>
                <a:gd name="T6" fmla="*/ 2147483647 w 3704"/>
                <a:gd name="T7" fmla="*/ 2147483647 h 4169"/>
                <a:gd name="T8" fmla="*/ 2147483647 w 3704"/>
                <a:gd name="T9" fmla="*/ 2147483647 h 4169"/>
                <a:gd name="T10" fmla="*/ 2147483647 w 3704"/>
                <a:gd name="T11" fmla="*/ 2147483647 h 4169"/>
                <a:gd name="T12" fmla="*/ 2147483647 w 3704"/>
                <a:gd name="T13" fmla="*/ 2147483647 h 4169"/>
                <a:gd name="T14" fmla="*/ 2147483647 w 3704"/>
                <a:gd name="T15" fmla="*/ 2147483647 h 4169"/>
                <a:gd name="T16" fmla="*/ 2147483647 w 3704"/>
                <a:gd name="T17" fmla="*/ 2147483647 h 4169"/>
                <a:gd name="T18" fmla="*/ 2147483647 w 3704"/>
                <a:gd name="T19" fmla="*/ 2147483647 h 4169"/>
                <a:gd name="T20" fmla="*/ 2147483647 w 3704"/>
                <a:gd name="T21" fmla="*/ 2147483647 h 4169"/>
                <a:gd name="T22" fmla="*/ 2147483647 w 3704"/>
                <a:gd name="T23" fmla="*/ 2147483647 h 4169"/>
                <a:gd name="T24" fmla="*/ 2147483647 w 3704"/>
                <a:gd name="T25" fmla="*/ 2147483647 h 4169"/>
                <a:gd name="T26" fmla="*/ 2147483647 w 3704"/>
                <a:gd name="T27" fmla="*/ 2147483647 h 4169"/>
                <a:gd name="T28" fmla="*/ 2147483647 w 3704"/>
                <a:gd name="T29" fmla="*/ 2147483647 h 4169"/>
                <a:gd name="T30" fmla="*/ 2147483647 w 3704"/>
                <a:gd name="T31" fmla="*/ 2147483647 h 4169"/>
                <a:gd name="T32" fmla="*/ 2147483647 w 3704"/>
                <a:gd name="T33" fmla="*/ 2147483647 h 4169"/>
                <a:gd name="T34" fmla="*/ 2147483647 w 3704"/>
                <a:gd name="T35" fmla="*/ 2147483647 h 4169"/>
                <a:gd name="T36" fmla="*/ 2147483647 w 3704"/>
                <a:gd name="T37" fmla="*/ 2147483647 h 4169"/>
                <a:gd name="T38" fmla="*/ 2147483647 w 3704"/>
                <a:gd name="T39" fmla="*/ 2147483647 h 4169"/>
                <a:gd name="T40" fmla="*/ 2147483647 w 3704"/>
                <a:gd name="T41" fmla="*/ 2147483647 h 4169"/>
                <a:gd name="T42" fmla="*/ 2147483647 w 3704"/>
                <a:gd name="T43" fmla="*/ 2147483647 h 4169"/>
                <a:gd name="T44" fmla="*/ 2147483647 w 3704"/>
                <a:gd name="T45" fmla="*/ 2147483647 h 4169"/>
                <a:gd name="T46" fmla="*/ 2147483647 w 3704"/>
                <a:gd name="T47" fmla="*/ 2147483647 h 4169"/>
                <a:gd name="T48" fmla="*/ 2147483647 w 3704"/>
                <a:gd name="T49" fmla="*/ 2147483647 h 4169"/>
                <a:gd name="T50" fmla="*/ 2147483647 w 3704"/>
                <a:gd name="T51" fmla="*/ 2147483647 h 4169"/>
                <a:gd name="T52" fmla="*/ 2147483647 w 3704"/>
                <a:gd name="T53" fmla="*/ 2147483647 h 4169"/>
                <a:gd name="T54" fmla="*/ 2147483647 w 3704"/>
                <a:gd name="T55" fmla="*/ 2147483647 h 4169"/>
                <a:gd name="T56" fmla="*/ 2147483647 w 3704"/>
                <a:gd name="T57" fmla="*/ 2147483647 h 4169"/>
                <a:gd name="T58" fmla="*/ 2147483647 w 3704"/>
                <a:gd name="T59" fmla="*/ 2147483647 h 4169"/>
                <a:gd name="T60" fmla="*/ 2147483647 w 3704"/>
                <a:gd name="T61" fmla="*/ 2147483647 h 4169"/>
                <a:gd name="T62" fmla="*/ 2147483647 w 3704"/>
                <a:gd name="T63" fmla="*/ 2147483647 h 4169"/>
                <a:gd name="T64" fmla="*/ 2147483647 w 3704"/>
                <a:gd name="T65" fmla="*/ 2147483647 h 4169"/>
                <a:gd name="T66" fmla="*/ 2147483647 w 3704"/>
                <a:gd name="T67" fmla="*/ 2147483647 h 4169"/>
                <a:gd name="T68" fmla="*/ 2147483647 w 3704"/>
                <a:gd name="T69" fmla="*/ 2147483647 h 4169"/>
                <a:gd name="T70" fmla="*/ 2147483647 w 3704"/>
                <a:gd name="T71" fmla="*/ 2147483647 h 4169"/>
                <a:gd name="T72" fmla="*/ 2147483647 w 3704"/>
                <a:gd name="T73" fmla="*/ 2147483647 h 4169"/>
                <a:gd name="T74" fmla="*/ 2147483647 w 3704"/>
                <a:gd name="T75" fmla="*/ 2147483647 h 4169"/>
                <a:gd name="T76" fmla="*/ 2147483647 w 3704"/>
                <a:gd name="T77" fmla="*/ 2147483647 h 4169"/>
                <a:gd name="T78" fmla="*/ 2147483647 w 3704"/>
                <a:gd name="T79" fmla="*/ 2147483647 h 4169"/>
                <a:gd name="T80" fmla="*/ 2147483647 w 3704"/>
                <a:gd name="T81" fmla="*/ 2147483647 h 4169"/>
                <a:gd name="T82" fmla="*/ 2147483647 w 3704"/>
                <a:gd name="T83" fmla="*/ 2147483647 h 4169"/>
                <a:gd name="T84" fmla="*/ 2147483647 w 3704"/>
                <a:gd name="T85" fmla="*/ 2147483647 h 4169"/>
                <a:gd name="T86" fmla="*/ 2147483647 w 3704"/>
                <a:gd name="T87" fmla="*/ 2147483647 h 4169"/>
                <a:gd name="T88" fmla="*/ 2147483647 w 3704"/>
                <a:gd name="T89" fmla="*/ 2147483647 h 4169"/>
                <a:gd name="T90" fmla="*/ 2147483647 w 3704"/>
                <a:gd name="T91" fmla="*/ 2147483647 h 4169"/>
                <a:gd name="T92" fmla="*/ 2147483647 w 3704"/>
                <a:gd name="T93" fmla="*/ 2147483647 h 4169"/>
                <a:gd name="T94" fmla="*/ 2147483647 w 3704"/>
                <a:gd name="T95" fmla="*/ 2147483647 h 4169"/>
                <a:gd name="T96" fmla="*/ 2147483647 w 3704"/>
                <a:gd name="T97" fmla="*/ 2147483647 h 4169"/>
                <a:gd name="T98" fmla="*/ 2147483647 w 3704"/>
                <a:gd name="T99" fmla="*/ 2147483647 h 4169"/>
                <a:gd name="T100" fmla="*/ 2147483647 w 3704"/>
                <a:gd name="T101" fmla="*/ 2147483647 h 4169"/>
                <a:gd name="T102" fmla="*/ 2147483647 w 3704"/>
                <a:gd name="T103" fmla="*/ 2147483647 h 4169"/>
                <a:gd name="T104" fmla="*/ 2147483647 w 3704"/>
                <a:gd name="T105" fmla="*/ 2147483647 h 4169"/>
                <a:gd name="T106" fmla="*/ 2147483647 w 3704"/>
                <a:gd name="T107" fmla="*/ 2147483647 h 4169"/>
                <a:gd name="T108" fmla="*/ 2147483647 w 3704"/>
                <a:gd name="T109" fmla="*/ 2147483647 h 4169"/>
                <a:gd name="T110" fmla="*/ 2147483647 w 3704"/>
                <a:gd name="T111" fmla="*/ 2147483647 h 4169"/>
                <a:gd name="T112" fmla="*/ 2147483647 w 3704"/>
                <a:gd name="T113" fmla="*/ 2147483647 h 4169"/>
                <a:gd name="T114" fmla="*/ 2147483647 w 3704"/>
                <a:gd name="T115" fmla="*/ 2147483647 h 4169"/>
                <a:gd name="T116" fmla="*/ 2147483647 w 3704"/>
                <a:gd name="T117" fmla="*/ 2147483647 h 4169"/>
                <a:gd name="T118" fmla="*/ 2147483647 w 3704"/>
                <a:gd name="T119" fmla="*/ 2147483647 h 4169"/>
                <a:gd name="T120" fmla="*/ 2147483647 w 3704"/>
                <a:gd name="T121" fmla="*/ 2147483647 h 4169"/>
                <a:gd name="T122" fmla="*/ 2147483647 w 3704"/>
                <a:gd name="T123" fmla="*/ 2147483647 h 416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704"/>
                <a:gd name="T187" fmla="*/ 0 h 4169"/>
                <a:gd name="T188" fmla="*/ 3704 w 3704"/>
                <a:gd name="T189" fmla="*/ 4169 h 416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704" h="4169">
                  <a:moveTo>
                    <a:pt x="3698" y="1525"/>
                  </a:moveTo>
                  <a:lnTo>
                    <a:pt x="3698" y="1525"/>
                  </a:lnTo>
                  <a:lnTo>
                    <a:pt x="3698" y="1523"/>
                  </a:lnTo>
                  <a:lnTo>
                    <a:pt x="3697" y="1521"/>
                  </a:lnTo>
                  <a:lnTo>
                    <a:pt x="3698" y="1511"/>
                  </a:lnTo>
                  <a:lnTo>
                    <a:pt x="3700" y="1494"/>
                  </a:lnTo>
                  <a:lnTo>
                    <a:pt x="3700" y="1474"/>
                  </a:lnTo>
                  <a:lnTo>
                    <a:pt x="3700" y="1463"/>
                  </a:lnTo>
                  <a:lnTo>
                    <a:pt x="3697" y="1456"/>
                  </a:lnTo>
                  <a:lnTo>
                    <a:pt x="3693" y="1452"/>
                  </a:lnTo>
                  <a:lnTo>
                    <a:pt x="3690" y="1449"/>
                  </a:lnTo>
                  <a:lnTo>
                    <a:pt x="3686" y="1447"/>
                  </a:lnTo>
                  <a:lnTo>
                    <a:pt x="3682" y="1447"/>
                  </a:lnTo>
                  <a:lnTo>
                    <a:pt x="3675" y="1449"/>
                  </a:lnTo>
                  <a:lnTo>
                    <a:pt x="3669" y="1452"/>
                  </a:lnTo>
                  <a:lnTo>
                    <a:pt x="3662" y="1456"/>
                  </a:lnTo>
                  <a:lnTo>
                    <a:pt x="3650" y="1465"/>
                  </a:lnTo>
                  <a:lnTo>
                    <a:pt x="3642" y="1468"/>
                  </a:lnTo>
                  <a:lnTo>
                    <a:pt x="3628" y="1471"/>
                  </a:lnTo>
                  <a:lnTo>
                    <a:pt x="3588" y="1482"/>
                  </a:lnTo>
                  <a:lnTo>
                    <a:pt x="3577" y="1485"/>
                  </a:lnTo>
                  <a:lnTo>
                    <a:pt x="3564" y="1486"/>
                  </a:lnTo>
                  <a:lnTo>
                    <a:pt x="3540" y="1489"/>
                  </a:lnTo>
                  <a:lnTo>
                    <a:pt x="3519" y="1490"/>
                  </a:lnTo>
                  <a:lnTo>
                    <a:pt x="3511" y="1492"/>
                  </a:lnTo>
                  <a:lnTo>
                    <a:pt x="3505" y="1493"/>
                  </a:lnTo>
                  <a:lnTo>
                    <a:pt x="3498" y="1497"/>
                  </a:lnTo>
                  <a:lnTo>
                    <a:pt x="3493" y="1503"/>
                  </a:lnTo>
                  <a:lnTo>
                    <a:pt x="3483" y="1510"/>
                  </a:lnTo>
                  <a:lnTo>
                    <a:pt x="3478" y="1514"/>
                  </a:lnTo>
                  <a:lnTo>
                    <a:pt x="3469" y="1518"/>
                  </a:lnTo>
                  <a:lnTo>
                    <a:pt x="3461" y="1521"/>
                  </a:lnTo>
                  <a:lnTo>
                    <a:pt x="3454" y="1522"/>
                  </a:lnTo>
                  <a:lnTo>
                    <a:pt x="3440" y="1523"/>
                  </a:lnTo>
                  <a:lnTo>
                    <a:pt x="3429" y="1522"/>
                  </a:lnTo>
                  <a:lnTo>
                    <a:pt x="3415" y="1522"/>
                  </a:lnTo>
                  <a:lnTo>
                    <a:pt x="3407" y="1523"/>
                  </a:lnTo>
                  <a:lnTo>
                    <a:pt x="3400" y="1527"/>
                  </a:lnTo>
                  <a:lnTo>
                    <a:pt x="3386" y="1536"/>
                  </a:lnTo>
                  <a:lnTo>
                    <a:pt x="3373" y="1547"/>
                  </a:lnTo>
                  <a:lnTo>
                    <a:pt x="3366" y="1551"/>
                  </a:lnTo>
                  <a:lnTo>
                    <a:pt x="3358" y="1554"/>
                  </a:lnTo>
                  <a:lnTo>
                    <a:pt x="3351" y="1556"/>
                  </a:lnTo>
                  <a:lnTo>
                    <a:pt x="3345" y="1556"/>
                  </a:lnTo>
                  <a:lnTo>
                    <a:pt x="3340" y="1556"/>
                  </a:lnTo>
                  <a:lnTo>
                    <a:pt x="3335" y="1554"/>
                  </a:lnTo>
                  <a:lnTo>
                    <a:pt x="3326" y="1548"/>
                  </a:lnTo>
                  <a:lnTo>
                    <a:pt x="3315" y="1540"/>
                  </a:lnTo>
                  <a:lnTo>
                    <a:pt x="3304" y="1532"/>
                  </a:lnTo>
                  <a:lnTo>
                    <a:pt x="3293" y="1522"/>
                  </a:lnTo>
                  <a:lnTo>
                    <a:pt x="3276" y="1505"/>
                  </a:lnTo>
                  <a:lnTo>
                    <a:pt x="3269" y="1496"/>
                  </a:lnTo>
                  <a:lnTo>
                    <a:pt x="3258" y="1474"/>
                  </a:lnTo>
                  <a:lnTo>
                    <a:pt x="3254" y="1467"/>
                  </a:lnTo>
                  <a:lnTo>
                    <a:pt x="3254" y="1464"/>
                  </a:lnTo>
                  <a:lnTo>
                    <a:pt x="3255" y="1461"/>
                  </a:lnTo>
                  <a:lnTo>
                    <a:pt x="3258" y="1457"/>
                  </a:lnTo>
                  <a:lnTo>
                    <a:pt x="3264" y="1452"/>
                  </a:lnTo>
                  <a:lnTo>
                    <a:pt x="3269" y="1446"/>
                  </a:lnTo>
                  <a:lnTo>
                    <a:pt x="3273" y="1442"/>
                  </a:lnTo>
                  <a:lnTo>
                    <a:pt x="3275" y="1435"/>
                  </a:lnTo>
                  <a:lnTo>
                    <a:pt x="3275" y="1424"/>
                  </a:lnTo>
                  <a:lnTo>
                    <a:pt x="3273" y="1417"/>
                  </a:lnTo>
                  <a:lnTo>
                    <a:pt x="3269" y="1412"/>
                  </a:lnTo>
                  <a:lnTo>
                    <a:pt x="3264" y="1407"/>
                  </a:lnTo>
                  <a:lnTo>
                    <a:pt x="3258" y="1403"/>
                  </a:lnTo>
                  <a:lnTo>
                    <a:pt x="3246" y="1399"/>
                  </a:lnTo>
                  <a:lnTo>
                    <a:pt x="3242" y="1398"/>
                  </a:lnTo>
                  <a:lnTo>
                    <a:pt x="3239" y="1395"/>
                  </a:lnTo>
                  <a:lnTo>
                    <a:pt x="3236" y="1392"/>
                  </a:lnTo>
                  <a:lnTo>
                    <a:pt x="3220" y="1385"/>
                  </a:lnTo>
                  <a:lnTo>
                    <a:pt x="3206" y="1380"/>
                  </a:lnTo>
                  <a:lnTo>
                    <a:pt x="3193" y="1374"/>
                  </a:lnTo>
                  <a:lnTo>
                    <a:pt x="3188" y="1370"/>
                  </a:lnTo>
                  <a:lnTo>
                    <a:pt x="3182" y="1366"/>
                  </a:lnTo>
                  <a:lnTo>
                    <a:pt x="3178" y="1361"/>
                  </a:lnTo>
                  <a:lnTo>
                    <a:pt x="3174" y="1355"/>
                  </a:lnTo>
                  <a:lnTo>
                    <a:pt x="3164" y="1334"/>
                  </a:lnTo>
                  <a:lnTo>
                    <a:pt x="3159" y="1326"/>
                  </a:lnTo>
                  <a:lnTo>
                    <a:pt x="3155" y="1322"/>
                  </a:lnTo>
                  <a:lnTo>
                    <a:pt x="3151" y="1319"/>
                  </a:lnTo>
                  <a:lnTo>
                    <a:pt x="3145" y="1316"/>
                  </a:lnTo>
                  <a:lnTo>
                    <a:pt x="3140" y="1315"/>
                  </a:lnTo>
                  <a:lnTo>
                    <a:pt x="3131" y="1314"/>
                  </a:lnTo>
                  <a:lnTo>
                    <a:pt x="3126" y="1314"/>
                  </a:lnTo>
                  <a:lnTo>
                    <a:pt x="3122" y="1312"/>
                  </a:lnTo>
                  <a:lnTo>
                    <a:pt x="3119" y="1311"/>
                  </a:lnTo>
                  <a:lnTo>
                    <a:pt x="3115" y="1307"/>
                  </a:lnTo>
                  <a:lnTo>
                    <a:pt x="3111" y="1298"/>
                  </a:lnTo>
                  <a:lnTo>
                    <a:pt x="3108" y="1293"/>
                  </a:lnTo>
                  <a:lnTo>
                    <a:pt x="3104" y="1287"/>
                  </a:lnTo>
                  <a:lnTo>
                    <a:pt x="3098" y="1283"/>
                  </a:lnTo>
                  <a:lnTo>
                    <a:pt x="3091" y="1278"/>
                  </a:lnTo>
                  <a:lnTo>
                    <a:pt x="3086" y="1272"/>
                  </a:lnTo>
                  <a:lnTo>
                    <a:pt x="3080" y="1267"/>
                  </a:lnTo>
                  <a:lnTo>
                    <a:pt x="3077" y="1265"/>
                  </a:lnTo>
                  <a:lnTo>
                    <a:pt x="3075" y="1267"/>
                  </a:lnTo>
                  <a:lnTo>
                    <a:pt x="3071" y="1270"/>
                  </a:lnTo>
                  <a:lnTo>
                    <a:pt x="3066" y="1272"/>
                  </a:lnTo>
                  <a:lnTo>
                    <a:pt x="3061" y="1275"/>
                  </a:lnTo>
                  <a:lnTo>
                    <a:pt x="3058" y="1275"/>
                  </a:lnTo>
                  <a:lnTo>
                    <a:pt x="3055" y="1274"/>
                  </a:lnTo>
                  <a:lnTo>
                    <a:pt x="3051" y="1270"/>
                  </a:lnTo>
                  <a:lnTo>
                    <a:pt x="3048" y="1264"/>
                  </a:lnTo>
                  <a:lnTo>
                    <a:pt x="3044" y="1257"/>
                  </a:lnTo>
                  <a:lnTo>
                    <a:pt x="3043" y="1250"/>
                  </a:lnTo>
                  <a:lnTo>
                    <a:pt x="3039" y="1234"/>
                  </a:lnTo>
                  <a:lnTo>
                    <a:pt x="3035" y="1216"/>
                  </a:lnTo>
                  <a:lnTo>
                    <a:pt x="3032" y="1199"/>
                  </a:lnTo>
                  <a:lnTo>
                    <a:pt x="3026" y="1183"/>
                  </a:lnTo>
                  <a:lnTo>
                    <a:pt x="3020" y="1165"/>
                  </a:lnTo>
                  <a:lnTo>
                    <a:pt x="3013" y="1149"/>
                  </a:lnTo>
                  <a:lnTo>
                    <a:pt x="3006" y="1137"/>
                  </a:lnTo>
                  <a:lnTo>
                    <a:pt x="2993" y="1121"/>
                  </a:lnTo>
                  <a:lnTo>
                    <a:pt x="2988" y="1114"/>
                  </a:lnTo>
                  <a:lnTo>
                    <a:pt x="2964" y="1097"/>
                  </a:lnTo>
                  <a:lnTo>
                    <a:pt x="2946" y="1085"/>
                  </a:lnTo>
                  <a:lnTo>
                    <a:pt x="2938" y="1081"/>
                  </a:lnTo>
                  <a:lnTo>
                    <a:pt x="2933" y="1079"/>
                  </a:lnTo>
                  <a:lnTo>
                    <a:pt x="2930" y="1078"/>
                  </a:lnTo>
                  <a:lnTo>
                    <a:pt x="2928" y="1076"/>
                  </a:lnTo>
                  <a:lnTo>
                    <a:pt x="2928" y="1075"/>
                  </a:lnTo>
                  <a:lnTo>
                    <a:pt x="2930" y="1072"/>
                  </a:lnTo>
                  <a:lnTo>
                    <a:pt x="2933" y="1067"/>
                  </a:lnTo>
                  <a:lnTo>
                    <a:pt x="2934" y="1063"/>
                  </a:lnTo>
                  <a:lnTo>
                    <a:pt x="2934" y="1057"/>
                  </a:lnTo>
                  <a:lnTo>
                    <a:pt x="2934" y="1047"/>
                  </a:lnTo>
                  <a:lnTo>
                    <a:pt x="2931" y="1036"/>
                  </a:lnTo>
                  <a:lnTo>
                    <a:pt x="2923" y="1009"/>
                  </a:lnTo>
                  <a:lnTo>
                    <a:pt x="2916" y="984"/>
                  </a:lnTo>
                  <a:lnTo>
                    <a:pt x="2912" y="974"/>
                  </a:lnTo>
                  <a:lnTo>
                    <a:pt x="2906" y="963"/>
                  </a:lnTo>
                  <a:lnTo>
                    <a:pt x="2904" y="955"/>
                  </a:lnTo>
                  <a:lnTo>
                    <a:pt x="2901" y="945"/>
                  </a:lnTo>
                  <a:lnTo>
                    <a:pt x="2900" y="926"/>
                  </a:lnTo>
                  <a:lnTo>
                    <a:pt x="2898" y="909"/>
                  </a:lnTo>
                  <a:lnTo>
                    <a:pt x="2898" y="901"/>
                  </a:lnTo>
                  <a:lnTo>
                    <a:pt x="2897" y="897"/>
                  </a:lnTo>
                  <a:lnTo>
                    <a:pt x="2894" y="892"/>
                  </a:lnTo>
                  <a:lnTo>
                    <a:pt x="2888" y="886"/>
                  </a:lnTo>
                  <a:lnTo>
                    <a:pt x="2876" y="874"/>
                  </a:lnTo>
                  <a:lnTo>
                    <a:pt x="2862" y="861"/>
                  </a:lnTo>
                  <a:lnTo>
                    <a:pt x="2850" y="853"/>
                  </a:lnTo>
                  <a:lnTo>
                    <a:pt x="2842" y="845"/>
                  </a:lnTo>
                  <a:lnTo>
                    <a:pt x="2833" y="835"/>
                  </a:lnTo>
                  <a:lnTo>
                    <a:pt x="2825" y="823"/>
                  </a:lnTo>
                  <a:lnTo>
                    <a:pt x="2814" y="809"/>
                  </a:lnTo>
                  <a:lnTo>
                    <a:pt x="2807" y="798"/>
                  </a:lnTo>
                  <a:lnTo>
                    <a:pt x="2804" y="792"/>
                  </a:lnTo>
                  <a:lnTo>
                    <a:pt x="2803" y="788"/>
                  </a:lnTo>
                  <a:lnTo>
                    <a:pt x="2804" y="780"/>
                  </a:lnTo>
                  <a:lnTo>
                    <a:pt x="2808" y="773"/>
                  </a:lnTo>
                  <a:lnTo>
                    <a:pt x="2810" y="770"/>
                  </a:lnTo>
                  <a:lnTo>
                    <a:pt x="2814" y="767"/>
                  </a:lnTo>
                  <a:lnTo>
                    <a:pt x="2817" y="765"/>
                  </a:lnTo>
                  <a:lnTo>
                    <a:pt x="2821" y="765"/>
                  </a:lnTo>
                  <a:lnTo>
                    <a:pt x="2791" y="732"/>
                  </a:lnTo>
                  <a:lnTo>
                    <a:pt x="2757" y="697"/>
                  </a:lnTo>
                  <a:lnTo>
                    <a:pt x="2749" y="689"/>
                  </a:lnTo>
                  <a:lnTo>
                    <a:pt x="2734" y="671"/>
                  </a:lnTo>
                  <a:lnTo>
                    <a:pt x="2708" y="640"/>
                  </a:lnTo>
                  <a:lnTo>
                    <a:pt x="2702" y="631"/>
                  </a:lnTo>
                  <a:lnTo>
                    <a:pt x="2698" y="618"/>
                  </a:lnTo>
                  <a:lnTo>
                    <a:pt x="2694" y="605"/>
                  </a:lnTo>
                  <a:lnTo>
                    <a:pt x="2688" y="594"/>
                  </a:lnTo>
                  <a:lnTo>
                    <a:pt x="2679" y="580"/>
                  </a:lnTo>
                  <a:lnTo>
                    <a:pt x="2661" y="562"/>
                  </a:lnTo>
                  <a:lnTo>
                    <a:pt x="2651" y="554"/>
                  </a:lnTo>
                  <a:lnTo>
                    <a:pt x="2646" y="547"/>
                  </a:lnTo>
                  <a:lnTo>
                    <a:pt x="2642" y="538"/>
                  </a:lnTo>
                  <a:lnTo>
                    <a:pt x="2636" y="525"/>
                  </a:lnTo>
                  <a:lnTo>
                    <a:pt x="2624" y="496"/>
                  </a:lnTo>
                  <a:lnTo>
                    <a:pt x="2610" y="468"/>
                  </a:lnTo>
                  <a:lnTo>
                    <a:pt x="2602" y="454"/>
                  </a:lnTo>
                  <a:lnTo>
                    <a:pt x="2596" y="447"/>
                  </a:lnTo>
                  <a:lnTo>
                    <a:pt x="2593" y="445"/>
                  </a:lnTo>
                  <a:lnTo>
                    <a:pt x="2592" y="440"/>
                  </a:lnTo>
                  <a:lnTo>
                    <a:pt x="2592" y="438"/>
                  </a:lnTo>
                  <a:lnTo>
                    <a:pt x="2593" y="432"/>
                  </a:lnTo>
                  <a:lnTo>
                    <a:pt x="2597" y="421"/>
                  </a:lnTo>
                  <a:lnTo>
                    <a:pt x="2603" y="411"/>
                  </a:lnTo>
                  <a:lnTo>
                    <a:pt x="2607" y="410"/>
                  </a:lnTo>
                  <a:lnTo>
                    <a:pt x="2610" y="409"/>
                  </a:lnTo>
                  <a:lnTo>
                    <a:pt x="2614" y="410"/>
                  </a:lnTo>
                  <a:lnTo>
                    <a:pt x="2617" y="413"/>
                  </a:lnTo>
                  <a:lnTo>
                    <a:pt x="2619" y="420"/>
                  </a:lnTo>
                  <a:lnTo>
                    <a:pt x="2624" y="428"/>
                  </a:lnTo>
                  <a:lnTo>
                    <a:pt x="2632" y="450"/>
                  </a:lnTo>
                  <a:lnTo>
                    <a:pt x="2640" y="472"/>
                  </a:lnTo>
                  <a:lnTo>
                    <a:pt x="2646" y="480"/>
                  </a:lnTo>
                  <a:lnTo>
                    <a:pt x="2650" y="486"/>
                  </a:lnTo>
                  <a:lnTo>
                    <a:pt x="2654" y="490"/>
                  </a:lnTo>
                  <a:lnTo>
                    <a:pt x="2658" y="494"/>
                  </a:lnTo>
                  <a:lnTo>
                    <a:pt x="2664" y="505"/>
                  </a:lnTo>
                  <a:lnTo>
                    <a:pt x="2669" y="518"/>
                  </a:lnTo>
                  <a:lnTo>
                    <a:pt x="2673" y="531"/>
                  </a:lnTo>
                  <a:lnTo>
                    <a:pt x="2679" y="547"/>
                  </a:lnTo>
                  <a:lnTo>
                    <a:pt x="2687" y="563"/>
                  </a:lnTo>
                  <a:lnTo>
                    <a:pt x="2694" y="578"/>
                  </a:lnTo>
                  <a:lnTo>
                    <a:pt x="2699" y="587"/>
                  </a:lnTo>
                  <a:lnTo>
                    <a:pt x="2705" y="592"/>
                  </a:lnTo>
                  <a:lnTo>
                    <a:pt x="2712" y="598"/>
                  </a:lnTo>
                  <a:lnTo>
                    <a:pt x="2715" y="599"/>
                  </a:lnTo>
                  <a:lnTo>
                    <a:pt x="2716" y="599"/>
                  </a:lnTo>
                  <a:lnTo>
                    <a:pt x="2719" y="596"/>
                  </a:lnTo>
                  <a:lnTo>
                    <a:pt x="2719" y="591"/>
                  </a:lnTo>
                  <a:lnTo>
                    <a:pt x="2717" y="578"/>
                  </a:lnTo>
                  <a:lnTo>
                    <a:pt x="2716" y="567"/>
                  </a:lnTo>
                  <a:lnTo>
                    <a:pt x="2715" y="556"/>
                  </a:lnTo>
                  <a:lnTo>
                    <a:pt x="2713" y="545"/>
                  </a:lnTo>
                  <a:lnTo>
                    <a:pt x="2715" y="520"/>
                  </a:lnTo>
                  <a:lnTo>
                    <a:pt x="2717" y="496"/>
                  </a:lnTo>
                  <a:lnTo>
                    <a:pt x="2719" y="490"/>
                  </a:lnTo>
                  <a:lnTo>
                    <a:pt x="2722" y="483"/>
                  </a:lnTo>
                  <a:lnTo>
                    <a:pt x="2730" y="468"/>
                  </a:lnTo>
                  <a:lnTo>
                    <a:pt x="2737" y="456"/>
                  </a:lnTo>
                  <a:lnTo>
                    <a:pt x="2741" y="446"/>
                  </a:lnTo>
                  <a:lnTo>
                    <a:pt x="2741" y="442"/>
                  </a:lnTo>
                  <a:lnTo>
                    <a:pt x="2741" y="436"/>
                  </a:lnTo>
                  <a:lnTo>
                    <a:pt x="2738" y="424"/>
                  </a:lnTo>
                  <a:lnTo>
                    <a:pt x="2735" y="411"/>
                  </a:lnTo>
                  <a:lnTo>
                    <a:pt x="2731" y="402"/>
                  </a:lnTo>
                  <a:lnTo>
                    <a:pt x="2705" y="336"/>
                  </a:lnTo>
                  <a:lnTo>
                    <a:pt x="2704" y="334"/>
                  </a:lnTo>
                  <a:lnTo>
                    <a:pt x="2699" y="330"/>
                  </a:lnTo>
                  <a:lnTo>
                    <a:pt x="2697" y="327"/>
                  </a:lnTo>
                  <a:lnTo>
                    <a:pt x="2694" y="327"/>
                  </a:lnTo>
                  <a:lnTo>
                    <a:pt x="2691" y="327"/>
                  </a:lnTo>
                  <a:lnTo>
                    <a:pt x="2688" y="329"/>
                  </a:lnTo>
                  <a:lnTo>
                    <a:pt x="2682" y="336"/>
                  </a:lnTo>
                  <a:lnTo>
                    <a:pt x="2672" y="342"/>
                  </a:lnTo>
                  <a:lnTo>
                    <a:pt x="2659" y="348"/>
                  </a:lnTo>
                  <a:lnTo>
                    <a:pt x="2653" y="351"/>
                  </a:lnTo>
                  <a:lnTo>
                    <a:pt x="2646" y="351"/>
                  </a:lnTo>
                  <a:lnTo>
                    <a:pt x="2633" y="351"/>
                  </a:lnTo>
                  <a:lnTo>
                    <a:pt x="2621" y="351"/>
                  </a:lnTo>
                  <a:lnTo>
                    <a:pt x="2610" y="348"/>
                  </a:lnTo>
                  <a:lnTo>
                    <a:pt x="2604" y="347"/>
                  </a:lnTo>
                  <a:lnTo>
                    <a:pt x="2600" y="344"/>
                  </a:lnTo>
                  <a:lnTo>
                    <a:pt x="2592" y="337"/>
                  </a:lnTo>
                  <a:lnTo>
                    <a:pt x="2584" y="331"/>
                  </a:lnTo>
                  <a:lnTo>
                    <a:pt x="2573" y="325"/>
                  </a:lnTo>
                  <a:lnTo>
                    <a:pt x="2564" y="322"/>
                  </a:lnTo>
                  <a:lnTo>
                    <a:pt x="2555" y="319"/>
                  </a:lnTo>
                  <a:lnTo>
                    <a:pt x="2539" y="316"/>
                  </a:lnTo>
                  <a:lnTo>
                    <a:pt x="2524" y="315"/>
                  </a:lnTo>
                  <a:lnTo>
                    <a:pt x="2510" y="316"/>
                  </a:lnTo>
                  <a:lnTo>
                    <a:pt x="2495" y="319"/>
                  </a:lnTo>
                  <a:lnTo>
                    <a:pt x="2482" y="325"/>
                  </a:lnTo>
                  <a:lnTo>
                    <a:pt x="2469" y="331"/>
                  </a:lnTo>
                  <a:lnTo>
                    <a:pt x="2457" y="341"/>
                  </a:lnTo>
                  <a:lnTo>
                    <a:pt x="2447" y="351"/>
                  </a:lnTo>
                  <a:lnTo>
                    <a:pt x="2440" y="358"/>
                  </a:lnTo>
                  <a:lnTo>
                    <a:pt x="2436" y="359"/>
                  </a:lnTo>
                  <a:lnTo>
                    <a:pt x="2432" y="360"/>
                  </a:lnTo>
                  <a:lnTo>
                    <a:pt x="2430" y="360"/>
                  </a:lnTo>
                  <a:lnTo>
                    <a:pt x="2422" y="360"/>
                  </a:lnTo>
                  <a:lnTo>
                    <a:pt x="2397" y="355"/>
                  </a:lnTo>
                  <a:lnTo>
                    <a:pt x="2386" y="355"/>
                  </a:lnTo>
                  <a:lnTo>
                    <a:pt x="2377" y="355"/>
                  </a:lnTo>
                  <a:lnTo>
                    <a:pt x="2367" y="355"/>
                  </a:lnTo>
                  <a:lnTo>
                    <a:pt x="2357" y="354"/>
                  </a:lnTo>
                  <a:lnTo>
                    <a:pt x="2331" y="345"/>
                  </a:lnTo>
                  <a:lnTo>
                    <a:pt x="2321" y="344"/>
                  </a:lnTo>
                  <a:lnTo>
                    <a:pt x="2309" y="342"/>
                  </a:lnTo>
                  <a:lnTo>
                    <a:pt x="2281" y="341"/>
                  </a:lnTo>
                  <a:lnTo>
                    <a:pt x="2266" y="340"/>
                  </a:lnTo>
                  <a:lnTo>
                    <a:pt x="2253" y="338"/>
                  </a:lnTo>
                  <a:lnTo>
                    <a:pt x="2240" y="336"/>
                  </a:lnTo>
                  <a:lnTo>
                    <a:pt x="2229" y="331"/>
                  </a:lnTo>
                  <a:lnTo>
                    <a:pt x="2230" y="344"/>
                  </a:lnTo>
                  <a:lnTo>
                    <a:pt x="2229" y="331"/>
                  </a:lnTo>
                  <a:lnTo>
                    <a:pt x="2230" y="331"/>
                  </a:lnTo>
                  <a:lnTo>
                    <a:pt x="2229" y="327"/>
                  </a:lnTo>
                  <a:lnTo>
                    <a:pt x="2222" y="320"/>
                  </a:lnTo>
                  <a:lnTo>
                    <a:pt x="2206" y="312"/>
                  </a:lnTo>
                  <a:lnTo>
                    <a:pt x="2196" y="308"/>
                  </a:lnTo>
                  <a:lnTo>
                    <a:pt x="2188" y="305"/>
                  </a:lnTo>
                  <a:lnTo>
                    <a:pt x="2181" y="305"/>
                  </a:lnTo>
                  <a:lnTo>
                    <a:pt x="2174" y="307"/>
                  </a:lnTo>
                  <a:lnTo>
                    <a:pt x="2161" y="311"/>
                  </a:lnTo>
                  <a:lnTo>
                    <a:pt x="2153" y="312"/>
                  </a:lnTo>
                  <a:lnTo>
                    <a:pt x="2144" y="312"/>
                  </a:lnTo>
                  <a:lnTo>
                    <a:pt x="2128" y="311"/>
                  </a:lnTo>
                  <a:lnTo>
                    <a:pt x="2124" y="309"/>
                  </a:lnTo>
                  <a:lnTo>
                    <a:pt x="2123" y="308"/>
                  </a:lnTo>
                  <a:lnTo>
                    <a:pt x="2123" y="302"/>
                  </a:lnTo>
                  <a:lnTo>
                    <a:pt x="2123" y="298"/>
                  </a:lnTo>
                  <a:lnTo>
                    <a:pt x="2121" y="293"/>
                  </a:lnTo>
                  <a:lnTo>
                    <a:pt x="2117" y="282"/>
                  </a:lnTo>
                  <a:lnTo>
                    <a:pt x="2115" y="276"/>
                  </a:lnTo>
                  <a:lnTo>
                    <a:pt x="2110" y="272"/>
                  </a:lnTo>
                  <a:lnTo>
                    <a:pt x="2105" y="267"/>
                  </a:lnTo>
                  <a:lnTo>
                    <a:pt x="2097" y="264"/>
                  </a:lnTo>
                  <a:lnTo>
                    <a:pt x="2087" y="262"/>
                  </a:lnTo>
                  <a:lnTo>
                    <a:pt x="2073" y="262"/>
                  </a:lnTo>
                  <a:lnTo>
                    <a:pt x="2058" y="264"/>
                  </a:lnTo>
                  <a:lnTo>
                    <a:pt x="2043" y="265"/>
                  </a:lnTo>
                  <a:lnTo>
                    <a:pt x="2014" y="271"/>
                  </a:lnTo>
                  <a:lnTo>
                    <a:pt x="1990" y="276"/>
                  </a:lnTo>
                  <a:lnTo>
                    <a:pt x="1979" y="280"/>
                  </a:lnTo>
                  <a:lnTo>
                    <a:pt x="1974" y="285"/>
                  </a:lnTo>
                  <a:lnTo>
                    <a:pt x="1971" y="289"/>
                  </a:lnTo>
                  <a:lnTo>
                    <a:pt x="1963" y="302"/>
                  </a:lnTo>
                  <a:lnTo>
                    <a:pt x="1959" y="311"/>
                  </a:lnTo>
                  <a:lnTo>
                    <a:pt x="1956" y="320"/>
                  </a:lnTo>
                  <a:lnTo>
                    <a:pt x="1953" y="330"/>
                  </a:lnTo>
                  <a:lnTo>
                    <a:pt x="1952" y="341"/>
                  </a:lnTo>
                  <a:lnTo>
                    <a:pt x="1952" y="351"/>
                  </a:lnTo>
                  <a:lnTo>
                    <a:pt x="1950" y="359"/>
                  </a:lnTo>
                  <a:lnTo>
                    <a:pt x="1949" y="367"/>
                  </a:lnTo>
                  <a:lnTo>
                    <a:pt x="1946" y="374"/>
                  </a:lnTo>
                  <a:lnTo>
                    <a:pt x="1942" y="381"/>
                  </a:lnTo>
                  <a:lnTo>
                    <a:pt x="1938" y="387"/>
                  </a:lnTo>
                  <a:lnTo>
                    <a:pt x="1926" y="400"/>
                  </a:lnTo>
                  <a:lnTo>
                    <a:pt x="1920" y="406"/>
                  </a:lnTo>
                  <a:lnTo>
                    <a:pt x="1916" y="411"/>
                  </a:lnTo>
                  <a:lnTo>
                    <a:pt x="1910" y="420"/>
                  </a:lnTo>
                  <a:lnTo>
                    <a:pt x="1909" y="421"/>
                  </a:lnTo>
                  <a:lnTo>
                    <a:pt x="1906" y="423"/>
                  </a:lnTo>
                  <a:lnTo>
                    <a:pt x="1902" y="420"/>
                  </a:lnTo>
                  <a:lnTo>
                    <a:pt x="1897" y="417"/>
                  </a:lnTo>
                  <a:lnTo>
                    <a:pt x="1875" y="400"/>
                  </a:lnTo>
                  <a:lnTo>
                    <a:pt x="1862" y="392"/>
                  </a:lnTo>
                  <a:lnTo>
                    <a:pt x="1846" y="384"/>
                  </a:lnTo>
                  <a:lnTo>
                    <a:pt x="1833" y="378"/>
                  </a:lnTo>
                  <a:lnTo>
                    <a:pt x="1821" y="376"/>
                  </a:lnTo>
                  <a:lnTo>
                    <a:pt x="1793" y="370"/>
                  </a:lnTo>
                  <a:lnTo>
                    <a:pt x="1753" y="365"/>
                  </a:lnTo>
                  <a:lnTo>
                    <a:pt x="1746" y="363"/>
                  </a:lnTo>
                  <a:lnTo>
                    <a:pt x="1739" y="359"/>
                  </a:lnTo>
                  <a:lnTo>
                    <a:pt x="1735" y="354"/>
                  </a:lnTo>
                  <a:lnTo>
                    <a:pt x="1730" y="347"/>
                  </a:lnTo>
                  <a:lnTo>
                    <a:pt x="1727" y="341"/>
                  </a:lnTo>
                  <a:lnTo>
                    <a:pt x="1726" y="336"/>
                  </a:lnTo>
                  <a:lnTo>
                    <a:pt x="1723" y="319"/>
                  </a:lnTo>
                  <a:lnTo>
                    <a:pt x="1721" y="311"/>
                  </a:lnTo>
                  <a:lnTo>
                    <a:pt x="1719" y="304"/>
                  </a:lnTo>
                  <a:lnTo>
                    <a:pt x="1715" y="298"/>
                  </a:lnTo>
                  <a:lnTo>
                    <a:pt x="1709" y="293"/>
                  </a:lnTo>
                  <a:lnTo>
                    <a:pt x="1697" y="286"/>
                  </a:lnTo>
                  <a:lnTo>
                    <a:pt x="1683" y="280"/>
                  </a:lnTo>
                  <a:lnTo>
                    <a:pt x="1668" y="276"/>
                  </a:lnTo>
                  <a:lnTo>
                    <a:pt x="1650" y="274"/>
                  </a:lnTo>
                  <a:lnTo>
                    <a:pt x="1575" y="268"/>
                  </a:lnTo>
                  <a:lnTo>
                    <a:pt x="1559" y="268"/>
                  </a:lnTo>
                  <a:lnTo>
                    <a:pt x="1530" y="254"/>
                  </a:lnTo>
                  <a:lnTo>
                    <a:pt x="1532" y="257"/>
                  </a:lnTo>
                  <a:lnTo>
                    <a:pt x="1535" y="260"/>
                  </a:lnTo>
                  <a:lnTo>
                    <a:pt x="1534" y="262"/>
                  </a:lnTo>
                  <a:lnTo>
                    <a:pt x="1532" y="265"/>
                  </a:lnTo>
                  <a:lnTo>
                    <a:pt x="1534" y="262"/>
                  </a:lnTo>
                  <a:lnTo>
                    <a:pt x="1534" y="258"/>
                  </a:lnTo>
                  <a:lnTo>
                    <a:pt x="1532" y="256"/>
                  </a:lnTo>
                  <a:lnTo>
                    <a:pt x="1530" y="254"/>
                  </a:lnTo>
                  <a:lnTo>
                    <a:pt x="1463" y="213"/>
                  </a:lnTo>
                  <a:lnTo>
                    <a:pt x="1459" y="209"/>
                  </a:lnTo>
                  <a:lnTo>
                    <a:pt x="1455" y="206"/>
                  </a:lnTo>
                  <a:lnTo>
                    <a:pt x="1454" y="202"/>
                  </a:lnTo>
                  <a:lnTo>
                    <a:pt x="1454" y="198"/>
                  </a:lnTo>
                  <a:lnTo>
                    <a:pt x="1455" y="191"/>
                  </a:lnTo>
                  <a:lnTo>
                    <a:pt x="1457" y="184"/>
                  </a:lnTo>
                  <a:lnTo>
                    <a:pt x="1458" y="181"/>
                  </a:lnTo>
                  <a:lnTo>
                    <a:pt x="1461" y="178"/>
                  </a:lnTo>
                  <a:lnTo>
                    <a:pt x="1469" y="174"/>
                  </a:lnTo>
                  <a:lnTo>
                    <a:pt x="1484" y="169"/>
                  </a:lnTo>
                  <a:lnTo>
                    <a:pt x="1486" y="167"/>
                  </a:lnTo>
                  <a:lnTo>
                    <a:pt x="1487" y="166"/>
                  </a:lnTo>
                  <a:lnTo>
                    <a:pt x="1487" y="158"/>
                  </a:lnTo>
                  <a:lnTo>
                    <a:pt x="1488" y="149"/>
                  </a:lnTo>
                  <a:lnTo>
                    <a:pt x="1490" y="138"/>
                  </a:lnTo>
                  <a:lnTo>
                    <a:pt x="1491" y="129"/>
                  </a:lnTo>
                  <a:lnTo>
                    <a:pt x="1491" y="125"/>
                  </a:lnTo>
                  <a:lnTo>
                    <a:pt x="1491" y="120"/>
                  </a:lnTo>
                  <a:lnTo>
                    <a:pt x="1490" y="116"/>
                  </a:lnTo>
                  <a:lnTo>
                    <a:pt x="1487" y="113"/>
                  </a:lnTo>
                  <a:lnTo>
                    <a:pt x="1483" y="109"/>
                  </a:lnTo>
                  <a:lnTo>
                    <a:pt x="1476" y="107"/>
                  </a:lnTo>
                  <a:lnTo>
                    <a:pt x="1469" y="102"/>
                  </a:lnTo>
                  <a:lnTo>
                    <a:pt x="1465" y="98"/>
                  </a:lnTo>
                  <a:lnTo>
                    <a:pt x="1461" y="94"/>
                  </a:lnTo>
                  <a:lnTo>
                    <a:pt x="1458" y="89"/>
                  </a:lnTo>
                  <a:lnTo>
                    <a:pt x="1455" y="79"/>
                  </a:lnTo>
                  <a:lnTo>
                    <a:pt x="1454" y="69"/>
                  </a:lnTo>
                  <a:lnTo>
                    <a:pt x="1455" y="65"/>
                  </a:lnTo>
                  <a:lnTo>
                    <a:pt x="1457" y="60"/>
                  </a:lnTo>
                  <a:lnTo>
                    <a:pt x="1465" y="47"/>
                  </a:lnTo>
                  <a:lnTo>
                    <a:pt x="1473" y="33"/>
                  </a:lnTo>
                  <a:lnTo>
                    <a:pt x="1480" y="21"/>
                  </a:lnTo>
                  <a:lnTo>
                    <a:pt x="1481" y="16"/>
                  </a:lnTo>
                  <a:lnTo>
                    <a:pt x="1481" y="13"/>
                  </a:lnTo>
                  <a:lnTo>
                    <a:pt x="1479" y="11"/>
                  </a:lnTo>
                  <a:lnTo>
                    <a:pt x="1476" y="11"/>
                  </a:lnTo>
                  <a:lnTo>
                    <a:pt x="1468" y="14"/>
                  </a:lnTo>
                  <a:lnTo>
                    <a:pt x="1459" y="17"/>
                  </a:lnTo>
                  <a:lnTo>
                    <a:pt x="1457" y="18"/>
                  </a:lnTo>
                  <a:lnTo>
                    <a:pt x="1455" y="21"/>
                  </a:lnTo>
                  <a:lnTo>
                    <a:pt x="1454" y="27"/>
                  </a:lnTo>
                  <a:lnTo>
                    <a:pt x="1451" y="32"/>
                  </a:lnTo>
                  <a:lnTo>
                    <a:pt x="1448" y="33"/>
                  </a:lnTo>
                  <a:lnTo>
                    <a:pt x="1446" y="35"/>
                  </a:lnTo>
                  <a:lnTo>
                    <a:pt x="1443" y="35"/>
                  </a:lnTo>
                  <a:lnTo>
                    <a:pt x="1440" y="32"/>
                  </a:lnTo>
                  <a:lnTo>
                    <a:pt x="1439" y="22"/>
                  </a:lnTo>
                  <a:lnTo>
                    <a:pt x="1439" y="17"/>
                  </a:lnTo>
                  <a:lnTo>
                    <a:pt x="1436" y="11"/>
                  </a:lnTo>
                  <a:lnTo>
                    <a:pt x="1433" y="7"/>
                  </a:lnTo>
                  <a:lnTo>
                    <a:pt x="1428" y="3"/>
                  </a:lnTo>
                  <a:lnTo>
                    <a:pt x="1421" y="2"/>
                  </a:lnTo>
                  <a:lnTo>
                    <a:pt x="1411" y="0"/>
                  </a:lnTo>
                  <a:lnTo>
                    <a:pt x="1393" y="2"/>
                  </a:lnTo>
                  <a:lnTo>
                    <a:pt x="1374" y="5"/>
                  </a:lnTo>
                  <a:lnTo>
                    <a:pt x="1361" y="9"/>
                  </a:lnTo>
                  <a:lnTo>
                    <a:pt x="1356" y="11"/>
                  </a:lnTo>
                  <a:lnTo>
                    <a:pt x="1350" y="16"/>
                  </a:lnTo>
                  <a:lnTo>
                    <a:pt x="1339" y="28"/>
                  </a:lnTo>
                  <a:lnTo>
                    <a:pt x="1327" y="43"/>
                  </a:lnTo>
                  <a:lnTo>
                    <a:pt x="1328" y="49"/>
                  </a:lnTo>
                  <a:lnTo>
                    <a:pt x="1332" y="62"/>
                  </a:lnTo>
                  <a:lnTo>
                    <a:pt x="1331" y="62"/>
                  </a:lnTo>
                  <a:lnTo>
                    <a:pt x="1327" y="51"/>
                  </a:lnTo>
                  <a:lnTo>
                    <a:pt x="1325" y="47"/>
                  </a:lnTo>
                  <a:lnTo>
                    <a:pt x="1308" y="31"/>
                  </a:lnTo>
                  <a:lnTo>
                    <a:pt x="1302" y="28"/>
                  </a:lnTo>
                  <a:lnTo>
                    <a:pt x="1292" y="25"/>
                  </a:lnTo>
                  <a:lnTo>
                    <a:pt x="1266" y="24"/>
                  </a:lnTo>
                  <a:lnTo>
                    <a:pt x="1230" y="22"/>
                  </a:lnTo>
                  <a:lnTo>
                    <a:pt x="1222" y="29"/>
                  </a:lnTo>
                  <a:lnTo>
                    <a:pt x="1208" y="39"/>
                  </a:lnTo>
                  <a:lnTo>
                    <a:pt x="1203" y="42"/>
                  </a:lnTo>
                  <a:lnTo>
                    <a:pt x="1200" y="42"/>
                  </a:lnTo>
                  <a:lnTo>
                    <a:pt x="1193" y="36"/>
                  </a:lnTo>
                  <a:lnTo>
                    <a:pt x="1189" y="33"/>
                  </a:lnTo>
                  <a:lnTo>
                    <a:pt x="1183" y="29"/>
                  </a:lnTo>
                  <a:lnTo>
                    <a:pt x="1177" y="28"/>
                  </a:lnTo>
                  <a:lnTo>
                    <a:pt x="1170" y="28"/>
                  </a:lnTo>
                  <a:lnTo>
                    <a:pt x="1142" y="27"/>
                  </a:lnTo>
                  <a:lnTo>
                    <a:pt x="1120" y="25"/>
                  </a:lnTo>
                  <a:lnTo>
                    <a:pt x="1112" y="32"/>
                  </a:lnTo>
                  <a:lnTo>
                    <a:pt x="1103" y="36"/>
                  </a:lnTo>
                  <a:lnTo>
                    <a:pt x="1095" y="39"/>
                  </a:lnTo>
                  <a:lnTo>
                    <a:pt x="1033" y="40"/>
                  </a:lnTo>
                  <a:lnTo>
                    <a:pt x="979" y="40"/>
                  </a:lnTo>
                  <a:lnTo>
                    <a:pt x="923" y="65"/>
                  </a:lnTo>
                  <a:lnTo>
                    <a:pt x="916" y="69"/>
                  </a:lnTo>
                  <a:lnTo>
                    <a:pt x="908" y="76"/>
                  </a:lnTo>
                  <a:lnTo>
                    <a:pt x="901" y="82"/>
                  </a:lnTo>
                  <a:lnTo>
                    <a:pt x="894" y="86"/>
                  </a:lnTo>
                  <a:lnTo>
                    <a:pt x="888" y="86"/>
                  </a:lnTo>
                  <a:lnTo>
                    <a:pt x="884" y="86"/>
                  </a:lnTo>
                  <a:lnTo>
                    <a:pt x="879" y="86"/>
                  </a:lnTo>
                  <a:lnTo>
                    <a:pt x="876" y="86"/>
                  </a:lnTo>
                  <a:lnTo>
                    <a:pt x="865" y="96"/>
                  </a:lnTo>
                  <a:lnTo>
                    <a:pt x="859" y="102"/>
                  </a:lnTo>
                  <a:lnTo>
                    <a:pt x="854" y="108"/>
                  </a:lnTo>
                  <a:lnTo>
                    <a:pt x="844" y="120"/>
                  </a:lnTo>
                  <a:lnTo>
                    <a:pt x="839" y="126"/>
                  </a:lnTo>
                  <a:lnTo>
                    <a:pt x="834" y="127"/>
                  </a:lnTo>
                  <a:lnTo>
                    <a:pt x="830" y="129"/>
                  </a:lnTo>
                  <a:lnTo>
                    <a:pt x="827" y="130"/>
                  </a:lnTo>
                  <a:lnTo>
                    <a:pt x="827" y="131"/>
                  </a:lnTo>
                  <a:lnTo>
                    <a:pt x="825" y="131"/>
                  </a:lnTo>
                  <a:lnTo>
                    <a:pt x="821" y="131"/>
                  </a:lnTo>
                  <a:lnTo>
                    <a:pt x="812" y="127"/>
                  </a:lnTo>
                  <a:lnTo>
                    <a:pt x="803" y="120"/>
                  </a:lnTo>
                  <a:lnTo>
                    <a:pt x="794" y="112"/>
                  </a:lnTo>
                  <a:lnTo>
                    <a:pt x="789" y="109"/>
                  </a:lnTo>
                  <a:lnTo>
                    <a:pt x="785" y="108"/>
                  </a:lnTo>
                  <a:lnTo>
                    <a:pt x="779" y="107"/>
                  </a:lnTo>
                  <a:lnTo>
                    <a:pt x="774" y="108"/>
                  </a:lnTo>
                  <a:lnTo>
                    <a:pt x="765" y="112"/>
                  </a:lnTo>
                  <a:lnTo>
                    <a:pt x="760" y="116"/>
                  </a:lnTo>
                  <a:lnTo>
                    <a:pt x="756" y="120"/>
                  </a:lnTo>
                  <a:lnTo>
                    <a:pt x="749" y="123"/>
                  </a:lnTo>
                  <a:lnTo>
                    <a:pt x="742" y="125"/>
                  </a:lnTo>
                  <a:lnTo>
                    <a:pt x="738" y="126"/>
                  </a:lnTo>
                  <a:lnTo>
                    <a:pt x="721" y="125"/>
                  </a:lnTo>
                  <a:lnTo>
                    <a:pt x="710" y="126"/>
                  </a:lnTo>
                  <a:lnTo>
                    <a:pt x="702" y="127"/>
                  </a:lnTo>
                  <a:lnTo>
                    <a:pt x="696" y="129"/>
                  </a:lnTo>
                  <a:lnTo>
                    <a:pt x="692" y="127"/>
                  </a:lnTo>
                  <a:lnTo>
                    <a:pt x="687" y="126"/>
                  </a:lnTo>
                  <a:lnTo>
                    <a:pt x="666" y="116"/>
                  </a:lnTo>
                  <a:lnTo>
                    <a:pt x="658" y="112"/>
                  </a:lnTo>
                  <a:lnTo>
                    <a:pt x="651" y="108"/>
                  </a:lnTo>
                  <a:lnTo>
                    <a:pt x="647" y="105"/>
                  </a:lnTo>
                  <a:lnTo>
                    <a:pt x="643" y="104"/>
                  </a:lnTo>
                  <a:lnTo>
                    <a:pt x="637" y="102"/>
                  </a:lnTo>
                  <a:lnTo>
                    <a:pt x="630" y="101"/>
                  </a:lnTo>
                  <a:lnTo>
                    <a:pt x="623" y="102"/>
                  </a:lnTo>
                  <a:lnTo>
                    <a:pt x="618" y="104"/>
                  </a:lnTo>
                  <a:lnTo>
                    <a:pt x="614" y="107"/>
                  </a:lnTo>
                  <a:lnTo>
                    <a:pt x="610" y="111"/>
                  </a:lnTo>
                  <a:lnTo>
                    <a:pt x="608" y="116"/>
                  </a:lnTo>
                  <a:lnTo>
                    <a:pt x="607" y="122"/>
                  </a:lnTo>
                  <a:lnTo>
                    <a:pt x="605" y="136"/>
                  </a:lnTo>
                  <a:lnTo>
                    <a:pt x="604" y="142"/>
                  </a:lnTo>
                  <a:lnTo>
                    <a:pt x="601" y="149"/>
                  </a:lnTo>
                  <a:lnTo>
                    <a:pt x="597" y="156"/>
                  </a:lnTo>
                  <a:lnTo>
                    <a:pt x="590" y="163"/>
                  </a:lnTo>
                  <a:lnTo>
                    <a:pt x="583" y="170"/>
                  </a:lnTo>
                  <a:lnTo>
                    <a:pt x="578" y="178"/>
                  </a:lnTo>
                  <a:lnTo>
                    <a:pt x="568" y="196"/>
                  </a:lnTo>
                  <a:lnTo>
                    <a:pt x="564" y="205"/>
                  </a:lnTo>
                  <a:lnTo>
                    <a:pt x="558" y="211"/>
                  </a:lnTo>
                  <a:lnTo>
                    <a:pt x="550" y="216"/>
                  </a:lnTo>
                  <a:lnTo>
                    <a:pt x="546" y="217"/>
                  </a:lnTo>
                  <a:lnTo>
                    <a:pt x="541" y="218"/>
                  </a:lnTo>
                  <a:lnTo>
                    <a:pt x="530" y="221"/>
                  </a:lnTo>
                  <a:lnTo>
                    <a:pt x="517" y="225"/>
                  </a:lnTo>
                  <a:lnTo>
                    <a:pt x="506" y="231"/>
                  </a:lnTo>
                  <a:lnTo>
                    <a:pt x="496" y="236"/>
                  </a:lnTo>
                  <a:lnTo>
                    <a:pt x="477" y="251"/>
                  </a:lnTo>
                  <a:lnTo>
                    <a:pt x="463" y="264"/>
                  </a:lnTo>
                  <a:lnTo>
                    <a:pt x="440" y="289"/>
                  </a:lnTo>
                  <a:lnTo>
                    <a:pt x="421" y="314"/>
                  </a:lnTo>
                  <a:lnTo>
                    <a:pt x="418" y="319"/>
                  </a:lnTo>
                  <a:lnTo>
                    <a:pt x="416" y="327"/>
                  </a:lnTo>
                  <a:lnTo>
                    <a:pt x="416" y="344"/>
                  </a:lnTo>
                  <a:lnTo>
                    <a:pt x="415" y="360"/>
                  </a:lnTo>
                  <a:lnTo>
                    <a:pt x="415" y="367"/>
                  </a:lnTo>
                  <a:lnTo>
                    <a:pt x="412" y="371"/>
                  </a:lnTo>
                  <a:lnTo>
                    <a:pt x="408" y="378"/>
                  </a:lnTo>
                  <a:lnTo>
                    <a:pt x="407" y="385"/>
                  </a:lnTo>
                  <a:lnTo>
                    <a:pt x="407" y="391"/>
                  </a:lnTo>
                  <a:lnTo>
                    <a:pt x="410" y="399"/>
                  </a:lnTo>
                  <a:lnTo>
                    <a:pt x="414" y="407"/>
                  </a:lnTo>
                  <a:lnTo>
                    <a:pt x="419" y="417"/>
                  </a:lnTo>
                  <a:lnTo>
                    <a:pt x="421" y="423"/>
                  </a:lnTo>
                  <a:lnTo>
                    <a:pt x="421" y="428"/>
                  </a:lnTo>
                  <a:lnTo>
                    <a:pt x="421" y="434"/>
                  </a:lnTo>
                  <a:lnTo>
                    <a:pt x="418" y="440"/>
                  </a:lnTo>
                  <a:lnTo>
                    <a:pt x="415" y="447"/>
                  </a:lnTo>
                  <a:lnTo>
                    <a:pt x="414" y="453"/>
                  </a:lnTo>
                  <a:lnTo>
                    <a:pt x="415" y="463"/>
                  </a:lnTo>
                  <a:lnTo>
                    <a:pt x="414" y="468"/>
                  </a:lnTo>
                  <a:lnTo>
                    <a:pt x="412" y="474"/>
                  </a:lnTo>
                  <a:lnTo>
                    <a:pt x="408" y="479"/>
                  </a:lnTo>
                  <a:lnTo>
                    <a:pt x="403" y="485"/>
                  </a:lnTo>
                  <a:lnTo>
                    <a:pt x="382" y="500"/>
                  </a:lnTo>
                  <a:lnTo>
                    <a:pt x="357" y="518"/>
                  </a:lnTo>
                  <a:lnTo>
                    <a:pt x="332" y="534"/>
                  </a:lnTo>
                  <a:lnTo>
                    <a:pt x="316" y="544"/>
                  </a:lnTo>
                  <a:lnTo>
                    <a:pt x="312" y="547"/>
                  </a:lnTo>
                  <a:lnTo>
                    <a:pt x="309" y="549"/>
                  </a:lnTo>
                  <a:lnTo>
                    <a:pt x="305" y="555"/>
                  </a:lnTo>
                  <a:lnTo>
                    <a:pt x="302" y="558"/>
                  </a:lnTo>
                  <a:lnTo>
                    <a:pt x="299" y="560"/>
                  </a:lnTo>
                  <a:lnTo>
                    <a:pt x="292" y="562"/>
                  </a:lnTo>
                  <a:lnTo>
                    <a:pt x="284" y="562"/>
                  </a:lnTo>
                  <a:lnTo>
                    <a:pt x="263" y="562"/>
                  </a:lnTo>
                  <a:lnTo>
                    <a:pt x="244" y="565"/>
                  </a:lnTo>
                  <a:lnTo>
                    <a:pt x="236" y="567"/>
                  </a:lnTo>
                  <a:lnTo>
                    <a:pt x="229" y="569"/>
                  </a:lnTo>
                  <a:lnTo>
                    <a:pt x="225" y="573"/>
                  </a:lnTo>
                  <a:lnTo>
                    <a:pt x="222" y="577"/>
                  </a:lnTo>
                  <a:lnTo>
                    <a:pt x="221" y="591"/>
                  </a:lnTo>
                  <a:lnTo>
                    <a:pt x="219" y="599"/>
                  </a:lnTo>
                  <a:lnTo>
                    <a:pt x="216" y="607"/>
                  </a:lnTo>
                  <a:lnTo>
                    <a:pt x="211" y="618"/>
                  </a:lnTo>
                  <a:lnTo>
                    <a:pt x="205" y="627"/>
                  </a:lnTo>
                  <a:lnTo>
                    <a:pt x="181" y="651"/>
                  </a:lnTo>
                  <a:lnTo>
                    <a:pt x="165" y="667"/>
                  </a:lnTo>
                  <a:lnTo>
                    <a:pt x="153" y="682"/>
                  </a:lnTo>
                  <a:lnTo>
                    <a:pt x="149" y="686"/>
                  </a:lnTo>
                  <a:lnTo>
                    <a:pt x="146" y="690"/>
                  </a:lnTo>
                  <a:lnTo>
                    <a:pt x="143" y="694"/>
                  </a:lnTo>
                  <a:lnTo>
                    <a:pt x="139" y="704"/>
                  </a:lnTo>
                  <a:lnTo>
                    <a:pt x="138" y="716"/>
                  </a:lnTo>
                  <a:lnTo>
                    <a:pt x="139" y="727"/>
                  </a:lnTo>
                  <a:lnTo>
                    <a:pt x="139" y="734"/>
                  </a:lnTo>
                  <a:lnTo>
                    <a:pt x="139" y="743"/>
                  </a:lnTo>
                  <a:lnTo>
                    <a:pt x="138" y="747"/>
                  </a:lnTo>
                  <a:lnTo>
                    <a:pt x="135" y="751"/>
                  </a:lnTo>
                  <a:lnTo>
                    <a:pt x="134" y="752"/>
                  </a:lnTo>
                  <a:lnTo>
                    <a:pt x="132" y="754"/>
                  </a:lnTo>
                  <a:lnTo>
                    <a:pt x="125" y="756"/>
                  </a:lnTo>
                  <a:lnTo>
                    <a:pt x="120" y="759"/>
                  </a:lnTo>
                  <a:lnTo>
                    <a:pt x="110" y="763"/>
                  </a:lnTo>
                  <a:lnTo>
                    <a:pt x="106" y="767"/>
                  </a:lnTo>
                  <a:lnTo>
                    <a:pt x="100" y="772"/>
                  </a:lnTo>
                  <a:lnTo>
                    <a:pt x="99" y="774"/>
                  </a:lnTo>
                  <a:lnTo>
                    <a:pt x="95" y="780"/>
                  </a:lnTo>
                  <a:lnTo>
                    <a:pt x="89" y="789"/>
                  </a:lnTo>
                  <a:lnTo>
                    <a:pt x="78" y="806"/>
                  </a:lnTo>
                  <a:lnTo>
                    <a:pt x="73" y="821"/>
                  </a:lnTo>
                  <a:lnTo>
                    <a:pt x="69" y="829"/>
                  </a:lnTo>
                  <a:lnTo>
                    <a:pt x="67" y="835"/>
                  </a:lnTo>
                  <a:lnTo>
                    <a:pt x="66" y="836"/>
                  </a:lnTo>
                  <a:lnTo>
                    <a:pt x="59" y="852"/>
                  </a:lnTo>
                  <a:lnTo>
                    <a:pt x="49" y="868"/>
                  </a:lnTo>
                  <a:lnTo>
                    <a:pt x="44" y="875"/>
                  </a:lnTo>
                  <a:lnTo>
                    <a:pt x="38" y="880"/>
                  </a:lnTo>
                  <a:lnTo>
                    <a:pt x="32" y="886"/>
                  </a:lnTo>
                  <a:lnTo>
                    <a:pt x="27" y="892"/>
                  </a:lnTo>
                  <a:lnTo>
                    <a:pt x="25" y="897"/>
                  </a:lnTo>
                  <a:lnTo>
                    <a:pt x="23" y="901"/>
                  </a:lnTo>
                  <a:lnTo>
                    <a:pt x="23" y="908"/>
                  </a:lnTo>
                  <a:lnTo>
                    <a:pt x="22" y="914"/>
                  </a:lnTo>
                  <a:lnTo>
                    <a:pt x="19" y="918"/>
                  </a:lnTo>
                  <a:lnTo>
                    <a:pt x="18" y="919"/>
                  </a:lnTo>
                  <a:lnTo>
                    <a:pt x="14" y="922"/>
                  </a:lnTo>
                  <a:lnTo>
                    <a:pt x="11" y="927"/>
                  </a:lnTo>
                  <a:lnTo>
                    <a:pt x="7" y="934"/>
                  </a:lnTo>
                  <a:lnTo>
                    <a:pt x="4" y="941"/>
                  </a:lnTo>
                  <a:lnTo>
                    <a:pt x="3" y="948"/>
                  </a:lnTo>
                  <a:lnTo>
                    <a:pt x="0" y="952"/>
                  </a:lnTo>
                  <a:lnTo>
                    <a:pt x="0" y="956"/>
                  </a:lnTo>
                  <a:lnTo>
                    <a:pt x="3" y="962"/>
                  </a:lnTo>
                  <a:lnTo>
                    <a:pt x="7" y="974"/>
                  </a:lnTo>
                  <a:lnTo>
                    <a:pt x="8" y="980"/>
                  </a:lnTo>
                  <a:lnTo>
                    <a:pt x="9" y="985"/>
                  </a:lnTo>
                  <a:lnTo>
                    <a:pt x="9" y="991"/>
                  </a:lnTo>
                  <a:lnTo>
                    <a:pt x="11" y="994"/>
                  </a:lnTo>
                  <a:lnTo>
                    <a:pt x="14" y="995"/>
                  </a:lnTo>
                  <a:lnTo>
                    <a:pt x="16" y="994"/>
                  </a:lnTo>
                  <a:lnTo>
                    <a:pt x="26" y="994"/>
                  </a:lnTo>
                  <a:lnTo>
                    <a:pt x="41" y="996"/>
                  </a:lnTo>
                  <a:lnTo>
                    <a:pt x="48" y="999"/>
                  </a:lnTo>
                  <a:lnTo>
                    <a:pt x="52" y="1002"/>
                  </a:lnTo>
                  <a:lnTo>
                    <a:pt x="55" y="1003"/>
                  </a:lnTo>
                  <a:lnTo>
                    <a:pt x="55" y="1006"/>
                  </a:lnTo>
                  <a:lnTo>
                    <a:pt x="55" y="1007"/>
                  </a:lnTo>
                  <a:lnTo>
                    <a:pt x="54" y="1010"/>
                  </a:lnTo>
                  <a:lnTo>
                    <a:pt x="51" y="1014"/>
                  </a:lnTo>
                  <a:lnTo>
                    <a:pt x="49" y="1018"/>
                  </a:lnTo>
                  <a:lnTo>
                    <a:pt x="49" y="1024"/>
                  </a:lnTo>
                  <a:lnTo>
                    <a:pt x="49" y="1031"/>
                  </a:lnTo>
                  <a:lnTo>
                    <a:pt x="49" y="1034"/>
                  </a:lnTo>
                  <a:lnTo>
                    <a:pt x="47" y="1036"/>
                  </a:lnTo>
                  <a:lnTo>
                    <a:pt x="41" y="1042"/>
                  </a:lnTo>
                  <a:lnTo>
                    <a:pt x="38" y="1045"/>
                  </a:lnTo>
                  <a:lnTo>
                    <a:pt x="38" y="1049"/>
                  </a:lnTo>
                  <a:lnTo>
                    <a:pt x="41" y="1057"/>
                  </a:lnTo>
                  <a:lnTo>
                    <a:pt x="47" y="1076"/>
                  </a:lnTo>
                  <a:lnTo>
                    <a:pt x="52" y="1092"/>
                  </a:lnTo>
                  <a:lnTo>
                    <a:pt x="58" y="1104"/>
                  </a:lnTo>
                  <a:lnTo>
                    <a:pt x="65" y="1122"/>
                  </a:lnTo>
                  <a:lnTo>
                    <a:pt x="67" y="1132"/>
                  </a:lnTo>
                  <a:lnTo>
                    <a:pt x="70" y="1141"/>
                  </a:lnTo>
                  <a:lnTo>
                    <a:pt x="70" y="1149"/>
                  </a:lnTo>
                  <a:lnTo>
                    <a:pt x="69" y="1155"/>
                  </a:lnTo>
                  <a:lnTo>
                    <a:pt x="55" y="1181"/>
                  </a:lnTo>
                  <a:lnTo>
                    <a:pt x="49" y="1194"/>
                  </a:lnTo>
                  <a:lnTo>
                    <a:pt x="45" y="1205"/>
                  </a:lnTo>
                  <a:lnTo>
                    <a:pt x="44" y="1214"/>
                  </a:lnTo>
                  <a:lnTo>
                    <a:pt x="45" y="1225"/>
                  </a:lnTo>
                  <a:lnTo>
                    <a:pt x="47" y="1238"/>
                  </a:lnTo>
                  <a:lnTo>
                    <a:pt x="45" y="1254"/>
                  </a:lnTo>
                  <a:lnTo>
                    <a:pt x="43" y="1267"/>
                  </a:lnTo>
                  <a:lnTo>
                    <a:pt x="40" y="1272"/>
                  </a:lnTo>
                  <a:lnTo>
                    <a:pt x="38" y="1276"/>
                  </a:lnTo>
                  <a:lnTo>
                    <a:pt x="32" y="1283"/>
                  </a:lnTo>
                  <a:lnTo>
                    <a:pt x="25" y="1289"/>
                  </a:lnTo>
                  <a:lnTo>
                    <a:pt x="18" y="1294"/>
                  </a:lnTo>
                  <a:lnTo>
                    <a:pt x="11" y="1301"/>
                  </a:lnTo>
                  <a:lnTo>
                    <a:pt x="7" y="1307"/>
                  </a:lnTo>
                  <a:lnTo>
                    <a:pt x="5" y="1312"/>
                  </a:lnTo>
                  <a:lnTo>
                    <a:pt x="4" y="1319"/>
                  </a:lnTo>
                  <a:lnTo>
                    <a:pt x="4" y="1325"/>
                  </a:lnTo>
                  <a:lnTo>
                    <a:pt x="7" y="1338"/>
                  </a:lnTo>
                  <a:lnTo>
                    <a:pt x="12" y="1350"/>
                  </a:lnTo>
                  <a:lnTo>
                    <a:pt x="14" y="1354"/>
                  </a:lnTo>
                  <a:lnTo>
                    <a:pt x="16" y="1358"/>
                  </a:lnTo>
                  <a:lnTo>
                    <a:pt x="22" y="1361"/>
                  </a:lnTo>
                  <a:lnTo>
                    <a:pt x="26" y="1363"/>
                  </a:lnTo>
                  <a:lnTo>
                    <a:pt x="27" y="1366"/>
                  </a:lnTo>
                  <a:lnTo>
                    <a:pt x="27" y="1367"/>
                  </a:lnTo>
                  <a:lnTo>
                    <a:pt x="26" y="1373"/>
                  </a:lnTo>
                  <a:lnTo>
                    <a:pt x="27" y="1374"/>
                  </a:lnTo>
                  <a:lnTo>
                    <a:pt x="36" y="1378"/>
                  </a:lnTo>
                  <a:lnTo>
                    <a:pt x="38" y="1380"/>
                  </a:lnTo>
                  <a:lnTo>
                    <a:pt x="40" y="1383"/>
                  </a:lnTo>
                  <a:lnTo>
                    <a:pt x="40" y="1390"/>
                  </a:lnTo>
                  <a:lnTo>
                    <a:pt x="37" y="1391"/>
                  </a:lnTo>
                  <a:lnTo>
                    <a:pt x="37" y="1394"/>
                  </a:lnTo>
                  <a:lnTo>
                    <a:pt x="34" y="1399"/>
                  </a:lnTo>
                  <a:lnTo>
                    <a:pt x="26" y="1407"/>
                  </a:lnTo>
                  <a:lnTo>
                    <a:pt x="22" y="1413"/>
                  </a:lnTo>
                  <a:lnTo>
                    <a:pt x="19" y="1418"/>
                  </a:lnTo>
                  <a:lnTo>
                    <a:pt x="18" y="1421"/>
                  </a:lnTo>
                  <a:lnTo>
                    <a:pt x="19" y="1424"/>
                  </a:lnTo>
                  <a:lnTo>
                    <a:pt x="23" y="1430"/>
                  </a:lnTo>
                  <a:lnTo>
                    <a:pt x="30" y="1434"/>
                  </a:lnTo>
                  <a:lnTo>
                    <a:pt x="33" y="1436"/>
                  </a:lnTo>
                  <a:lnTo>
                    <a:pt x="36" y="1439"/>
                  </a:lnTo>
                  <a:lnTo>
                    <a:pt x="43" y="1454"/>
                  </a:lnTo>
                  <a:lnTo>
                    <a:pt x="45" y="1457"/>
                  </a:lnTo>
                  <a:lnTo>
                    <a:pt x="49" y="1460"/>
                  </a:lnTo>
                  <a:lnTo>
                    <a:pt x="54" y="1461"/>
                  </a:lnTo>
                  <a:lnTo>
                    <a:pt x="59" y="1461"/>
                  </a:lnTo>
                  <a:lnTo>
                    <a:pt x="66" y="1465"/>
                  </a:lnTo>
                  <a:lnTo>
                    <a:pt x="70" y="1470"/>
                  </a:lnTo>
                  <a:lnTo>
                    <a:pt x="72" y="1472"/>
                  </a:lnTo>
                  <a:lnTo>
                    <a:pt x="70" y="1478"/>
                  </a:lnTo>
                  <a:lnTo>
                    <a:pt x="72" y="1481"/>
                  </a:lnTo>
                  <a:lnTo>
                    <a:pt x="73" y="1482"/>
                  </a:lnTo>
                  <a:lnTo>
                    <a:pt x="76" y="1483"/>
                  </a:lnTo>
                  <a:lnTo>
                    <a:pt x="80" y="1482"/>
                  </a:lnTo>
                  <a:lnTo>
                    <a:pt x="91" y="1476"/>
                  </a:lnTo>
                  <a:lnTo>
                    <a:pt x="92" y="1476"/>
                  </a:lnTo>
                  <a:lnTo>
                    <a:pt x="95" y="1478"/>
                  </a:lnTo>
                  <a:lnTo>
                    <a:pt x="98" y="1486"/>
                  </a:lnTo>
                  <a:lnTo>
                    <a:pt x="103" y="1508"/>
                  </a:lnTo>
                  <a:lnTo>
                    <a:pt x="106" y="1522"/>
                  </a:lnTo>
                  <a:lnTo>
                    <a:pt x="106" y="1525"/>
                  </a:lnTo>
                  <a:lnTo>
                    <a:pt x="105" y="1525"/>
                  </a:lnTo>
                  <a:lnTo>
                    <a:pt x="105" y="1526"/>
                  </a:lnTo>
                  <a:lnTo>
                    <a:pt x="107" y="1529"/>
                  </a:lnTo>
                  <a:lnTo>
                    <a:pt x="113" y="1534"/>
                  </a:lnTo>
                  <a:lnTo>
                    <a:pt x="117" y="1540"/>
                  </a:lnTo>
                  <a:lnTo>
                    <a:pt x="120" y="1544"/>
                  </a:lnTo>
                  <a:lnTo>
                    <a:pt x="123" y="1545"/>
                  </a:lnTo>
                  <a:lnTo>
                    <a:pt x="131" y="1548"/>
                  </a:lnTo>
                  <a:lnTo>
                    <a:pt x="136" y="1550"/>
                  </a:lnTo>
                  <a:lnTo>
                    <a:pt x="139" y="1548"/>
                  </a:lnTo>
                  <a:lnTo>
                    <a:pt x="168" y="1590"/>
                  </a:lnTo>
                  <a:lnTo>
                    <a:pt x="207" y="1654"/>
                  </a:lnTo>
                  <a:lnTo>
                    <a:pt x="251" y="1740"/>
                  </a:lnTo>
                  <a:lnTo>
                    <a:pt x="309" y="1743"/>
                  </a:lnTo>
                  <a:lnTo>
                    <a:pt x="307" y="1750"/>
                  </a:lnTo>
                  <a:lnTo>
                    <a:pt x="307" y="1755"/>
                  </a:lnTo>
                  <a:lnTo>
                    <a:pt x="309" y="1756"/>
                  </a:lnTo>
                  <a:lnTo>
                    <a:pt x="310" y="1756"/>
                  </a:lnTo>
                  <a:lnTo>
                    <a:pt x="314" y="1756"/>
                  </a:lnTo>
                  <a:lnTo>
                    <a:pt x="313" y="1756"/>
                  </a:lnTo>
                  <a:lnTo>
                    <a:pt x="309" y="1758"/>
                  </a:lnTo>
                  <a:lnTo>
                    <a:pt x="309" y="1759"/>
                  </a:lnTo>
                  <a:lnTo>
                    <a:pt x="318" y="1763"/>
                  </a:lnTo>
                  <a:lnTo>
                    <a:pt x="323" y="1766"/>
                  </a:lnTo>
                  <a:lnTo>
                    <a:pt x="327" y="1766"/>
                  </a:lnTo>
                  <a:lnTo>
                    <a:pt x="336" y="1767"/>
                  </a:lnTo>
                  <a:lnTo>
                    <a:pt x="343" y="1767"/>
                  </a:lnTo>
                  <a:lnTo>
                    <a:pt x="349" y="1770"/>
                  </a:lnTo>
                  <a:lnTo>
                    <a:pt x="352" y="1774"/>
                  </a:lnTo>
                  <a:lnTo>
                    <a:pt x="353" y="1781"/>
                  </a:lnTo>
                  <a:lnTo>
                    <a:pt x="354" y="1787"/>
                  </a:lnTo>
                  <a:lnTo>
                    <a:pt x="356" y="1791"/>
                  </a:lnTo>
                  <a:lnTo>
                    <a:pt x="361" y="1796"/>
                  </a:lnTo>
                  <a:lnTo>
                    <a:pt x="372" y="1808"/>
                  </a:lnTo>
                  <a:lnTo>
                    <a:pt x="389" y="1820"/>
                  </a:lnTo>
                  <a:lnTo>
                    <a:pt x="397" y="1827"/>
                  </a:lnTo>
                  <a:lnTo>
                    <a:pt x="405" y="1835"/>
                  </a:lnTo>
                  <a:lnTo>
                    <a:pt x="416" y="1846"/>
                  </a:lnTo>
                  <a:lnTo>
                    <a:pt x="432" y="1861"/>
                  </a:lnTo>
                  <a:lnTo>
                    <a:pt x="461" y="1886"/>
                  </a:lnTo>
                  <a:lnTo>
                    <a:pt x="480" y="1901"/>
                  </a:lnTo>
                  <a:lnTo>
                    <a:pt x="490" y="1908"/>
                  </a:lnTo>
                  <a:lnTo>
                    <a:pt x="495" y="1912"/>
                  </a:lnTo>
                  <a:lnTo>
                    <a:pt x="507" y="1914"/>
                  </a:lnTo>
                  <a:lnTo>
                    <a:pt x="514" y="1914"/>
                  </a:lnTo>
                  <a:lnTo>
                    <a:pt x="517" y="1912"/>
                  </a:lnTo>
                  <a:lnTo>
                    <a:pt x="518" y="1911"/>
                  </a:lnTo>
                  <a:lnTo>
                    <a:pt x="552" y="1900"/>
                  </a:lnTo>
                  <a:lnTo>
                    <a:pt x="589" y="1885"/>
                  </a:lnTo>
                  <a:lnTo>
                    <a:pt x="604" y="1879"/>
                  </a:lnTo>
                  <a:lnTo>
                    <a:pt x="630" y="1871"/>
                  </a:lnTo>
                  <a:lnTo>
                    <a:pt x="677" y="1859"/>
                  </a:lnTo>
                  <a:lnTo>
                    <a:pt x="691" y="1856"/>
                  </a:lnTo>
                  <a:lnTo>
                    <a:pt x="705" y="1853"/>
                  </a:lnTo>
                  <a:lnTo>
                    <a:pt x="750" y="1856"/>
                  </a:lnTo>
                  <a:lnTo>
                    <a:pt x="763" y="1856"/>
                  </a:lnTo>
                  <a:lnTo>
                    <a:pt x="781" y="1860"/>
                  </a:lnTo>
                  <a:lnTo>
                    <a:pt x="827" y="1875"/>
                  </a:lnTo>
                  <a:lnTo>
                    <a:pt x="840" y="1878"/>
                  </a:lnTo>
                  <a:lnTo>
                    <a:pt x="845" y="1878"/>
                  </a:lnTo>
                  <a:lnTo>
                    <a:pt x="851" y="1876"/>
                  </a:lnTo>
                  <a:lnTo>
                    <a:pt x="856" y="1874"/>
                  </a:lnTo>
                  <a:lnTo>
                    <a:pt x="862" y="1871"/>
                  </a:lnTo>
                  <a:lnTo>
                    <a:pt x="873" y="1863"/>
                  </a:lnTo>
                  <a:lnTo>
                    <a:pt x="877" y="1859"/>
                  </a:lnTo>
                  <a:lnTo>
                    <a:pt x="883" y="1854"/>
                  </a:lnTo>
                  <a:lnTo>
                    <a:pt x="895" y="1849"/>
                  </a:lnTo>
                  <a:lnTo>
                    <a:pt x="912" y="1843"/>
                  </a:lnTo>
                  <a:lnTo>
                    <a:pt x="934" y="1834"/>
                  </a:lnTo>
                  <a:lnTo>
                    <a:pt x="956" y="1824"/>
                  </a:lnTo>
                  <a:lnTo>
                    <a:pt x="968" y="1819"/>
                  </a:lnTo>
                  <a:lnTo>
                    <a:pt x="976" y="1816"/>
                  </a:lnTo>
                  <a:lnTo>
                    <a:pt x="988" y="1813"/>
                  </a:lnTo>
                  <a:lnTo>
                    <a:pt x="1001" y="1810"/>
                  </a:lnTo>
                  <a:lnTo>
                    <a:pt x="1018" y="1805"/>
                  </a:lnTo>
                  <a:lnTo>
                    <a:pt x="1074" y="1794"/>
                  </a:lnTo>
                  <a:lnTo>
                    <a:pt x="1080" y="1792"/>
                  </a:lnTo>
                  <a:lnTo>
                    <a:pt x="1095" y="1790"/>
                  </a:lnTo>
                  <a:lnTo>
                    <a:pt x="1114" y="1788"/>
                  </a:lnTo>
                  <a:lnTo>
                    <a:pt x="1124" y="1788"/>
                  </a:lnTo>
                  <a:lnTo>
                    <a:pt x="1134" y="1788"/>
                  </a:lnTo>
                  <a:lnTo>
                    <a:pt x="1149" y="1791"/>
                  </a:lnTo>
                  <a:lnTo>
                    <a:pt x="1161" y="1794"/>
                  </a:lnTo>
                  <a:lnTo>
                    <a:pt x="1167" y="1795"/>
                  </a:lnTo>
                  <a:lnTo>
                    <a:pt x="1172" y="1798"/>
                  </a:lnTo>
                  <a:lnTo>
                    <a:pt x="1177" y="1802"/>
                  </a:lnTo>
                  <a:lnTo>
                    <a:pt x="1181" y="1806"/>
                  </a:lnTo>
                  <a:lnTo>
                    <a:pt x="1189" y="1814"/>
                  </a:lnTo>
                  <a:lnTo>
                    <a:pt x="1196" y="1819"/>
                  </a:lnTo>
                  <a:lnTo>
                    <a:pt x="1201" y="1824"/>
                  </a:lnTo>
                  <a:lnTo>
                    <a:pt x="1203" y="1827"/>
                  </a:lnTo>
                  <a:lnTo>
                    <a:pt x="1204" y="1830"/>
                  </a:lnTo>
                  <a:lnTo>
                    <a:pt x="1207" y="1845"/>
                  </a:lnTo>
                  <a:lnTo>
                    <a:pt x="1210" y="1849"/>
                  </a:lnTo>
                  <a:lnTo>
                    <a:pt x="1211" y="1850"/>
                  </a:lnTo>
                  <a:lnTo>
                    <a:pt x="1214" y="1850"/>
                  </a:lnTo>
                  <a:lnTo>
                    <a:pt x="1226" y="1849"/>
                  </a:lnTo>
                  <a:lnTo>
                    <a:pt x="1230" y="1849"/>
                  </a:lnTo>
                  <a:lnTo>
                    <a:pt x="1233" y="1850"/>
                  </a:lnTo>
                  <a:lnTo>
                    <a:pt x="1233" y="1852"/>
                  </a:lnTo>
                  <a:lnTo>
                    <a:pt x="1236" y="1867"/>
                  </a:lnTo>
                  <a:lnTo>
                    <a:pt x="1237" y="1874"/>
                  </a:lnTo>
                  <a:lnTo>
                    <a:pt x="1239" y="1876"/>
                  </a:lnTo>
                  <a:lnTo>
                    <a:pt x="1241" y="1879"/>
                  </a:lnTo>
                  <a:lnTo>
                    <a:pt x="1248" y="1885"/>
                  </a:lnTo>
                  <a:lnTo>
                    <a:pt x="1255" y="1890"/>
                  </a:lnTo>
                  <a:lnTo>
                    <a:pt x="1265" y="1894"/>
                  </a:lnTo>
                  <a:lnTo>
                    <a:pt x="1277" y="1897"/>
                  </a:lnTo>
                  <a:lnTo>
                    <a:pt x="1298" y="1900"/>
                  </a:lnTo>
                  <a:lnTo>
                    <a:pt x="1305" y="1900"/>
                  </a:lnTo>
                  <a:lnTo>
                    <a:pt x="1308" y="1900"/>
                  </a:lnTo>
                  <a:lnTo>
                    <a:pt x="1309" y="1899"/>
                  </a:lnTo>
                  <a:lnTo>
                    <a:pt x="1310" y="1896"/>
                  </a:lnTo>
                  <a:lnTo>
                    <a:pt x="1310" y="1894"/>
                  </a:lnTo>
                  <a:lnTo>
                    <a:pt x="1309" y="1892"/>
                  </a:lnTo>
                  <a:lnTo>
                    <a:pt x="1309" y="1890"/>
                  </a:lnTo>
                  <a:lnTo>
                    <a:pt x="1310" y="1890"/>
                  </a:lnTo>
                  <a:lnTo>
                    <a:pt x="1317" y="1892"/>
                  </a:lnTo>
                  <a:lnTo>
                    <a:pt x="1323" y="1893"/>
                  </a:lnTo>
                  <a:lnTo>
                    <a:pt x="1328" y="1893"/>
                  </a:lnTo>
                  <a:lnTo>
                    <a:pt x="1341" y="1892"/>
                  </a:lnTo>
                  <a:lnTo>
                    <a:pt x="1353" y="1889"/>
                  </a:lnTo>
                  <a:lnTo>
                    <a:pt x="1364" y="1889"/>
                  </a:lnTo>
                  <a:lnTo>
                    <a:pt x="1372" y="1889"/>
                  </a:lnTo>
                  <a:lnTo>
                    <a:pt x="1378" y="1889"/>
                  </a:lnTo>
                  <a:lnTo>
                    <a:pt x="1382" y="1886"/>
                  </a:lnTo>
                  <a:lnTo>
                    <a:pt x="1390" y="1879"/>
                  </a:lnTo>
                  <a:lnTo>
                    <a:pt x="1396" y="1886"/>
                  </a:lnTo>
                  <a:lnTo>
                    <a:pt x="1404" y="1899"/>
                  </a:lnTo>
                  <a:lnTo>
                    <a:pt x="1410" y="1907"/>
                  </a:lnTo>
                  <a:lnTo>
                    <a:pt x="1417" y="1916"/>
                  </a:lnTo>
                  <a:lnTo>
                    <a:pt x="1422" y="1922"/>
                  </a:lnTo>
                  <a:lnTo>
                    <a:pt x="1426" y="1925"/>
                  </a:lnTo>
                  <a:lnTo>
                    <a:pt x="1429" y="1925"/>
                  </a:lnTo>
                  <a:lnTo>
                    <a:pt x="1433" y="1922"/>
                  </a:lnTo>
                  <a:lnTo>
                    <a:pt x="1437" y="1919"/>
                  </a:lnTo>
                  <a:lnTo>
                    <a:pt x="1440" y="1918"/>
                  </a:lnTo>
                  <a:lnTo>
                    <a:pt x="1441" y="1919"/>
                  </a:lnTo>
                  <a:lnTo>
                    <a:pt x="1444" y="1925"/>
                  </a:lnTo>
                  <a:lnTo>
                    <a:pt x="1446" y="1930"/>
                  </a:lnTo>
                  <a:lnTo>
                    <a:pt x="1447" y="1933"/>
                  </a:lnTo>
                  <a:lnTo>
                    <a:pt x="1450" y="1933"/>
                  </a:lnTo>
                  <a:lnTo>
                    <a:pt x="1454" y="1933"/>
                  </a:lnTo>
                  <a:lnTo>
                    <a:pt x="1459" y="1934"/>
                  </a:lnTo>
                  <a:lnTo>
                    <a:pt x="1461" y="1939"/>
                  </a:lnTo>
                  <a:lnTo>
                    <a:pt x="1461" y="1943"/>
                  </a:lnTo>
                  <a:lnTo>
                    <a:pt x="1461" y="1948"/>
                  </a:lnTo>
                  <a:lnTo>
                    <a:pt x="1459" y="1956"/>
                  </a:lnTo>
                  <a:lnTo>
                    <a:pt x="1462" y="1963"/>
                  </a:lnTo>
                  <a:lnTo>
                    <a:pt x="1465" y="1970"/>
                  </a:lnTo>
                  <a:lnTo>
                    <a:pt x="1466" y="1979"/>
                  </a:lnTo>
                  <a:lnTo>
                    <a:pt x="1468" y="1998"/>
                  </a:lnTo>
                  <a:lnTo>
                    <a:pt x="1469" y="2013"/>
                  </a:lnTo>
                  <a:lnTo>
                    <a:pt x="1468" y="2020"/>
                  </a:lnTo>
                  <a:lnTo>
                    <a:pt x="1465" y="2031"/>
                  </a:lnTo>
                  <a:lnTo>
                    <a:pt x="1462" y="2041"/>
                  </a:lnTo>
                  <a:lnTo>
                    <a:pt x="1458" y="2048"/>
                  </a:lnTo>
                  <a:lnTo>
                    <a:pt x="1452" y="2053"/>
                  </a:lnTo>
                  <a:lnTo>
                    <a:pt x="1448" y="2057"/>
                  </a:lnTo>
                  <a:lnTo>
                    <a:pt x="1444" y="2063"/>
                  </a:lnTo>
                  <a:lnTo>
                    <a:pt x="1443" y="2068"/>
                  </a:lnTo>
                  <a:lnTo>
                    <a:pt x="1444" y="2074"/>
                  </a:lnTo>
                  <a:lnTo>
                    <a:pt x="1443" y="2072"/>
                  </a:lnTo>
                  <a:lnTo>
                    <a:pt x="1446" y="2083"/>
                  </a:lnTo>
                  <a:lnTo>
                    <a:pt x="1447" y="2092"/>
                  </a:lnTo>
                  <a:lnTo>
                    <a:pt x="1446" y="2103"/>
                  </a:lnTo>
                  <a:lnTo>
                    <a:pt x="1443" y="2114"/>
                  </a:lnTo>
                  <a:lnTo>
                    <a:pt x="1440" y="2129"/>
                  </a:lnTo>
                  <a:lnTo>
                    <a:pt x="1437" y="2145"/>
                  </a:lnTo>
                  <a:lnTo>
                    <a:pt x="1432" y="2159"/>
                  </a:lnTo>
                  <a:lnTo>
                    <a:pt x="1421" y="2181"/>
                  </a:lnTo>
                  <a:lnTo>
                    <a:pt x="1417" y="2188"/>
                  </a:lnTo>
                  <a:lnTo>
                    <a:pt x="1414" y="2190"/>
                  </a:lnTo>
                  <a:lnTo>
                    <a:pt x="1411" y="2191"/>
                  </a:lnTo>
                  <a:lnTo>
                    <a:pt x="1406" y="2190"/>
                  </a:lnTo>
                  <a:lnTo>
                    <a:pt x="1400" y="2188"/>
                  </a:lnTo>
                  <a:lnTo>
                    <a:pt x="1399" y="2188"/>
                  </a:lnTo>
                  <a:lnTo>
                    <a:pt x="1397" y="2188"/>
                  </a:lnTo>
                  <a:lnTo>
                    <a:pt x="1397" y="2191"/>
                  </a:lnTo>
                  <a:lnTo>
                    <a:pt x="1399" y="2194"/>
                  </a:lnTo>
                  <a:lnTo>
                    <a:pt x="1403" y="2203"/>
                  </a:lnTo>
                  <a:lnTo>
                    <a:pt x="1407" y="2210"/>
                  </a:lnTo>
                  <a:lnTo>
                    <a:pt x="1410" y="2216"/>
                  </a:lnTo>
                  <a:lnTo>
                    <a:pt x="1411" y="2220"/>
                  </a:lnTo>
                  <a:lnTo>
                    <a:pt x="1410" y="2223"/>
                  </a:lnTo>
                  <a:lnTo>
                    <a:pt x="1407" y="2224"/>
                  </a:lnTo>
                  <a:lnTo>
                    <a:pt x="1407" y="2227"/>
                  </a:lnTo>
                  <a:lnTo>
                    <a:pt x="1410" y="2231"/>
                  </a:lnTo>
                  <a:lnTo>
                    <a:pt x="1417" y="2242"/>
                  </a:lnTo>
                  <a:lnTo>
                    <a:pt x="1426" y="2259"/>
                  </a:lnTo>
                  <a:lnTo>
                    <a:pt x="1440" y="2278"/>
                  </a:lnTo>
                  <a:lnTo>
                    <a:pt x="1446" y="2288"/>
                  </a:lnTo>
                  <a:lnTo>
                    <a:pt x="1454" y="2296"/>
                  </a:lnTo>
                  <a:lnTo>
                    <a:pt x="1469" y="2311"/>
                  </a:lnTo>
                  <a:lnTo>
                    <a:pt x="1484" y="2328"/>
                  </a:lnTo>
                  <a:lnTo>
                    <a:pt x="1494" y="2336"/>
                  </a:lnTo>
                  <a:lnTo>
                    <a:pt x="1503" y="2343"/>
                  </a:lnTo>
                  <a:lnTo>
                    <a:pt x="1513" y="2350"/>
                  </a:lnTo>
                  <a:lnTo>
                    <a:pt x="1523" y="2354"/>
                  </a:lnTo>
                  <a:lnTo>
                    <a:pt x="1550" y="2386"/>
                  </a:lnTo>
                  <a:lnTo>
                    <a:pt x="1560" y="2398"/>
                  </a:lnTo>
                  <a:lnTo>
                    <a:pt x="1566" y="2408"/>
                  </a:lnTo>
                  <a:lnTo>
                    <a:pt x="1570" y="2420"/>
                  </a:lnTo>
                  <a:lnTo>
                    <a:pt x="1575" y="2438"/>
                  </a:lnTo>
                  <a:lnTo>
                    <a:pt x="1575" y="2442"/>
                  </a:lnTo>
                  <a:lnTo>
                    <a:pt x="1578" y="2446"/>
                  </a:lnTo>
                  <a:lnTo>
                    <a:pt x="1582" y="2453"/>
                  </a:lnTo>
                  <a:lnTo>
                    <a:pt x="1589" y="2461"/>
                  </a:lnTo>
                  <a:lnTo>
                    <a:pt x="1593" y="2464"/>
                  </a:lnTo>
                  <a:lnTo>
                    <a:pt x="1597" y="2466"/>
                  </a:lnTo>
                  <a:lnTo>
                    <a:pt x="1623" y="2472"/>
                  </a:lnTo>
                  <a:lnTo>
                    <a:pt x="1614" y="2478"/>
                  </a:lnTo>
                  <a:lnTo>
                    <a:pt x="1607" y="2482"/>
                  </a:lnTo>
                  <a:lnTo>
                    <a:pt x="1606" y="2485"/>
                  </a:lnTo>
                  <a:lnTo>
                    <a:pt x="1604" y="2488"/>
                  </a:lnTo>
                  <a:lnTo>
                    <a:pt x="1606" y="2493"/>
                  </a:lnTo>
                  <a:lnTo>
                    <a:pt x="1610" y="2501"/>
                  </a:lnTo>
                  <a:lnTo>
                    <a:pt x="1622" y="2526"/>
                  </a:lnTo>
                  <a:lnTo>
                    <a:pt x="1635" y="2555"/>
                  </a:lnTo>
                  <a:lnTo>
                    <a:pt x="1640" y="2569"/>
                  </a:lnTo>
                  <a:lnTo>
                    <a:pt x="1643" y="2581"/>
                  </a:lnTo>
                  <a:lnTo>
                    <a:pt x="1644" y="2592"/>
                  </a:lnTo>
                  <a:lnTo>
                    <a:pt x="1644" y="2602"/>
                  </a:lnTo>
                  <a:lnTo>
                    <a:pt x="1644" y="2621"/>
                  </a:lnTo>
                  <a:lnTo>
                    <a:pt x="1641" y="2639"/>
                  </a:lnTo>
                  <a:lnTo>
                    <a:pt x="1641" y="2660"/>
                  </a:lnTo>
                  <a:lnTo>
                    <a:pt x="1641" y="2671"/>
                  </a:lnTo>
                  <a:lnTo>
                    <a:pt x="1644" y="2683"/>
                  </a:lnTo>
                  <a:lnTo>
                    <a:pt x="1648" y="2695"/>
                  </a:lnTo>
                  <a:lnTo>
                    <a:pt x="1652" y="2704"/>
                  </a:lnTo>
                  <a:lnTo>
                    <a:pt x="1662" y="2725"/>
                  </a:lnTo>
                  <a:lnTo>
                    <a:pt x="1672" y="2740"/>
                  </a:lnTo>
                  <a:lnTo>
                    <a:pt x="1677" y="2748"/>
                  </a:lnTo>
                  <a:lnTo>
                    <a:pt x="1677" y="2750"/>
                  </a:lnTo>
                  <a:lnTo>
                    <a:pt x="1677" y="2751"/>
                  </a:lnTo>
                  <a:lnTo>
                    <a:pt x="1673" y="2754"/>
                  </a:lnTo>
                  <a:lnTo>
                    <a:pt x="1670" y="2755"/>
                  </a:lnTo>
                  <a:lnTo>
                    <a:pt x="1669" y="2758"/>
                  </a:lnTo>
                  <a:lnTo>
                    <a:pt x="1668" y="2762"/>
                  </a:lnTo>
                  <a:lnTo>
                    <a:pt x="1666" y="2769"/>
                  </a:lnTo>
                  <a:lnTo>
                    <a:pt x="1668" y="2786"/>
                  </a:lnTo>
                  <a:lnTo>
                    <a:pt x="1668" y="2795"/>
                  </a:lnTo>
                  <a:lnTo>
                    <a:pt x="1668" y="2805"/>
                  </a:lnTo>
                  <a:lnTo>
                    <a:pt x="1665" y="2813"/>
                  </a:lnTo>
                  <a:lnTo>
                    <a:pt x="1661" y="2823"/>
                  </a:lnTo>
                  <a:lnTo>
                    <a:pt x="1655" y="2831"/>
                  </a:lnTo>
                  <a:lnTo>
                    <a:pt x="1648" y="2839"/>
                  </a:lnTo>
                  <a:lnTo>
                    <a:pt x="1630" y="2859"/>
                  </a:lnTo>
                  <a:lnTo>
                    <a:pt x="1611" y="2877"/>
                  </a:lnTo>
                  <a:lnTo>
                    <a:pt x="1593" y="2895"/>
                  </a:lnTo>
                  <a:lnTo>
                    <a:pt x="1589" y="2899"/>
                  </a:lnTo>
                  <a:lnTo>
                    <a:pt x="1586" y="2907"/>
                  </a:lnTo>
                  <a:lnTo>
                    <a:pt x="1579" y="2926"/>
                  </a:lnTo>
                  <a:lnTo>
                    <a:pt x="1574" y="2951"/>
                  </a:lnTo>
                  <a:lnTo>
                    <a:pt x="1570" y="2977"/>
                  </a:lnTo>
                  <a:lnTo>
                    <a:pt x="1563" y="3032"/>
                  </a:lnTo>
                  <a:lnTo>
                    <a:pt x="1559" y="3072"/>
                  </a:lnTo>
                  <a:lnTo>
                    <a:pt x="1557" y="3084"/>
                  </a:lnTo>
                  <a:lnTo>
                    <a:pt x="1559" y="3092"/>
                  </a:lnTo>
                  <a:lnTo>
                    <a:pt x="1561" y="3099"/>
                  </a:lnTo>
                  <a:lnTo>
                    <a:pt x="1564" y="3103"/>
                  </a:lnTo>
                  <a:lnTo>
                    <a:pt x="1567" y="3106"/>
                  </a:lnTo>
                  <a:lnTo>
                    <a:pt x="1571" y="3107"/>
                  </a:lnTo>
                  <a:lnTo>
                    <a:pt x="1575" y="3106"/>
                  </a:lnTo>
                  <a:lnTo>
                    <a:pt x="1578" y="3106"/>
                  </a:lnTo>
                  <a:lnTo>
                    <a:pt x="1578" y="3107"/>
                  </a:lnTo>
                  <a:lnTo>
                    <a:pt x="1572" y="3114"/>
                  </a:lnTo>
                  <a:lnTo>
                    <a:pt x="1566" y="3121"/>
                  </a:lnTo>
                  <a:lnTo>
                    <a:pt x="1561" y="3129"/>
                  </a:lnTo>
                  <a:lnTo>
                    <a:pt x="1559" y="3137"/>
                  </a:lnTo>
                  <a:lnTo>
                    <a:pt x="1557" y="3141"/>
                  </a:lnTo>
                  <a:lnTo>
                    <a:pt x="1559" y="3147"/>
                  </a:lnTo>
                  <a:lnTo>
                    <a:pt x="1560" y="3157"/>
                  </a:lnTo>
                  <a:lnTo>
                    <a:pt x="1563" y="3166"/>
                  </a:lnTo>
                  <a:lnTo>
                    <a:pt x="1564" y="3173"/>
                  </a:lnTo>
                  <a:lnTo>
                    <a:pt x="1567" y="3179"/>
                  </a:lnTo>
                  <a:lnTo>
                    <a:pt x="1572" y="3186"/>
                  </a:lnTo>
                  <a:lnTo>
                    <a:pt x="1578" y="3191"/>
                  </a:lnTo>
                  <a:lnTo>
                    <a:pt x="1601" y="3213"/>
                  </a:lnTo>
                  <a:lnTo>
                    <a:pt x="1608" y="3221"/>
                  </a:lnTo>
                  <a:lnTo>
                    <a:pt x="1611" y="3226"/>
                  </a:lnTo>
                  <a:lnTo>
                    <a:pt x="1612" y="3231"/>
                  </a:lnTo>
                  <a:lnTo>
                    <a:pt x="1617" y="3241"/>
                  </a:lnTo>
                  <a:lnTo>
                    <a:pt x="1621" y="3253"/>
                  </a:lnTo>
                  <a:lnTo>
                    <a:pt x="1625" y="3264"/>
                  </a:lnTo>
                  <a:lnTo>
                    <a:pt x="1628" y="3278"/>
                  </a:lnTo>
                  <a:lnTo>
                    <a:pt x="1629" y="3285"/>
                  </a:lnTo>
                  <a:lnTo>
                    <a:pt x="1630" y="3290"/>
                  </a:lnTo>
                  <a:lnTo>
                    <a:pt x="1636" y="3300"/>
                  </a:lnTo>
                  <a:lnTo>
                    <a:pt x="1651" y="3321"/>
                  </a:lnTo>
                  <a:lnTo>
                    <a:pt x="1659" y="3333"/>
                  </a:lnTo>
                  <a:lnTo>
                    <a:pt x="1669" y="3348"/>
                  </a:lnTo>
                  <a:lnTo>
                    <a:pt x="1676" y="3364"/>
                  </a:lnTo>
                  <a:lnTo>
                    <a:pt x="1681" y="3376"/>
                  </a:lnTo>
                  <a:lnTo>
                    <a:pt x="1686" y="3393"/>
                  </a:lnTo>
                  <a:lnTo>
                    <a:pt x="1687" y="3412"/>
                  </a:lnTo>
                  <a:lnTo>
                    <a:pt x="1687" y="3431"/>
                  </a:lnTo>
                  <a:lnTo>
                    <a:pt x="1686" y="3448"/>
                  </a:lnTo>
                  <a:lnTo>
                    <a:pt x="1686" y="3457"/>
                  </a:lnTo>
                  <a:lnTo>
                    <a:pt x="1687" y="3471"/>
                  </a:lnTo>
                  <a:lnTo>
                    <a:pt x="1694" y="3504"/>
                  </a:lnTo>
                  <a:lnTo>
                    <a:pt x="1703" y="3537"/>
                  </a:lnTo>
                  <a:lnTo>
                    <a:pt x="1710" y="3558"/>
                  </a:lnTo>
                  <a:lnTo>
                    <a:pt x="1715" y="3570"/>
                  </a:lnTo>
                  <a:lnTo>
                    <a:pt x="1720" y="3588"/>
                  </a:lnTo>
                  <a:lnTo>
                    <a:pt x="1724" y="3612"/>
                  </a:lnTo>
                  <a:lnTo>
                    <a:pt x="1724" y="3627"/>
                  </a:lnTo>
                  <a:lnTo>
                    <a:pt x="1724" y="3642"/>
                  </a:lnTo>
                  <a:lnTo>
                    <a:pt x="1726" y="3674"/>
                  </a:lnTo>
                  <a:lnTo>
                    <a:pt x="1727" y="3686"/>
                  </a:lnTo>
                  <a:lnTo>
                    <a:pt x="1728" y="3697"/>
                  </a:lnTo>
                  <a:lnTo>
                    <a:pt x="1731" y="3708"/>
                  </a:lnTo>
                  <a:lnTo>
                    <a:pt x="1735" y="3717"/>
                  </a:lnTo>
                  <a:lnTo>
                    <a:pt x="1739" y="3725"/>
                  </a:lnTo>
                  <a:lnTo>
                    <a:pt x="1745" y="3732"/>
                  </a:lnTo>
                  <a:lnTo>
                    <a:pt x="1764" y="3753"/>
                  </a:lnTo>
                  <a:lnTo>
                    <a:pt x="1771" y="3758"/>
                  </a:lnTo>
                  <a:lnTo>
                    <a:pt x="1774" y="3759"/>
                  </a:lnTo>
                  <a:lnTo>
                    <a:pt x="1777" y="3761"/>
                  </a:lnTo>
                  <a:lnTo>
                    <a:pt x="1782" y="3762"/>
                  </a:lnTo>
                  <a:lnTo>
                    <a:pt x="1786" y="3764"/>
                  </a:lnTo>
                  <a:lnTo>
                    <a:pt x="1788" y="3765"/>
                  </a:lnTo>
                  <a:lnTo>
                    <a:pt x="1788" y="3768"/>
                  </a:lnTo>
                  <a:lnTo>
                    <a:pt x="1786" y="3773"/>
                  </a:lnTo>
                  <a:lnTo>
                    <a:pt x="1786" y="3779"/>
                  </a:lnTo>
                  <a:lnTo>
                    <a:pt x="1789" y="3786"/>
                  </a:lnTo>
                  <a:lnTo>
                    <a:pt x="1793" y="3791"/>
                  </a:lnTo>
                  <a:lnTo>
                    <a:pt x="1796" y="3795"/>
                  </a:lnTo>
                  <a:lnTo>
                    <a:pt x="1799" y="3802"/>
                  </a:lnTo>
                  <a:lnTo>
                    <a:pt x="1803" y="3817"/>
                  </a:lnTo>
                  <a:lnTo>
                    <a:pt x="1807" y="3833"/>
                  </a:lnTo>
                  <a:lnTo>
                    <a:pt x="1810" y="3842"/>
                  </a:lnTo>
                  <a:lnTo>
                    <a:pt x="1812" y="3851"/>
                  </a:lnTo>
                  <a:lnTo>
                    <a:pt x="1814" y="3863"/>
                  </a:lnTo>
                  <a:lnTo>
                    <a:pt x="1815" y="3874"/>
                  </a:lnTo>
                  <a:lnTo>
                    <a:pt x="1818" y="3882"/>
                  </a:lnTo>
                  <a:lnTo>
                    <a:pt x="1823" y="3889"/>
                  </a:lnTo>
                  <a:lnTo>
                    <a:pt x="1833" y="3902"/>
                  </a:lnTo>
                  <a:lnTo>
                    <a:pt x="1855" y="3926"/>
                  </a:lnTo>
                  <a:lnTo>
                    <a:pt x="1864" y="3939"/>
                  </a:lnTo>
                  <a:lnTo>
                    <a:pt x="1868" y="3947"/>
                  </a:lnTo>
                  <a:lnTo>
                    <a:pt x="1869" y="3955"/>
                  </a:lnTo>
                  <a:lnTo>
                    <a:pt x="1869" y="3964"/>
                  </a:lnTo>
                  <a:lnTo>
                    <a:pt x="1869" y="3973"/>
                  </a:lnTo>
                  <a:lnTo>
                    <a:pt x="1866" y="3986"/>
                  </a:lnTo>
                  <a:lnTo>
                    <a:pt x="1864" y="3993"/>
                  </a:lnTo>
                  <a:lnTo>
                    <a:pt x="1859" y="4000"/>
                  </a:lnTo>
                  <a:lnTo>
                    <a:pt x="1855" y="4005"/>
                  </a:lnTo>
                  <a:lnTo>
                    <a:pt x="1850" y="4012"/>
                  </a:lnTo>
                  <a:lnTo>
                    <a:pt x="1846" y="4016"/>
                  </a:lnTo>
                  <a:lnTo>
                    <a:pt x="1843" y="4022"/>
                  </a:lnTo>
                  <a:lnTo>
                    <a:pt x="1843" y="4026"/>
                  </a:lnTo>
                  <a:lnTo>
                    <a:pt x="1843" y="4030"/>
                  </a:lnTo>
                  <a:lnTo>
                    <a:pt x="1847" y="4038"/>
                  </a:lnTo>
                  <a:lnTo>
                    <a:pt x="1851" y="4046"/>
                  </a:lnTo>
                  <a:lnTo>
                    <a:pt x="1852" y="4051"/>
                  </a:lnTo>
                  <a:lnTo>
                    <a:pt x="1855" y="4056"/>
                  </a:lnTo>
                  <a:lnTo>
                    <a:pt x="1864" y="4064"/>
                  </a:lnTo>
                  <a:lnTo>
                    <a:pt x="1872" y="4071"/>
                  </a:lnTo>
                  <a:lnTo>
                    <a:pt x="1877" y="4078"/>
                  </a:lnTo>
                  <a:lnTo>
                    <a:pt x="1879" y="4082"/>
                  </a:lnTo>
                  <a:lnTo>
                    <a:pt x="1879" y="4085"/>
                  </a:lnTo>
                  <a:lnTo>
                    <a:pt x="1877" y="4092"/>
                  </a:lnTo>
                  <a:lnTo>
                    <a:pt x="1873" y="4099"/>
                  </a:lnTo>
                  <a:lnTo>
                    <a:pt x="1870" y="4106"/>
                  </a:lnTo>
                  <a:lnTo>
                    <a:pt x="1872" y="4110"/>
                  </a:lnTo>
                  <a:lnTo>
                    <a:pt x="1873" y="4111"/>
                  </a:lnTo>
                  <a:lnTo>
                    <a:pt x="1876" y="4114"/>
                  </a:lnTo>
                  <a:lnTo>
                    <a:pt x="1881" y="4115"/>
                  </a:lnTo>
                  <a:lnTo>
                    <a:pt x="1891" y="4118"/>
                  </a:lnTo>
                  <a:lnTo>
                    <a:pt x="1902" y="4121"/>
                  </a:lnTo>
                  <a:lnTo>
                    <a:pt x="1909" y="4124"/>
                  </a:lnTo>
                  <a:lnTo>
                    <a:pt x="1912" y="4128"/>
                  </a:lnTo>
                  <a:lnTo>
                    <a:pt x="1912" y="4133"/>
                  </a:lnTo>
                  <a:lnTo>
                    <a:pt x="1915" y="4142"/>
                  </a:lnTo>
                  <a:lnTo>
                    <a:pt x="1917" y="4147"/>
                  </a:lnTo>
                  <a:lnTo>
                    <a:pt x="1921" y="4151"/>
                  </a:lnTo>
                  <a:lnTo>
                    <a:pt x="1937" y="4154"/>
                  </a:lnTo>
                  <a:lnTo>
                    <a:pt x="1956" y="4161"/>
                  </a:lnTo>
                  <a:lnTo>
                    <a:pt x="1975" y="4168"/>
                  </a:lnTo>
                  <a:lnTo>
                    <a:pt x="1979" y="4169"/>
                  </a:lnTo>
                  <a:lnTo>
                    <a:pt x="1982" y="4168"/>
                  </a:lnTo>
                  <a:lnTo>
                    <a:pt x="1985" y="4166"/>
                  </a:lnTo>
                  <a:lnTo>
                    <a:pt x="1986" y="4164"/>
                  </a:lnTo>
                  <a:lnTo>
                    <a:pt x="1989" y="4155"/>
                  </a:lnTo>
                  <a:lnTo>
                    <a:pt x="1990" y="4151"/>
                  </a:lnTo>
                  <a:lnTo>
                    <a:pt x="1993" y="4147"/>
                  </a:lnTo>
                  <a:lnTo>
                    <a:pt x="1999" y="4143"/>
                  </a:lnTo>
                  <a:lnTo>
                    <a:pt x="2001" y="4142"/>
                  </a:lnTo>
                  <a:lnTo>
                    <a:pt x="2006" y="4143"/>
                  </a:lnTo>
                  <a:lnTo>
                    <a:pt x="2012" y="4144"/>
                  </a:lnTo>
                  <a:lnTo>
                    <a:pt x="2017" y="4143"/>
                  </a:lnTo>
                  <a:lnTo>
                    <a:pt x="2019" y="4140"/>
                  </a:lnTo>
                  <a:lnTo>
                    <a:pt x="2025" y="4135"/>
                  </a:lnTo>
                  <a:lnTo>
                    <a:pt x="2029" y="4128"/>
                  </a:lnTo>
                  <a:lnTo>
                    <a:pt x="2032" y="4122"/>
                  </a:lnTo>
                  <a:lnTo>
                    <a:pt x="2037" y="4120"/>
                  </a:lnTo>
                  <a:lnTo>
                    <a:pt x="2048" y="4115"/>
                  </a:lnTo>
                  <a:lnTo>
                    <a:pt x="2062" y="4113"/>
                  </a:lnTo>
                  <a:lnTo>
                    <a:pt x="2075" y="4113"/>
                  </a:lnTo>
                  <a:lnTo>
                    <a:pt x="2095" y="4113"/>
                  </a:lnTo>
                  <a:lnTo>
                    <a:pt x="2105" y="4113"/>
                  </a:lnTo>
                  <a:lnTo>
                    <a:pt x="2116" y="4110"/>
                  </a:lnTo>
                  <a:lnTo>
                    <a:pt x="2127" y="4108"/>
                  </a:lnTo>
                  <a:lnTo>
                    <a:pt x="2137" y="4108"/>
                  </a:lnTo>
                  <a:lnTo>
                    <a:pt x="2148" y="4111"/>
                  </a:lnTo>
                  <a:lnTo>
                    <a:pt x="2163" y="4117"/>
                  </a:lnTo>
                  <a:lnTo>
                    <a:pt x="2171" y="4120"/>
                  </a:lnTo>
                  <a:lnTo>
                    <a:pt x="2178" y="4121"/>
                  </a:lnTo>
                  <a:lnTo>
                    <a:pt x="2182" y="4120"/>
                  </a:lnTo>
                  <a:lnTo>
                    <a:pt x="2185" y="4117"/>
                  </a:lnTo>
                  <a:lnTo>
                    <a:pt x="2190" y="4110"/>
                  </a:lnTo>
                  <a:lnTo>
                    <a:pt x="2192" y="4106"/>
                  </a:lnTo>
                  <a:lnTo>
                    <a:pt x="2196" y="4102"/>
                  </a:lnTo>
                  <a:lnTo>
                    <a:pt x="2199" y="4099"/>
                  </a:lnTo>
                  <a:lnTo>
                    <a:pt x="2203" y="4099"/>
                  </a:lnTo>
                  <a:lnTo>
                    <a:pt x="2207" y="4099"/>
                  </a:lnTo>
                  <a:lnTo>
                    <a:pt x="2210" y="4102"/>
                  </a:lnTo>
                  <a:lnTo>
                    <a:pt x="2217" y="4104"/>
                  </a:lnTo>
                  <a:lnTo>
                    <a:pt x="2221" y="4106"/>
                  </a:lnTo>
                  <a:lnTo>
                    <a:pt x="2224" y="4106"/>
                  </a:lnTo>
                  <a:lnTo>
                    <a:pt x="2253" y="4097"/>
                  </a:lnTo>
                  <a:lnTo>
                    <a:pt x="2273" y="4093"/>
                  </a:lnTo>
                  <a:lnTo>
                    <a:pt x="2281" y="4092"/>
                  </a:lnTo>
                  <a:lnTo>
                    <a:pt x="2290" y="4092"/>
                  </a:lnTo>
                  <a:lnTo>
                    <a:pt x="2302" y="4092"/>
                  </a:lnTo>
                  <a:lnTo>
                    <a:pt x="2306" y="4091"/>
                  </a:lnTo>
                  <a:lnTo>
                    <a:pt x="2310" y="4089"/>
                  </a:lnTo>
                  <a:lnTo>
                    <a:pt x="2320" y="4082"/>
                  </a:lnTo>
                  <a:lnTo>
                    <a:pt x="2334" y="4073"/>
                  </a:lnTo>
                  <a:lnTo>
                    <a:pt x="2352" y="4059"/>
                  </a:lnTo>
                  <a:lnTo>
                    <a:pt x="2371" y="4044"/>
                  </a:lnTo>
                  <a:lnTo>
                    <a:pt x="2389" y="4026"/>
                  </a:lnTo>
                  <a:lnTo>
                    <a:pt x="2408" y="4006"/>
                  </a:lnTo>
                  <a:lnTo>
                    <a:pt x="2415" y="3998"/>
                  </a:lnTo>
                  <a:lnTo>
                    <a:pt x="2419" y="3993"/>
                  </a:lnTo>
                  <a:lnTo>
                    <a:pt x="2425" y="3983"/>
                  </a:lnTo>
                  <a:lnTo>
                    <a:pt x="2429" y="3975"/>
                  </a:lnTo>
                  <a:lnTo>
                    <a:pt x="2433" y="3969"/>
                  </a:lnTo>
                  <a:lnTo>
                    <a:pt x="2439" y="3962"/>
                  </a:lnTo>
                  <a:lnTo>
                    <a:pt x="2458" y="3947"/>
                  </a:lnTo>
                  <a:lnTo>
                    <a:pt x="2482" y="3929"/>
                  </a:lnTo>
                  <a:lnTo>
                    <a:pt x="2508" y="3910"/>
                  </a:lnTo>
                  <a:lnTo>
                    <a:pt x="2520" y="3897"/>
                  </a:lnTo>
                  <a:lnTo>
                    <a:pt x="2533" y="3885"/>
                  </a:lnTo>
                  <a:lnTo>
                    <a:pt x="2556" y="3857"/>
                  </a:lnTo>
                  <a:lnTo>
                    <a:pt x="2577" y="3830"/>
                  </a:lnTo>
                  <a:lnTo>
                    <a:pt x="2596" y="3801"/>
                  </a:lnTo>
                  <a:lnTo>
                    <a:pt x="2618" y="3779"/>
                  </a:lnTo>
                  <a:lnTo>
                    <a:pt x="2625" y="3769"/>
                  </a:lnTo>
                  <a:lnTo>
                    <a:pt x="2633" y="3755"/>
                  </a:lnTo>
                  <a:lnTo>
                    <a:pt x="2640" y="3742"/>
                  </a:lnTo>
                  <a:lnTo>
                    <a:pt x="2647" y="3725"/>
                  </a:lnTo>
                  <a:lnTo>
                    <a:pt x="2659" y="3696"/>
                  </a:lnTo>
                  <a:lnTo>
                    <a:pt x="2669" y="3674"/>
                  </a:lnTo>
                  <a:lnTo>
                    <a:pt x="2672" y="3667"/>
                  </a:lnTo>
                  <a:lnTo>
                    <a:pt x="2672" y="3659"/>
                  </a:lnTo>
                  <a:lnTo>
                    <a:pt x="2669" y="3652"/>
                  </a:lnTo>
                  <a:lnTo>
                    <a:pt x="2666" y="3645"/>
                  </a:lnTo>
                  <a:lnTo>
                    <a:pt x="2659" y="3634"/>
                  </a:lnTo>
                  <a:lnTo>
                    <a:pt x="2655" y="3630"/>
                  </a:lnTo>
                  <a:lnTo>
                    <a:pt x="2646" y="3620"/>
                  </a:lnTo>
                  <a:lnTo>
                    <a:pt x="2651" y="3624"/>
                  </a:lnTo>
                  <a:lnTo>
                    <a:pt x="2650" y="3620"/>
                  </a:lnTo>
                  <a:lnTo>
                    <a:pt x="2651" y="3617"/>
                  </a:lnTo>
                  <a:lnTo>
                    <a:pt x="2655" y="3610"/>
                  </a:lnTo>
                  <a:lnTo>
                    <a:pt x="2661" y="3605"/>
                  </a:lnTo>
                  <a:lnTo>
                    <a:pt x="2668" y="3598"/>
                  </a:lnTo>
                  <a:lnTo>
                    <a:pt x="2672" y="3594"/>
                  </a:lnTo>
                  <a:lnTo>
                    <a:pt x="2679" y="3591"/>
                  </a:lnTo>
                  <a:lnTo>
                    <a:pt x="2699" y="3584"/>
                  </a:lnTo>
                  <a:lnTo>
                    <a:pt x="2727" y="3576"/>
                  </a:lnTo>
                  <a:lnTo>
                    <a:pt x="2759" y="3565"/>
                  </a:lnTo>
                  <a:lnTo>
                    <a:pt x="2767" y="3561"/>
                  </a:lnTo>
                  <a:lnTo>
                    <a:pt x="2775" y="3557"/>
                  </a:lnTo>
                  <a:lnTo>
                    <a:pt x="2781" y="3551"/>
                  </a:lnTo>
                  <a:lnTo>
                    <a:pt x="2788" y="3546"/>
                  </a:lnTo>
                  <a:lnTo>
                    <a:pt x="2796" y="3533"/>
                  </a:lnTo>
                  <a:lnTo>
                    <a:pt x="2803" y="3521"/>
                  </a:lnTo>
                  <a:lnTo>
                    <a:pt x="2807" y="3510"/>
                  </a:lnTo>
                  <a:lnTo>
                    <a:pt x="2810" y="3500"/>
                  </a:lnTo>
                  <a:lnTo>
                    <a:pt x="2811" y="3490"/>
                  </a:lnTo>
                  <a:lnTo>
                    <a:pt x="2814" y="3428"/>
                  </a:lnTo>
                  <a:lnTo>
                    <a:pt x="2815" y="3381"/>
                  </a:lnTo>
                  <a:lnTo>
                    <a:pt x="2815" y="3362"/>
                  </a:lnTo>
                  <a:lnTo>
                    <a:pt x="2814" y="3350"/>
                  </a:lnTo>
                  <a:lnTo>
                    <a:pt x="2813" y="3340"/>
                  </a:lnTo>
                  <a:lnTo>
                    <a:pt x="2810" y="3329"/>
                  </a:lnTo>
                  <a:lnTo>
                    <a:pt x="2800" y="3307"/>
                  </a:lnTo>
                  <a:lnTo>
                    <a:pt x="2789" y="3281"/>
                  </a:lnTo>
                  <a:lnTo>
                    <a:pt x="2807" y="3268"/>
                  </a:lnTo>
                  <a:lnTo>
                    <a:pt x="2820" y="3257"/>
                  </a:lnTo>
                  <a:lnTo>
                    <a:pt x="2828" y="3250"/>
                  </a:lnTo>
                  <a:lnTo>
                    <a:pt x="2833" y="3241"/>
                  </a:lnTo>
                  <a:lnTo>
                    <a:pt x="2844" y="3228"/>
                  </a:lnTo>
                  <a:lnTo>
                    <a:pt x="2858" y="3212"/>
                  </a:lnTo>
                  <a:lnTo>
                    <a:pt x="2858" y="3194"/>
                  </a:lnTo>
                  <a:lnTo>
                    <a:pt x="2875" y="3193"/>
                  </a:lnTo>
                  <a:lnTo>
                    <a:pt x="2894" y="3191"/>
                  </a:lnTo>
                  <a:lnTo>
                    <a:pt x="2897" y="3187"/>
                  </a:lnTo>
                  <a:lnTo>
                    <a:pt x="2902" y="3177"/>
                  </a:lnTo>
                  <a:lnTo>
                    <a:pt x="2911" y="3165"/>
                  </a:lnTo>
                  <a:lnTo>
                    <a:pt x="2919" y="3158"/>
                  </a:lnTo>
                  <a:lnTo>
                    <a:pt x="2927" y="3151"/>
                  </a:lnTo>
                  <a:lnTo>
                    <a:pt x="2935" y="3140"/>
                  </a:lnTo>
                  <a:lnTo>
                    <a:pt x="2942" y="3129"/>
                  </a:lnTo>
                  <a:lnTo>
                    <a:pt x="2952" y="3119"/>
                  </a:lnTo>
                  <a:lnTo>
                    <a:pt x="2960" y="3108"/>
                  </a:lnTo>
                  <a:lnTo>
                    <a:pt x="2980" y="3107"/>
                  </a:lnTo>
                  <a:lnTo>
                    <a:pt x="2991" y="3104"/>
                  </a:lnTo>
                  <a:lnTo>
                    <a:pt x="3004" y="3100"/>
                  </a:lnTo>
                  <a:lnTo>
                    <a:pt x="3022" y="3092"/>
                  </a:lnTo>
                  <a:lnTo>
                    <a:pt x="3040" y="3084"/>
                  </a:lnTo>
                  <a:lnTo>
                    <a:pt x="3058" y="3072"/>
                  </a:lnTo>
                  <a:lnTo>
                    <a:pt x="3077" y="3059"/>
                  </a:lnTo>
                  <a:lnTo>
                    <a:pt x="3093" y="3045"/>
                  </a:lnTo>
                  <a:lnTo>
                    <a:pt x="3104" y="3032"/>
                  </a:lnTo>
                  <a:lnTo>
                    <a:pt x="3124" y="3008"/>
                  </a:lnTo>
                  <a:lnTo>
                    <a:pt x="3137" y="2991"/>
                  </a:lnTo>
                  <a:lnTo>
                    <a:pt x="3130" y="2986"/>
                  </a:lnTo>
                  <a:lnTo>
                    <a:pt x="3127" y="2981"/>
                  </a:lnTo>
                  <a:lnTo>
                    <a:pt x="3123" y="2973"/>
                  </a:lnTo>
                  <a:lnTo>
                    <a:pt x="3120" y="2962"/>
                  </a:lnTo>
                  <a:lnTo>
                    <a:pt x="3119" y="2950"/>
                  </a:lnTo>
                  <a:lnTo>
                    <a:pt x="3117" y="2936"/>
                  </a:lnTo>
                  <a:lnTo>
                    <a:pt x="3120" y="2922"/>
                  </a:lnTo>
                  <a:lnTo>
                    <a:pt x="3123" y="2908"/>
                  </a:lnTo>
                  <a:lnTo>
                    <a:pt x="3127" y="2899"/>
                  </a:lnTo>
                  <a:lnTo>
                    <a:pt x="3130" y="2889"/>
                  </a:lnTo>
                  <a:lnTo>
                    <a:pt x="3131" y="2881"/>
                  </a:lnTo>
                  <a:lnTo>
                    <a:pt x="3130" y="2857"/>
                  </a:lnTo>
                  <a:lnTo>
                    <a:pt x="3129" y="2831"/>
                  </a:lnTo>
                  <a:lnTo>
                    <a:pt x="3130" y="2812"/>
                  </a:lnTo>
                  <a:lnTo>
                    <a:pt x="3134" y="2784"/>
                  </a:lnTo>
                  <a:lnTo>
                    <a:pt x="3138" y="2758"/>
                  </a:lnTo>
                  <a:lnTo>
                    <a:pt x="3138" y="2747"/>
                  </a:lnTo>
                  <a:lnTo>
                    <a:pt x="3138" y="2740"/>
                  </a:lnTo>
                  <a:lnTo>
                    <a:pt x="3137" y="2736"/>
                  </a:lnTo>
                  <a:lnTo>
                    <a:pt x="3134" y="2733"/>
                  </a:lnTo>
                  <a:lnTo>
                    <a:pt x="3131" y="2732"/>
                  </a:lnTo>
                  <a:lnTo>
                    <a:pt x="3129" y="2732"/>
                  </a:lnTo>
                  <a:lnTo>
                    <a:pt x="3122" y="2733"/>
                  </a:lnTo>
                  <a:lnTo>
                    <a:pt x="3117" y="2737"/>
                  </a:lnTo>
                  <a:lnTo>
                    <a:pt x="3108" y="2747"/>
                  </a:lnTo>
                  <a:lnTo>
                    <a:pt x="3108" y="2746"/>
                  </a:lnTo>
                  <a:lnTo>
                    <a:pt x="3117" y="2737"/>
                  </a:lnTo>
                  <a:lnTo>
                    <a:pt x="3100" y="2703"/>
                  </a:lnTo>
                  <a:lnTo>
                    <a:pt x="3091" y="2685"/>
                  </a:lnTo>
                  <a:lnTo>
                    <a:pt x="3083" y="2666"/>
                  </a:lnTo>
                  <a:lnTo>
                    <a:pt x="3076" y="2646"/>
                  </a:lnTo>
                  <a:lnTo>
                    <a:pt x="3072" y="2626"/>
                  </a:lnTo>
                  <a:lnTo>
                    <a:pt x="3069" y="2605"/>
                  </a:lnTo>
                  <a:lnTo>
                    <a:pt x="3071" y="2586"/>
                  </a:lnTo>
                  <a:lnTo>
                    <a:pt x="3073" y="2548"/>
                  </a:lnTo>
                  <a:lnTo>
                    <a:pt x="3073" y="2517"/>
                  </a:lnTo>
                  <a:lnTo>
                    <a:pt x="3073" y="2503"/>
                  </a:lnTo>
                  <a:lnTo>
                    <a:pt x="3072" y="2492"/>
                  </a:lnTo>
                  <a:lnTo>
                    <a:pt x="3069" y="2482"/>
                  </a:lnTo>
                  <a:lnTo>
                    <a:pt x="3065" y="2475"/>
                  </a:lnTo>
                  <a:lnTo>
                    <a:pt x="3061" y="2467"/>
                  </a:lnTo>
                  <a:lnTo>
                    <a:pt x="3058" y="2459"/>
                  </a:lnTo>
                  <a:lnTo>
                    <a:pt x="3057" y="2450"/>
                  </a:lnTo>
                  <a:lnTo>
                    <a:pt x="3055" y="2442"/>
                  </a:lnTo>
                  <a:lnTo>
                    <a:pt x="3055" y="2428"/>
                  </a:lnTo>
                  <a:lnTo>
                    <a:pt x="3058" y="2414"/>
                  </a:lnTo>
                  <a:lnTo>
                    <a:pt x="3062" y="2403"/>
                  </a:lnTo>
                  <a:lnTo>
                    <a:pt x="3068" y="2395"/>
                  </a:lnTo>
                  <a:lnTo>
                    <a:pt x="3073" y="2384"/>
                  </a:lnTo>
                  <a:lnTo>
                    <a:pt x="3075" y="2383"/>
                  </a:lnTo>
                  <a:lnTo>
                    <a:pt x="3082" y="2387"/>
                  </a:lnTo>
                  <a:lnTo>
                    <a:pt x="3090" y="2379"/>
                  </a:lnTo>
                  <a:lnTo>
                    <a:pt x="3106" y="2362"/>
                  </a:lnTo>
                  <a:lnTo>
                    <a:pt x="3109" y="2357"/>
                  </a:lnTo>
                  <a:lnTo>
                    <a:pt x="3111" y="2352"/>
                  </a:lnTo>
                  <a:lnTo>
                    <a:pt x="3113" y="2340"/>
                  </a:lnTo>
                  <a:lnTo>
                    <a:pt x="3115" y="2328"/>
                  </a:lnTo>
                  <a:lnTo>
                    <a:pt x="3115" y="2312"/>
                  </a:lnTo>
                  <a:lnTo>
                    <a:pt x="3115" y="2307"/>
                  </a:lnTo>
                  <a:lnTo>
                    <a:pt x="3116" y="2304"/>
                  </a:lnTo>
                  <a:lnTo>
                    <a:pt x="3119" y="2304"/>
                  </a:lnTo>
                  <a:lnTo>
                    <a:pt x="3122" y="2304"/>
                  </a:lnTo>
                  <a:lnTo>
                    <a:pt x="3129" y="2305"/>
                  </a:lnTo>
                  <a:lnTo>
                    <a:pt x="3131" y="2305"/>
                  </a:lnTo>
                  <a:lnTo>
                    <a:pt x="3134" y="2304"/>
                  </a:lnTo>
                  <a:lnTo>
                    <a:pt x="3137" y="2303"/>
                  </a:lnTo>
                  <a:lnTo>
                    <a:pt x="3138" y="2300"/>
                  </a:lnTo>
                  <a:lnTo>
                    <a:pt x="3138" y="2293"/>
                  </a:lnTo>
                  <a:lnTo>
                    <a:pt x="3140" y="2285"/>
                  </a:lnTo>
                  <a:lnTo>
                    <a:pt x="3141" y="2279"/>
                  </a:lnTo>
                  <a:lnTo>
                    <a:pt x="3142" y="2274"/>
                  </a:lnTo>
                  <a:lnTo>
                    <a:pt x="3146" y="2268"/>
                  </a:lnTo>
                  <a:lnTo>
                    <a:pt x="3151" y="2263"/>
                  </a:lnTo>
                  <a:lnTo>
                    <a:pt x="3160" y="2253"/>
                  </a:lnTo>
                  <a:lnTo>
                    <a:pt x="3169" y="2245"/>
                  </a:lnTo>
                  <a:lnTo>
                    <a:pt x="3173" y="2242"/>
                  </a:lnTo>
                  <a:lnTo>
                    <a:pt x="3174" y="2238"/>
                  </a:lnTo>
                  <a:lnTo>
                    <a:pt x="3195" y="2234"/>
                  </a:lnTo>
                  <a:lnTo>
                    <a:pt x="3202" y="2231"/>
                  </a:lnTo>
                  <a:lnTo>
                    <a:pt x="3209" y="2224"/>
                  </a:lnTo>
                  <a:lnTo>
                    <a:pt x="3215" y="2216"/>
                  </a:lnTo>
                  <a:lnTo>
                    <a:pt x="3224" y="2206"/>
                  </a:lnTo>
                  <a:lnTo>
                    <a:pt x="3236" y="2188"/>
                  </a:lnTo>
                  <a:lnTo>
                    <a:pt x="3242" y="2177"/>
                  </a:lnTo>
                  <a:lnTo>
                    <a:pt x="3247" y="2169"/>
                  </a:lnTo>
                  <a:lnTo>
                    <a:pt x="3255" y="2158"/>
                  </a:lnTo>
                  <a:lnTo>
                    <a:pt x="3266" y="2143"/>
                  </a:lnTo>
                  <a:lnTo>
                    <a:pt x="3418" y="2010"/>
                  </a:lnTo>
                  <a:lnTo>
                    <a:pt x="3534" y="1886"/>
                  </a:lnTo>
                  <a:lnTo>
                    <a:pt x="3573" y="1828"/>
                  </a:lnTo>
                  <a:lnTo>
                    <a:pt x="3622" y="1755"/>
                  </a:lnTo>
                  <a:lnTo>
                    <a:pt x="3627" y="1747"/>
                  </a:lnTo>
                  <a:lnTo>
                    <a:pt x="3629" y="1740"/>
                  </a:lnTo>
                  <a:lnTo>
                    <a:pt x="3632" y="1726"/>
                  </a:lnTo>
                  <a:lnTo>
                    <a:pt x="3633" y="1711"/>
                  </a:lnTo>
                  <a:lnTo>
                    <a:pt x="3633" y="1697"/>
                  </a:lnTo>
                  <a:lnTo>
                    <a:pt x="3635" y="1690"/>
                  </a:lnTo>
                  <a:lnTo>
                    <a:pt x="3636" y="1685"/>
                  </a:lnTo>
                  <a:lnTo>
                    <a:pt x="3642" y="1676"/>
                  </a:lnTo>
                  <a:lnTo>
                    <a:pt x="3647" y="1670"/>
                  </a:lnTo>
                  <a:lnTo>
                    <a:pt x="3651" y="1664"/>
                  </a:lnTo>
                  <a:lnTo>
                    <a:pt x="3655" y="1656"/>
                  </a:lnTo>
                  <a:lnTo>
                    <a:pt x="3660" y="1642"/>
                  </a:lnTo>
                  <a:lnTo>
                    <a:pt x="3665" y="1625"/>
                  </a:lnTo>
                  <a:lnTo>
                    <a:pt x="3671" y="1612"/>
                  </a:lnTo>
                  <a:lnTo>
                    <a:pt x="3676" y="1596"/>
                  </a:lnTo>
                  <a:lnTo>
                    <a:pt x="3683" y="1579"/>
                  </a:lnTo>
                  <a:lnTo>
                    <a:pt x="3689" y="1559"/>
                  </a:lnTo>
                  <a:lnTo>
                    <a:pt x="3691" y="1543"/>
                  </a:lnTo>
                  <a:lnTo>
                    <a:pt x="3693" y="1534"/>
                  </a:lnTo>
                  <a:lnTo>
                    <a:pt x="3694" y="1533"/>
                  </a:lnTo>
                  <a:lnTo>
                    <a:pt x="3695" y="1533"/>
                  </a:lnTo>
                  <a:lnTo>
                    <a:pt x="3698" y="1536"/>
                  </a:lnTo>
                  <a:lnTo>
                    <a:pt x="3700" y="1536"/>
                  </a:lnTo>
                  <a:lnTo>
                    <a:pt x="3702" y="1534"/>
                  </a:lnTo>
                  <a:lnTo>
                    <a:pt x="3704" y="1532"/>
                  </a:lnTo>
                  <a:lnTo>
                    <a:pt x="3702" y="1529"/>
                  </a:lnTo>
                  <a:lnTo>
                    <a:pt x="3698" y="1525"/>
                  </a:lnTo>
                  <a:close/>
                </a:path>
              </a:pathLst>
            </a:custGeom>
            <a:solidFill>
              <a:srgbClr val="A6A6A6"/>
            </a:solidFill>
            <a:ln w="9525">
              <a:noFill/>
              <a:round/>
              <a:headEnd/>
              <a:tailEnd/>
            </a:ln>
            <a:effectLst>
              <a:outerShdw blurRad="63500" dist="38100" dir="2700000" algn="tl" rotWithShape="0">
                <a:srgbClr val="000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nb-NO"/>
            </a:p>
          </p:txBody>
        </p:sp>
        <p:sp>
          <p:nvSpPr>
            <p:cNvPr id="9" name="Freeform 1868"/>
            <p:cNvSpPr>
              <a:spLocks/>
            </p:cNvSpPr>
            <p:nvPr/>
          </p:nvSpPr>
          <p:spPr bwMode="auto">
            <a:xfrm>
              <a:off x="6961188" y="781050"/>
              <a:ext cx="168275" cy="114300"/>
            </a:xfrm>
            <a:custGeom>
              <a:avLst/>
              <a:gdLst/>
              <a:ahLst/>
              <a:cxnLst>
                <a:cxn ang="0">
                  <a:pos x="74" y="46"/>
                </a:cxn>
                <a:cxn ang="0">
                  <a:pos x="74" y="46"/>
                </a:cxn>
                <a:cxn ang="0">
                  <a:pos x="66" y="48"/>
                </a:cxn>
                <a:cxn ang="0">
                  <a:pos x="58" y="54"/>
                </a:cxn>
                <a:cxn ang="0">
                  <a:pos x="48" y="60"/>
                </a:cxn>
                <a:cxn ang="0">
                  <a:pos x="38" y="64"/>
                </a:cxn>
                <a:cxn ang="0">
                  <a:pos x="38" y="64"/>
                </a:cxn>
                <a:cxn ang="0">
                  <a:pos x="32" y="66"/>
                </a:cxn>
                <a:cxn ang="0">
                  <a:pos x="24" y="64"/>
                </a:cxn>
                <a:cxn ang="0">
                  <a:pos x="8" y="60"/>
                </a:cxn>
                <a:cxn ang="0">
                  <a:pos x="2" y="60"/>
                </a:cxn>
                <a:cxn ang="0">
                  <a:pos x="0" y="62"/>
                </a:cxn>
                <a:cxn ang="0">
                  <a:pos x="0" y="64"/>
                </a:cxn>
                <a:cxn ang="0">
                  <a:pos x="2" y="70"/>
                </a:cxn>
                <a:cxn ang="0">
                  <a:pos x="8" y="84"/>
                </a:cxn>
                <a:cxn ang="0">
                  <a:pos x="8" y="84"/>
                </a:cxn>
                <a:cxn ang="0">
                  <a:pos x="16" y="98"/>
                </a:cxn>
                <a:cxn ang="0">
                  <a:pos x="20" y="108"/>
                </a:cxn>
                <a:cxn ang="0">
                  <a:pos x="26" y="122"/>
                </a:cxn>
                <a:cxn ang="0">
                  <a:pos x="30" y="124"/>
                </a:cxn>
                <a:cxn ang="0">
                  <a:pos x="36" y="124"/>
                </a:cxn>
                <a:cxn ang="0">
                  <a:pos x="58" y="116"/>
                </a:cxn>
                <a:cxn ang="0">
                  <a:pos x="58" y="116"/>
                </a:cxn>
                <a:cxn ang="0">
                  <a:pos x="80" y="106"/>
                </a:cxn>
                <a:cxn ang="0">
                  <a:pos x="86" y="102"/>
                </a:cxn>
                <a:cxn ang="0">
                  <a:pos x="104" y="96"/>
                </a:cxn>
                <a:cxn ang="0">
                  <a:pos x="104" y="96"/>
                </a:cxn>
                <a:cxn ang="0">
                  <a:pos x="124" y="92"/>
                </a:cxn>
                <a:cxn ang="0">
                  <a:pos x="140" y="90"/>
                </a:cxn>
                <a:cxn ang="0">
                  <a:pos x="144" y="90"/>
                </a:cxn>
                <a:cxn ang="0">
                  <a:pos x="146" y="86"/>
                </a:cxn>
                <a:cxn ang="0">
                  <a:pos x="146" y="82"/>
                </a:cxn>
                <a:cxn ang="0">
                  <a:pos x="144" y="76"/>
                </a:cxn>
                <a:cxn ang="0">
                  <a:pos x="144" y="76"/>
                </a:cxn>
                <a:cxn ang="0">
                  <a:pos x="142" y="68"/>
                </a:cxn>
                <a:cxn ang="0">
                  <a:pos x="142" y="60"/>
                </a:cxn>
                <a:cxn ang="0">
                  <a:pos x="144" y="54"/>
                </a:cxn>
                <a:cxn ang="0">
                  <a:pos x="146" y="48"/>
                </a:cxn>
                <a:cxn ang="0">
                  <a:pos x="160" y="24"/>
                </a:cxn>
                <a:cxn ang="0">
                  <a:pos x="160" y="24"/>
                </a:cxn>
                <a:cxn ang="0">
                  <a:pos x="170" y="12"/>
                </a:cxn>
                <a:cxn ang="0">
                  <a:pos x="180" y="2"/>
                </a:cxn>
                <a:cxn ang="0">
                  <a:pos x="182" y="0"/>
                </a:cxn>
                <a:cxn ang="0">
                  <a:pos x="168" y="8"/>
                </a:cxn>
                <a:cxn ang="0">
                  <a:pos x="168" y="8"/>
                </a:cxn>
                <a:cxn ang="0">
                  <a:pos x="154" y="16"/>
                </a:cxn>
                <a:cxn ang="0">
                  <a:pos x="140" y="24"/>
                </a:cxn>
                <a:cxn ang="0">
                  <a:pos x="110" y="36"/>
                </a:cxn>
                <a:cxn ang="0">
                  <a:pos x="74" y="46"/>
                </a:cxn>
                <a:cxn ang="0">
                  <a:pos x="74" y="46"/>
                </a:cxn>
              </a:cxnLst>
              <a:rect l="0" t="0" r="r" b="b"/>
              <a:pathLst>
                <a:path w="182" h="124">
                  <a:moveTo>
                    <a:pt x="74" y="46"/>
                  </a:moveTo>
                  <a:lnTo>
                    <a:pt x="74" y="46"/>
                  </a:lnTo>
                  <a:lnTo>
                    <a:pt x="66" y="48"/>
                  </a:lnTo>
                  <a:lnTo>
                    <a:pt x="58" y="54"/>
                  </a:lnTo>
                  <a:lnTo>
                    <a:pt x="48" y="60"/>
                  </a:lnTo>
                  <a:lnTo>
                    <a:pt x="38" y="64"/>
                  </a:lnTo>
                  <a:lnTo>
                    <a:pt x="38" y="64"/>
                  </a:lnTo>
                  <a:lnTo>
                    <a:pt x="32" y="66"/>
                  </a:lnTo>
                  <a:lnTo>
                    <a:pt x="24" y="64"/>
                  </a:lnTo>
                  <a:lnTo>
                    <a:pt x="8" y="60"/>
                  </a:lnTo>
                  <a:lnTo>
                    <a:pt x="2" y="60"/>
                  </a:lnTo>
                  <a:lnTo>
                    <a:pt x="0" y="62"/>
                  </a:lnTo>
                  <a:lnTo>
                    <a:pt x="0" y="64"/>
                  </a:lnTo>
                  <a:lnTo>
                    <a:pt x="2" y="70"/>
                  </a:lnTo>
                  <a:lnTo>
                    <a:pt x="8" y="84"/>
                  </a:lnTo>
                  <a:lnTo>
                    <a:pt x="8" y="84"/>
                  </a:lnTo>
                  <a:lnTo>
                    <a:pt x="16" y="98"/>
                  </a:lnTo>
                  <a:lnTo>
                    <a:pt x="20" y="108"/>
                  </a:lnTo>
                  <a:lnTo>
                    <a:pt x="26" y="122"/>
                  </a:lnTo>
                  <a:lnTo>
                    <a:pt x="30" y="124"/>
                  </a:lnTo>
                  <a:lnTo>
                    <a:pt x="36" y="124"/>
                  </a:lnTo>
                  <a:lnTo>
                    <a:pt x="58" y="116"/>
                  </a:lnTo>
                  <a:lnTo>
                    <a:pt x="58" y="116"/>
                  </a:lnTo>
                  <a:lnTo>
                    <a:pt x="80" y="106"/>
                  </a:lnTo>
                  <a:lnTo>
                    <a:pt x="86" y="102"/>
                  </a:lnTo>
                  <a:lnTo>
                    <a:pt x="104" y="96"/>
                  </a:lnTo>
                  <a:lnTo>
                    <a:pt x="104" y="96"/>
                  </a:lnTo>
                  <a:lnTo>
                    <a:pt x="124" y="92"/>
                  </a:lnTo>
                  <a:lnTo>
                    <a:pt x="140" y="90"/>
                  </a:lnTo>
                  <a:lnTo>
                    <a:pt x="144" y="90"/>
                  </a:lnTo>
                  <a:lnTo>
                    <a:pt x="146" y="86"/>
                  </a:lnTo>
                  <a:lnTo>
                    <a:pt x="146" y="82"/>
                  </a:lnTo>
                  <a:lnTo>
                    <a:pt x="144" y="76"/>
                  </a:lnTo>
                  <a:lnTo>
                    <a:pt x="144" y="76"/>
                  </a:lnTo>
                  <a:lnTo>
                    <a:pt x="142" y="68"/>
                  </a:lnTo>
                  <a:lnTo>
                    <a:pt x="142" y="60"/>
                  </a:lnTo>
                  <a:lnTo>
                    <a:pt x="144" y="54"/>
                  </a:lnTo>
                  <a:lnTo>
                    <a:pt x="146" y="48"/>
                  </a:lnTo>
                  <a:lnTo>
                    <a:pt x="160" y="24"/>
                  </a:lnTo>
                  <a:lnTo>
                    <a:pt x="160" y="24"/>
                  </a:lnTo>
                  <a:lnTo>
                    <a:pt x="170" y="12"/>
                  </a:lnTo>
                  <a:lnTo>
                    <a:pt x="180" y="2"/>
                  </a:lnTo>
                  <a:lnTo>
                    <a:pt x="182" y="0"/>
                  </a:lnTo>
                  <a:lnTo>
                    <a:pt x="168" y="8"/>
                  </a:lnTo>
                  <a:lnTo>
                    <a:pt x="168" y="8"/>
                  </a:lnTo>
                  <a:lnTo>
                    <a:pt x="154" y="16"/>
                  </a:lnTo>
                  <a:lnTo>
                    <a:pt x="140" y="24"/>
                  </a:lnTo>
                  <a:lnTo>
                    <a:pt x="110" y="36"/>
                  </a:lnTo>
                  <a:lnTo>
                    <a:pt x="74" y="46"/>
                  </a:lnTo>
                  <a:lnTo>
                    <a:pt x="74" y="4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10" name="Freeform 1869"/>
            <p:cNvSpPr>
              <a:spLocks/>
            </p:cNvSpPr>
            <p:nvPr/>
          </p:nvSpPr>
          <p:spPr bwMode="auto">
            <a:xfrm>
              <a:off x="6376988" y="830263"/>
              <a:ext cx="184150" cy="69850"/>
            </a:xfrm>
            <a:custGeom>
              <a:avLst/>
              <a:gdLst/>
              <a:ahLst/>
              <a:cxnLst>
                <a:cxn ang="0">
                  <a:pos x="122" y="38"/>
                </a:cxn>
                <a:cxn ang="0">
                  <a:pos x="122" y="38"/>
                </a:cxn>
                <a:cxn ang="0">
                  <a:pos x="116" y="40"/>
                </a:cxn>
                <a:cxn ang="0">
                  <a:pos x="108" y="40"/>
                </a:cxn>
                <a:cxn ang="0">
                  <a:pos x="100" y="38"/>
                </a:cxn>
                <a:cxn ang="0">
                  <a:pos x="90" y="34"/>
                </a:cxn>
                <a:cxn ang="0">
                  <a:pos x="76" y="26"/>
                </a:cxn>
                <a:cxn ang="0">
                  <a:pos x="70" y="22"/>
                </a:cxn>
                <a:cxn ang="0">
                  <a:pos x="70" y="22"/>
                </a:cxn>
                <a:cxn ang="0">
                  <a:pos x="66" y="18"/>
                </a:cxn>
                <a:cxn ang="0">
                  <a:pos x="60" y="10"/>
                </a:cxn>
                <a:cxn ang="0">
                  <a:pos x="56" y="6"/>
                </a:cxn>
                <a:cxn ang="0">
                  <a:pos x="50" y="2"/>
                </a:cxn>
                <a:cxn ang="0">
                  <a:pos x="42" y="0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26" y="2"/>
                </a:cxn>
                <a:cxn ang="0">
                  <a:pos x="20" y="4"/>
                </a:cxn>
                <a:cxn ang="0">
                  <a:pos x="8" y="12"/>
                </a:cxn>
                <a:cxn ang="0">
                  <a:pos x="0" y="22"/>
                </a:cxn>
                <a:cxn ang="0">
                  <a:pos x="0" y="26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2" y="32"/>
                </a:cxn>
                <a:cxn ang="0">
                  <a:pos x="8" y="34"/>
                </a:cxn>
                <a:cxn ang="0">
                  <a:pos x="18" y="38"/>
                </a:cxn>
                <a:cxn ang="0">
                  <a:pos x="42" y="46"/>
                </a:cxn>
                <a:cxn ang="0">
                  <a:pos x="42" y="46"/>
                </a:cxn>
                <a:cxn ang="0">
                  <a:pos x="56" y="52"/>
                </a:cxn>
                <a:cxn ang="0">
                  <a:pos x="66" y="58"/>
                </a:cxn>
                <a:cxn ang="0">
                  <a:pos x="72" y="64"/>
                </a:cxn>
                <a:cxn ang="0">
                  <a:pos x="76" y="68"/>
                </a:cxn>
                <a:cxn ang="0">
                  <a:pos x="80" y="74"/>
                </a:cxn>
                <a:cxn ang="0">
                  <a:pos x="82" y="76"/>
                </a:cxn>
                <a:cxn ang="0">
                  <a:pos x="86" y="76"/>
                </a:cxn>
                <a:cxn ang="0">
                  <a:pos x="94" y="74"/>
                </a:cxn>
                <a:cxn ang="0">
                  <a:pos x="94" y="74"/>
                </a:cxn>
                <a:cxn ang="0">
                  <a:pos x="104" y="70"/>
                </a:cxn>
                <a:cxn ang="0">
                  <a:pos x="110" y="66"/>
                </a:cxn>
                <a:cxn ang="0">
                  <a:pos x="118" y="64"/>
                </a:cxn>
                <a:cxn ang="0">
                  <a:pos x="134" y="64"/>
                </a:cxn>
                <a:cxn ang="0">
                  <a:pos x="134" y="64"/>
                </a:cxn>
                <a:cxn ang="0">
                  <a:pos x="144" y="64"/>
                </a:cxn>
                <a:cxn ang="0">
                  <a:pos x="156" y="62"/>
                </a:cxn>
                <a:cxn ang="0">
                  <a:pos x="180" y="54"/>
                </a:cxn>
                <a:cxn ang="0">
                  <a:pos x="188" y="50"/>
                </a:cxn>
                <a:cxn ang="0">
                  <a:pos x="194" y="44"/>
                </a:cxn>
                <a:cxn ang="0">
                  <a:pos x="198" y="40"/>
                </a:cxn>
                <a:cxn ang="0">
                  <a:pos x="198" y="34"/>
                </a:cxn>
                <a:cxn ang="0">
                  <a:pos x="198" y="34"/>
                </a:cxn>
                <a:cxn ang="0">
                  <a:pos x="190" y="24"/>
                </a:cxn>
                <a:cxn ang="0">
                  <a:pos x="184" y="18"/>
                </a:cxn>
                <a:cxn ang="0">
                  <a:pos x="176" y="14"/>
                </a:cxn>
                <a:cxn ang="0">
                  <a:pos x="166" y="14"/>
                </a:cxn>
                <a:cxn ang="0">
                  <a:pos x="154" y="16"/>
                </a:cxn>
                <a:cxn ang="0">
                  <a:pos x="140" y="24"/>
                </a:cxn>
                <a:cxn ang="0">
                  <a:pos x="122" y="38"/>
                </a:cxn>
                <a:cxn ang="0">
                  <a:pos x="122" y="38"/>
                </a:cxn>
              </a:cxnLst>
              <a:rect l="0" t="0" r="r" b="b"/>
              <a:pathLst>
                <a:path w="198" h="76">
                  <a:moveTo>
                    <a:pt x="122" y="38"/>
                  </a:moveTo>
                  <a:lnTo>
                    <a:pt x="122" y="38"/>
                  </a:lnTo>
                  <a:lnTo>
                    <a:pt x="116" y="40"/>
                  </a:lnTo>
                  <a:lnTo>
                    <a:pt x="108" y="40"/>
                  </a:lnTo>
                  <a:lnTo>
                    <a:pt x="100" y="38"/>
                  </a:lnTo>
                  <a:lnTo>
                    <a:pt x="90" y="34"/>
                  </a:lnTo>
                  <a:lnTo>
                    <a:pt x="76" y="26"/>
                  </a:lnTo>
                  <a:lnTo>
                    <a:pt x="70" y="22"/>
                  </a:lnTo>
                  <a:lnTo>
                    <a:pt x="70" y="22"/>
                  </a:lnTo>
                  <a:lnTo>
                    <a:pt x="66" y="18"/>
                  </a:lnTo>
                  <a:lnTo>
                    <a:pt x="60" y="10"/>
                  </a:lnTo>
                  <a:lnTo>
                    <a:pt x="56" y="6"/>
                  </a:lnTo>
                  <a:lnTo>
                    <a:pt x="50" y="2"/>
                  </a:lnTo>
                  <a:lnTo>
                    <a:pt x="42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26" y="2"/>
                  </a:lnTo>
                  <a:lnTo>
                    <a:pt x="20" y="4"/>
                  </a:lnTo>
                  <a:lnTo>
                    <a:pt x="8" y="12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32"/>
                  </a:lnTo>
                  <a:lnTo>
                    <a:pt x="8" y="34"/>
                  </a:lnTo>
                  <a:lnTo>
                    <a:pt x="18" y="38"/>
                  </a:lnTo>
                  <a:lnTo>
                    <a:pt x="42" y="46"/>
                  </a:lnTo>
                  <a:lnTo>
                    <a:pt x="42" y="46"/>
                  </a:lnTo>
                  <a:lnTo>
                    <a:pt x="56" y="52"/>
                  </a:lnTo>
                  <a:lnTo>
                    <a:pt x="66" y="58"/>
                  </a:lnTo>
                  <a:lnTo>
                    <a:pt x="72" y="64"/>
                  </a:lnTo>
                  <a:lnTo>
                    <a:pt x="76" y="68"/>
                  </a:lnTo>
                  <a:lnTo>
                    <a:pt x="80" y="74"/>
                  </a:lnTo>
                  <a:lnTo>
                    <a:pt x="82" y="76"/>
                  </a:lnTo>
                  <a:lnTo>
                    <a:pt x="86" y="76"/>
                  </a:lnTo>
                  <a:lnTo>
                    <a:pt x="94" y="74"/>
                  </a:lnTo>
                  <a:lnTo>
                    <a:pt x="94" y="74"/>
                  </a:lnTo>
                  <a:lnTo>
                    <a:pt x="104" y="70"/>
                  </a:lnTo>
                  <a:lnTo>
                    <a:pt x="110" y="66"/>
                  </a:lnTo>
                  <a:lnTo>
                    <a:pt x="118" y="64"/>
                  </a:lnTo>
                  <a:lnTo>
                    <a:pt x="134" y="64"/>
                  </a:lnTo>
                  <a:lnTo>
                    <a:pt x="134" y="64"/>
                  </a:lnTo>
                  <a:lnTo>
                    <a:pt x="144" y="64"/>
                  </a:lnTo>
                  <a:lnTo>
                    <a:pt x="156" y="62"/>
                  </a:lnTo>
                  <a:lnTo>
                    <a:pt x="180" y="54"/>
                  </a:lnTo>
                  <a:lnTo>
                    <a:pt x="188" y="50"/>
                  </a:lnTo>
                  <a:lnTo>
                    <a:pt x="194" y="44"/>
                  </a:lnTo>
                  <a:lnTo>
                    <a:pt x="198" y="40"/>
                  </a:lnTo>
                  <a:lnTo>
                    <a:pt x="198" y="34"/>
                  </a:lnTo>
                  <a:lnTo>
                    <a:pt x="198" y="34"/>
                  </a:lnTo>
                  <a:lnTo>
                    <a:pt x="190" y="24"/>
                  </a:lnTo>
                  <a:lnTo>
                    <a:pt x="184" y="18"/>
                  </a:lnTo>
                  <a:lnTo>
                    <a:pt x="176" y="14"/>
                  </a:lnTo>
                  <a:lnTo>
                    <a:pt x="166" y="14"/>
                  </a:lnTo>
                  <a:lnTo>
                    <a:pt x="154" y="16"/>
                  </a:lnTo>
                  <a:lnTo>
                    <a:pt x="140" y="24"/>
                  </a:lnTo>
                  <a:lnTo>
                    <a:pt x="122" y="38"/>
                  </a:lnTo>
                  <a:lnTo>
                    <a:pt x="122" y="3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11" name="Freeform 1870"/>
            <p:cNvSpPr>
              <a:spLocks/>
            </p:cNvSpPr>
            <p:nvPr/>
          </p:nvSpPr>
          <p:spPr bwMode="auto">
            <a:xfrm>
              <a:off x="6586538" y="808038"/>
              <a:ext cx="31750" cy="42862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0"/>
                </a:cxn>
                <a:cxn ang="0">
                  <a:pos x="8" y="8"/>
                </a:cxn>
                <a:cxn ang="0">
                  <a:pos x="2" y="14"/>
                </a:cxn>
                <a:cxn ang="0">
                  <a:pos x="0" y="18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16" y="46"/>
                </a:cxn>
                <a:cxn ang="0">
                  <a:pos x="16" y="46"/>
                </a:cxn>
                <a:cxn ang="0">
                  <a:pos x="22" y="38"/>
                </a:cxn>
                <a:cxn ang="0">
                  <a:pos x="32" y="24"/>
                </a:cxn>
                <a:cxn ang="0">
                  <a:pos x="34" y="16"/>
                </a:cxn>
                <a:cxn ang="0">
                  <a:pos x="34" y="8"/>
                </a:cxn>
                <a:cxn ang="0">
                  <a:pos x="32" y="6"/>
                </a:cxn>
                <a:cxn ang="0">
                  <a:pos x="30" y="2"/>
                </a:cxn>
                <a:cxn ang="0">
                  <a:pos x="26" y="0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34" h="46">
                  <a:moveTo>
                    <a:pt x="20" y="0"/>
                  </a:moveTo>
                  <a:lnTo>
                    <a:pt x="20" y="0"/>
                  </a:lnTo>
                  <a:lnTo>
                    <a:pt x="8" y="8"/>
                  </a:lnTo>
                  <a:lnTo>
                    <a:pt x="2" y="14"/>
                  </a:lnTo>
                  <a:lnTo>
                    <a:pt x="0" y="18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16" y="46"/>
                  </a:lnTo>
                  <a:lnTo>
                    <a:pt x="16" y="46"/>
                  </a:lnTo>
                  <a:lnTo>
                    <a:pt x="22" y="38"/>
                  </a:lnTo>
                  <a:lnTo>
                    <a:pt x="32" y="24"/>
                  </a:lnTo>
                  <a:lnTo>
                    <a:pt x="34" y="16"/>
                  </a:lnTo>
                  <a:lnTo>
                    <a:pt x="34" y="8"/>
                  </a:lnTo>
                  <a:lnTo>
                    <a:pt x="32" y="6"/>
                  </a:lnTo>
                  <a:lnTo>
                    <a:pt x="30" y="2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12" name="Freeform 1871"/>
            <p:cNvSpPr>
              <a:spLocks/>
            </p:cNvSpPr>
            <p:nvPr/>
          </p:nvSpPr>
          <p:spPr bwMode="auto">
            <a:xfrm>
              <a:off x="6643688" y="771525"/>
              <a:ext cx="36512" cy="23813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0"/>
                </a:cxn>
                <a:cxn ang="0">
                  <a:pos x="6" y="10"/>
                </a:cxn>
                <a:cxn ang="0">
                  <a:pos x="0" y="20"/>
                </a:cxn>
                <a:cxn ang="0">
                  <a:pos x="0" y="22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20" y="26"/>
                </a:cxn>
                <a:cxn ang="0">
                  <a:pos x="32" y="26"/>
                </a:cxn>
                <a:cxn ang="0">
                  <a:pos x="32" y="26"/>
                </a:cxn>
                <a:cxn ang="0">
                  <a:pos x="36" y="24"/>
                </a:cxn>
                <a:cxn ang="0">
                  <a:pos x="38" y="20"/>
                </a:cxn>
                <a:cxn ang="0">
                  <a:pos x="40" y="16"/>
                </a:cxn>
                <a:cxn ang="0">
                  <a:pos x="40" y="10"/>
                </a:cxn>
                <a:cxn ang="0">
                  <a:pos x="36" y="6"/>
                </a:cxn>
                <a:cxn ang="0">
                  <a:pos x="28" y="2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40" h="26">
                  <a:moveTo>
                    <a:pt x="14" y="0"/>
                  </a:moveTo>
                  <a:lnTo>
                    <a:pt x="14" y="0"/>
                  </a:lnTo>
                  <a:lnTo>
                    <a:pt x="6" y="10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20" y="26"/>
                  </a:lnTo>
                  <a:lnTo>
                    <a:pt x="32" y="26"/>
                  </a:lnTo>
                  <a:lnTo>
                    <a:pt x="32" y="26"/>
                  </a:lnTo>
                  <a:lnTo>
                    <a:pt x="36" y="24"/>
                  </a:lnTo>
                  <a:lnTo>
                    <a:pt x="38" y="20"/>
                  </a:lnTo>
                  <a:lnTo>
                    <a:pt x="40" y="16"/>
                  </a:lnTo>
                  <a:lnTo>
                    <a:pt x="40" y="10"/>
                  </a:lnTo>
                  <a:lnTo>
                    <a:pt x="36" y="6"/>
                  </a:lnTo>
                  <a:lnTo>
                    <a:pt x="28" y="2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13" name="Freeform 1872"/>
            <p:cNvSpPr>
              <a:spLocks/>
            </p:cNvSpPr>
            <p:nvPr/>
          </p:nvSpPr>
          <p:spPr bwMode="auto">
            <a:xfrm>
              <a:off x="5295900" y="714375"/>
              <a:ext cx="279400" cy="558800"/>
            </a:xfrm>
            <a:custGeom>
              <a:avLst/>
              <a:gdLst/>
              <a:ahLst/>
              <a:cxnLst>
                <a:cxn ang="0">
                  <a:pos x="20" y="40"/>
                </a:cxn>
                <a:cxn ang="0">
                  <a:pos x="52" y="12"/>
                </a:cxn>
                <a:cxn ang="0">
                  <a:pos x="98" y="2"/>
                </a:cxn>
                <a:cxn ang="0">
                  <a:pos x="148" y="4"/>
                </a:cxn>
                <a:cxn ang="0">
                  <a:pos x="160" y="16"/>
                </a:cxn>
                <a:cxn ang="0">
                  <a:pos x="166" y="46"/>
                </a:cxn>
                <a:cxn ang="0">
                  <a:pos x="174" y="50"/>
                </a:cxn>
                <a:cxn ang="0">
                  <a:pos x="186" y="38"/>
                </a:cxn>
                <a:cxn ang="0">
                  <a:pos x="194" y="24"/>
                </a:cxn>
                <a:cxn ang="0">
                  <a:pos x="218" y="16"/>
                </a:cxn>
                <a:cxn ang="0">
                  <a:pos x="226" y="22"/>
                </a:cxn>
                <a:cxn ang="0">
                  <a:pos x="214" y="48"/>
                </a:cxn>
                <a:cxn ang="0">
                  <a:pos x="188" y="94"/>
                </a:cxn>
                <a:cxn ang="0">
                  <a:pos x="188" y="114"/>
                </a:cxn>
                <a:cxn ang="0">
                  <a:pos x="202" y="142"/>
                </a:cxn>
                <a:cxn ang="0">
                  <a:pos x="218" y="154"/>
                </a:cxn>
                <a:cxn ang="0">
                  <a:pos x="238" y="168"/>
                </a:cxn>
                <a:cxn ang="0">
                  <a:pos x="240" y="186"/>
                </a:cxn>
                <a:cxn ang="0">
                  <a:pos x="236" y="216"/>
                </a:cxn>
                <a:cxn ang="0">
                  <a:pos x="232" y="242"/>
                </a:cxn>
                <a:cxn ang="0">
                  <a:pos x="208" y="252"/>
                </a:cxn>
                <a:cxn ang="0">
                  <a:pos x="190" y="266"/>
                </a:cxn>
                <a:cxn ang="0">
                  <a:pos x="186" y="286"/>
                </a:cxn>
                <a:cxn ang="0">
                  <a:pos x="194" y="302"/>
                </a:cxn>
                <a:cxn ang="0">
                  <a:pos x="296" y="368"/>
                </a:cxn>
                <a:cxn ang="0">
                  <a:pos x="302" y="378"/>
                </a:cxn>
                <a:cxn ang="0">
                  <a:pos x="294" y="390"/>
                </a:cxn>
                <a:cxn ang="0">
                  <a:pos x="264" y="432"/>
                </a:cxn>
                <a:cxn ang="0">
                  <a:pos x="230" y="474"/>
                </a:cxn>
                <a:cxn ang="0">
                  <a:pos x="202" y="492"/>
                </a:cxn>
                <a:cxn ang="0">
                  <a:pos x="188" y="512"/>
                </a:cxn>
                <a:cxn ang="0">
                  <a:pos x="192" y="562"/>
                </a:cxn>
                <a:cxn ang="0">
                  <a:pos x="188" y="574"/>
                </a:cxn>
                <a:cxn ang="0">
                  <a:pos x="144" y="606"/>
                </a:cxn>
                <a:cxn ang="0">
                  <a:pos x="138" y="562"/>
                </a:cxn>
                <a:cxn ang="0">
                  <a:pos x="112" y="492"/>
                </a:cxn>
                <a:cxn ang="0">
                  <a:pos x="80" y="438"/>
                </a:cxn>
                <a:cxn ang="0">
                  <a:pos x="14" y="348"/>
                </a:cxn>
                <a:cxn ang="0">
                  <a:pos x="8" y="332"/>
                </a:cxn>
                <a:cxn ang="0">
                  <a:pos x="0" y="274"/>
                </a:cxn>
                <a:cxn ang="0">
                  <a:pos x="6" y="262"/>
                </a:cxn>
                <a:cxn ang="0">
                  <a:pos x="22" y="254"/>
                </a:cxn>
                <a:cxn ang="0">
                  <a:pos x="48" y="182"/>
                </a:cxn>
                <a:cxn ang="0">
                  <a:pos x="38" y="150"/>
                </a:cxn>
                <a:cxn ang="0">
                  <a:pos x="20" y="110"/>
                </a:cxn>
                <a:cxn ang="0">
                  <a:pos x="2" y="62"/>
                </a:cxn>
              </a:cxnLst>
              <a:rect l="0" t="0" r="r" b="b"/>
              <a:pathLst>
                <a:path w="302" h="606">
                  <a:moveTo>
                    <a:pt x="2" y="62"/>
                  </a:moveTo>
                  <a:lnTo>
                    <a:pt x="2" y="62"/>
                  </a:lnTo>
                  <a:lnTo>
                    <a:pt x="20" y="40"/>
                  </a:lnTo>
                  <a:lnTo>
                    <a:pt x="36" y="22"/>
                  </a:lnTo>
                  <a:lnTo>
                    <a:pt x="44" y="16"/>
                  </a:lnTo>
                  <a:lnTo>
                    <a:pt x="52" y="12"/>
                  </a:lnTo>
                  <a:lnTo>
                    <a:pt x="52" y="12"/>
                  </a:lnTo>
                  <a:lnTo>
                    <a:pt x="70" y="6"/>
                  </a:lnTo>
                  <a:lnTo>
                    <a:pt x="98" y="2"/>
                  </a:lnTo>
                  <a:lnTo>
                    <a:pt x="124" y="0"/>
                  </a:lnTo>
                  <a:lnTo>
                    <a:pt x="138" y="2"/>
                  </a:lnTo>
                  <a:lnTo>
                    <a:pt x="148" y="4"/>
                  </a:lnTo>
                  <a:lnTo>
                    <a:pt x="148" y="4"/>
                  </a:lnTo>
                  <a:lnTo>
                    <a:pt x="156" y="10"/>
                  </a:lnTo>
                  <a:lnTo>
                    <a:pt x="160" y="16"/>
                  </a:lnTo>
                  <a:lnTo>
                    <a:pt x="164" y="24"/>
                  </a:lnTo>
                  <a:lnTo>
                    <a:pt x="164" y="32"/>
                  </a:lnTo>
                  <a:lnTo>
                    <a:pt x="166" y="46"/>
                  </a:lnTo>
                  <a:lnTo>
                    <a:pt x="170" y="50"/>
                  </a:lnTo>
                  <a:lnTo>
                    <a:pt x="174" y="50"/>
                  </a:lnTo>
                  <a:lnTo>
                    <a:pt x="174" y="50"/>
                  </a:lnTo>
                  <a:lnTo>
                    <a:pt x="178" y="48"/>
                  </a:lnTo>
                  <a:lnTo>
                    <a:pt x="182" y="46"/>
                  </a:lnTo>
                  <a:lnTo>
                    <a:pt x="186" y="38"/>
                  </a:lnTo>
                  <a:lnTo>
                    <a:pt x="188" y="30"/>
                  </a:lnTo>
                  <a:lnTo>
                    <a:pt x="190" y="26"/>
                  </a:lnTo>
                  <a:lnTo>
                    <a:pt x="194" y="24"/>
                  </a:lnTo>
                  <a:lnTo>
                    <a:pt x="194" y="24"/>
                  </a:lnTo>
                  <a:lnTo>
                    <a:pt x="206" y="20"/>
                  </a:lnTo>
                  <a:lnTo>
                    <a:pt x="218" y="16"/>
                  </a:lnTo>
                  <a:lnTo>
                    <a:pt x="222" y="16"/>
                  </a:lnTo>
                  <a:lnTo>
                    <a:pt x="226" y="18"/>
                  </a:lnTo>
                  <a:lnTo>
                    <a:pt x="226" y="22"/>
                  </a:lnTo>
                  <a:lnTo>
                    <a:pt x="224" y="30"/>
                  </a:lnTo>
                  <a:lnTo>
                    <a:pt x="224" y="30"/>
                  </a:lnTo>
                  <a:lnTo>
                    <a:pt x="214" y="48"/>
                  </a:lnTo>
                  <a:lnTo>
                    <a:pt x="202" y="68"/>
                  </a:lnTo>
                  <a:lnTo>
                    <a:pt x="190" y="86"/>
                  </a:lnTo>
                  <a:lnTo>
                    <a:pt x="188" y="94"/>
                  </a:lnTo>
                  <a:lnTo>
                    <a:pt x="186" y="100"/>
                  </a:lnTo>
                  <a:lnTo>
                    <a:pt x="186" y="100"/>
                  </a:lnTo>
                  <a:lnTo>
                    <a:pt x="188" y="114"/>
                  </a:lnTo>
                  <a:lnTo>
                    <a:pt x="192" y="128"/>
                  </a:lnTo>
                  <a:lnTo>
                    <a:pt x="196" y="136"/>
                  </a:lnTo>
                  <a:lnTo>
                    <a:pt x="202" y="142"/>
                  </a:lnTo>
                  <a:lnTo>
                    <a:pt x="208" y="148"/>
                  </a:lnTo>
                  <a:lnTo>
                    <a:pt x="218" y="154"/>
                  </a:lnTo>
                  <a:lnTo>
                    <a:pt x="218" y="154"/>
                  </a:lnTo>
                  <a:lnTo>
                    <a:pt x="228" y="158"/>
                  </a:lnTo>
                  <a:lnTo>
                    <a:pt x="234" y="164"/>
                  </a:lnTo>
                  <a:lnTo>
                    <a:pt x="238" y="168"/>
                  </a:lnTo>
                  <a:lnTo>
                    <a:pt x="240" y="174"/>
                  </a:lnTo>
                  <a:lnTo>
                    <a:pt x="240" y="180"/>
                  </a:lnTo>
                  <a:lnTo>
                    <a:pt x="240" y="186"/>
                  </a:lnTo>
                  <a:lnTo>
                    <a:pt x="238" y="200"/>
                  </a:lnTo>
                  <a:lnTo>
                    <a:pt x="238" y="200"/>
                  </a:lnTo>
                  <a:lnTo>
                    <a:pt x="236" y="216"/>
                  </a:lnTo>
                  <a:lnTo>
                    <a:pt x="234" y="228"/>
                  </a:lnTo>
                  <a:lnTo>
                    <a:pt x="234" y="240"/>
                  </a:lnTo>
                  <a:lnTo>
                    <a:pt x="232" y="242"/>
                  </a:lnTo>
                  <a:lnTo>
                    <a:pt x="230" y="244"/>
                  </a:lnTo>
                  <a:lnTo>
                    <a:pt x="230" y="244"/>
                  </a:lnTo>
                  <a:lnTo>
                    <a:pt x="208" y="252"/>
                  </a:lnTo>
                  <a:lnTo>
                    <a:pt x="196" y="258"/>
                  </a:lnTo>
                  <a:lnTo>
                    <a:pt x="192" y="262"/>
                  </a:lnTo>
                  <a:lnTo>
                    <a:pt x="190" y="266"/>
                  </a:lnTo>
                  <a:lnTo>
                    <a:pt x="190" y="266"/>
                  </a:lnTo>
                  <a:lnTo>
                    <a:pt x="188" y="276"/>
                  </a:lnTo>
                  <a:lnTo>
                    <a:pt x="186" y="286"/>
                  </a:lnTo>
                  <a:lnTo>
                    <a:pt x="186" y="292"/>
                  </a:lnTo>
                  <a:lnTo>
                    <a:pt x="188" y="298"/>
                  </a:lnTo>
                  <a:lnTo>
                    <a:pt x="194" y="302"/>
                  </a:lnTo>
                  <a:lnTo>
                    <a:pt x="200" y="308"/>
                  </a:lnTo>
                  <a:lnTo>
                    <a:pt x="200" y="308"/>
                  </a:lnTo>
                  <a:lnTo>
                    <a:pt x="296" y="368"/>
                  </a:lnTo>
                  <a:lnTo>
                    <a:pt x="296" y="368"/>
                  </a:lnTo>
                  <a:lnTo>
                    <a:pt x="300" y="372"/>
                  </a:lnTo>
                  <a:lnTo>
                    <a:pt x="302" y="378"/>
                  </a:lnTo>
                  <a:lnTo>
                    <a:pt x="300" y="384"/>
                  </a:lnTo>
                  <a:lnTo>
                    <a:pt x="294" y="390"/>
                  </a:lnTo>
                  <a:lnTo>
                    <a:pt x="294" y="390"/>
                  </a:lnTo>
                  <a:lnTo>
                    <a:pt x="288" y="396"/>
                  </a:lnTo>
                  <a:lnTo>
                    <a:pt x="282" y="406"/>
                  </a:lnTo>
                  <a:lnTo>
                    <a:pt x="264" y="432"/>
                  </a:lnTo>
                  <a:lnTo>
                    <a:pt x="246" y="458"/>
                  </a:lnTo>
                  <a:lnTo>
                    <a:pt x="238" y="468"/>
                  </a:lnTo>
                  <a:lnTo>
                    <a:pt x="230" y="474"/>
                  </a:lnTo>
                  <a:lnTo>
                    <a:pt x="230" y="474"/>
                  </a:lnTo>
                  <a:lnTo>
                    <a:pt x="216" y="482"/>
                  </a:lnTo>
                  <a:lnTo>
                    <a:pt x="202" y="492"/>
                  </a:lnTo>
                  <a:lnTo>
                    <a:pt x="192" y="502"/>
                  </a:lnTo>
                  <a:lnTo>
                    <a:pt x="190" y="508"/>
                  </a:lnTo>
                  <a:lnTo>
                    <a:pt x="188" y="512"/>
                  </a:lnTo>
                  <a:lnTo>
                    <a:pt x="188" y="512"/>
                  </a:lnTo>
                  <a:lnTo>
                    <a:pt x="192" y="544"/>
                  </a:lnTo>
                  <a:lnTo>
                    <a:pt x="192" y="562"/>
                  </a:lnTo>
                  <a:lnTo>
                    <a:pt x="190" y="570"/>
                  </a:lnTo>
                  <a:lnTo>
                    <a:pt x="188" y="574"/>
                  </a:lnTo>
                  <a:lnTo>
                    <a:pt x="188" y="574"/>
                  </a:lnTo>
                  <a:lnTo>
                    <a:pt x="164" y="592"/>
                  </a:lnTo>
                  <a:lnTo>
                    <a:pt x="144" y="606"/>
                  </a:lnTo>
                  <a:lnTo>
                    <a:pt x="144" y="606"/>
                  </a:lnTo>
                  <a:lnTo>
                    <a:pt x="142" y="592"/>
                  </a:lnTo>
                  <a:lnTo>
                    <a:pt x="138" y="562"/>
                  </a:lnTo>
                  <a:lnTo>
                    <a:pt x="138" y="562"/>
                  </a:lnTo>
                  <a:lnTo>
                    <a:pt x="132" y="542"/>
                  </a:lnTo>
                  <a:lnTo>
                    <a:pt x="124" y="516"/>
                  </a:lnTo>
                  <a:lnTo>
                    <a:pt x="112" y="492"/>
                  </a:lnTo>
                  <a:lnTo>
                    <a:pt x="104" y="474"/>
                  </a:lnTo>
                  <a:lnTo>
                    <a:pt x="104" y="474"/>
                  </a:lnTo>
                  <a:lnTo>
                    <a:pt x="80" y="438"/>
                  </a:lnTo>
                  <a:lnTo>
                    <a:pt x="52" y="400"/>
                  </a:lnTo>
                  <a:lnTo>
                    <a:pt x="52" y="400"/>
                  </a:lnTo>
                  <a:lnTo>
                    <a:pt x="14" y="348"/>
                  </a:lnTo>
                  <a:lnTo>
                    <a:pt x="14" y="348"/>
                  </a:lnTo>
                  <a:lnTo>
                    <a:pt x="10" y="342"/>
                  </a:lnTo>
                  <a:lnTo>
                    <a:pt x="8" y="332"/>
                  </a:lnTo>
                  <a:lnTo>
                    <a:pt x="2" y="308"/>
                  </a:lnTo>
                  <a:lnTo>
                    <a:pt x="0" y="284"/>
                  </a:lnTo>
                  <a:lnTo>
                    <a:pt x="0" y="274"/>
                  </a:lnTo>
                  <a:lnTo>
                    <a:pt x="0" y="268"/>
                  </a:lnTo>
                  <a:lnTo>
                    <a:pt x="0" y="268"/>
                  </a:lnTo>
                  <a:lnTo>
                    <a:pt x="6" y="262"/>
                  </a:lnTo>
                  <a:lnTo>
                    <a:pt x="12" y="258"/>
                  </a:lnTo>
                  <a:lnTo>
                    <a:pt x="22" y="254"/>
                  </a:lnTo>
                  <a:lnTo>
                    <a:pt x="22" y="254"/>
                  </a:lnTo>
                  <a:lnTo>
                    <a:pt x="36" y="220"/>
                  </a:lnTo>
                  <a:lnTo>
                    <a:pt x="44" y="196"/>
                  </a:lnTo>
                  <a:lnTo>
                    <a:pt x="48" y="182"/>
                  </a:lnTo>
                  <a:lnTo>
                    <a:pt x="48" y="182"/>
                  </a:lnTo>
                  <a:lnTo>
                    <a:pt x="46" y="170"/>
                  </a:lnTo>
                  <a:lnTo>
                    <a:pt x="38" y="150"/>
                  </a:lnTo>
                  <a:lnTo>
                    <a:pt x="30" y="128"/>
                  </a:lnTo>
                  <a:lnTo>
                    <a:pt x="20" y="110"/>
                  </a:lnTo>
                  <a:lnTo>
                    <a:pt x="20" y="110"/>
                  </a:lnTo>
                  <a:lnTo>
                    <a:pt x="12" y="94"/>
                  </a:lnTo>
                  <a:lnTo>
                    <a:pt x="6" y="80"/>
                  </a:lnTo>
                  <a:lnTo>
                    <a:pt x="2" y="62"/>
                  </a:lnTo>
                  <a:lnTo>
                    <a:pt x="2" y="6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14" name="Freeform 1873"/>
            <p:cNvSpPr>
              <a:spLocks/>
            </p:cNvSpPr>
            <p:nvPr/>
          </p:nvSpPr>
          <p:spPr bwMode="auto">
            <a:xfrm>
              <a:off x="5429250" y="1054100"/>
              <a:ext cx="1112838" cy="1036638"/>
            </a:xfrm>
            <a:custGeom>
              <a:avLst/>
              <a:gdLst/>
              <a:ahLst/>
              <a:cxnLst>
                <a:cxn ang="0">
                  <a:pos x="1166" y="106"/>
                </a:cxn>
                <a:cxn ang="0">
                  <a:pos x="1118" y="78"/>
                </a:cxn>
                <a:cxn ang="0">
                  <a:pos x="1068" y="82"/>
                </a:cxn>
                <a:cxn ang="0">
                  <a:pos x="1020" y="82"/>
                </a:cxn>
                <a:cxn ang="0">
                  <a:pos x="1012" y="64"/>
                </a:cxn>
                <a:cxn ang="0">
                  <a:pos x="1000" y="32"/>
                </a:cxn>
                <a:cxn ang="0">
                  <a:pos x="960" y="12"/>
                </a:cxn>
                <a:cxn ang="0">
                  <a:pos x="896" y="16"/>
                </a:cxn>
                <a:cxn ang="0">
                  <a:pos x="804" y="38"/>
                </a:cxn>
                <a:cxn ang="0">
                  <a:pos x="792" y="50"/>
                </a:cxn>
                <a:cxn ang="0">
                  <a:pos x="766" y="110"/>
                </a:cxn>
                <a:cxn ang="0">
                  <a:pos x="762" y="152"/>
                </a:cxn>
                <a:cxn ang="0">
                  <a:pos x="744" y="192"/>
                </a:cxn>
                <a:cxn ang="0">
                  <a:pos x="712" y="228"/>
                </a:cxn>
                <a:cxn ang="0">
                  <a:pos x="692" y="240"/>
                </a:cxn>
                <a:cxn ang="0">
                  <a:pos x="634" y="200"/>
                </a:cxn>
                <a:cxn ang="0">
                  <a:pos x="574" y="176"/>
                </a:cxn>
                <a:cxn ang="0">
                  <a:pos x="466" y="158"/>
                </a:cxn>
                <a:cxn ang="0">
                  <a:pos x="442" y="134"/>
                </a:cxn>
                <a:cxn ang="0">
                  <a:pos x="430" y="82"/>
                </a:cxn>
                <a:cxn ang="0">
                  <a:pos x="412" y="56"/>
                </a:cxn>
                <a:cxn ang="0">
                  <a:pos x="326" y="28"/>
                </a:cxn>
                <a:cxn ang="0">
                  <a:pos x="152" y="0"/>
                </a:cxn>
                <a:cxn ang="0">
                  <a:pos x="158" y="12"/>
                </a:cxn>
                <a:cxn ang="0">
                  <a:pos x="142" y="28"/>
                </a:cxn>
                <a:cxn ang="0">
                  <a:pos x="118" y="68"/>
                </a:cxn>
                <a:cxn ang="0">
                  <a:pos x="94" y="102"/>
                </a:cxn>
                <a:cxn ang="0">
                  <a:pos x="76" y="110"/>
                </a:cxn>
                <a:cxn ang="0">
                  <a:pos x="48" y="134"/>
                </a:cxn>
                <a:cxn ang="0">
                  <a:pos x="48" y="190"/>
                </a:cxn>
                <a:cxn ang="0">
                  <a:pos x="20" y="224"/>
                </a:cxn>
                <a:cxn ang="0">
                  <a:pos x="16" y="358"/>
                </a:cxn>
                <a:cxn ang="0">
                  <a:pos x="20" y="440"/>
                </a:cxn>
                <a:cxn ang="0">
                  <a:pos x="26" y="542"/>
                </a:cxn>
                <a:cxn ang="0">
                  <a:pos x="24" y="586"/>
                </a:cxn>
                <a:cxn ang="0">
                  <a:pos x="22" y="618"/>
                </a:cxn>
                <a:cxn ang="0">
                  <a:pos x="52" y="666"/>
                </a:cxn>
                <a:cxn ang="0">
                  <a:pos x="72" y="720"/>
                </a:cxn>
                <a:cxn ang="0">
                  <a:pos x="98" y="740"/>
                </a:cxn>
                <a:cxn ang="0">
                  <a:pos x="160" y="770"/>
                </a:cxn>
                <a:cxn ang="0">
                  <a:pos x="178" y="792"/>
                </a:cxn>
                <a:cxn ang="0">
                  <a:pos x="192" y="820"/>
                </a:cxn>
                <a:cxn ang="0">
                  <a:pos x="234" y="824"/>
                </a:cxn>
                <a:cxn ang="0">
                  <a:pos x="318" y="834"/>
                </a:cxn>
                <a:cxn ang="0">
                  <a:pos x="342" y="858"/>
                </a:cxn>
                <a:cxn ang="0">
                  <a:pos x="374" y="904"/>
                </a:cxn>
                <a:cxn ang="0">
                  <a:pos x="424" y="896"/>
                </a:cxn>
                <a:cxn ang="0">
                  <a:pos x="466" y="874"/>
                </a:cxn>
                <a:cxn ang="0">
                  <a:pos x="516" y="846"/>
                </a:cxn>
                <a:cxn ang="0">
                  <a:pos x="554" y="852"/>
                </a:cxn>
                <a:cxn ang="0">
                  <a:pos x="952" y="1048"/>
                </a:cxn>
                <a:cxn ang="0">
                  <a:pos x="1120" y="1122"/>
                </a:cxn>
                <a:cxn ang="0">
                  <a:pos x="1154" y="1116"/>
                </a:cxn>
                <a:cxn ang="0">
                  <a:pos x="1192" y="1108"/>
                </a:cxn>
                <a:cxn ang="0">
                  <a:pos x="1206" y="1088"/>
                </a:cxn>
                <a:cxn ang="0">
                  <a:pos x="1166" y="112"/>
                </a:cxn>
              </a:cxnLst>
              <a:rect l="0" t="0" r="r" b="b"/>
              <a:pathLst>
                <a:path w="1206" h="1124">
                  <a:moveTo>
                    <a:pt x="1166" y="112"/>
                  </a:moveTo>
                  <a:lnTo>
                    <a:pt x="1166" y="112"/>
                  </a:lnTo>
                  <a:lnTo>
                    <a:pt x="1168" y="112"/>
                  </a:lnTo>
                  <a:lnTo>
                    <a:pt x="1166" y="106"/>
                  </a:lnTo>
                  <a:lnTo>
                    <a:pt x="1156" y="96"/>
                  </a:lnTo>
                  <a:lnTo>
                    <a:pt x="1132" y="84"/>
                  </a:lnTo>
                  <a:lnTo>
                    <a:pt x="1132" y="84"/>
                  </a:lnTo>
                  <a:lnTo>
                    <a:pt x="1118" y="78"/>
                  </a:lnTo>
                  <a:lnTo>
                    <a:pt x="1106" y="74"/>
                  </a:lnTo>
                  <a:lnTo>
                    <a:pt x="1096" y="74"/>
                  </a:lnTo>
                  <a:lnTo>
                    <a:pt x="1086" y="76"/>
                  </a:lnTo>
                  <a:lnTo>
                    <a:pt x="1068" y="82"/>
                  </a:lnTo>
                  <a:lnTo>
                    <a:pt x="1056" y="84"/>
                  </a:lnTo>
                  <a:lnTo>
                    <a:pt x="1042" y="84"/>
                  </a:lnTo>
                  <a:lnTo>
                    <a:pt x="1042" y="84"/>
                  </a:lnTo>
                  <a:lnTo>
                    <a:pt x="1020" y="82"/>
                  </a:lnTo>
                  <a:lnTo>
                    <a:pt x="1014" y="80"/>
                  </a:lnTo>
                  <a:lnTo>
                    <a:pt x="1012" y="78"/>
                  </a:lnTo>
                  <a:lnTo>
                    <a:pt x="1012" y="70"/>
                  </a:lnTo>
                  <a:lnTo>
                    <a:pt x="1012" y="64"/>
                  </a:lnTo>
                  <a:lnTo>
                    <a:pt x="1010" y="56"/>
                  </a:lnTo>
                  <a:lnTo>
                    <a:pt x="1010" y="56"/>
                  </a:lnTo>
                  <a:lnTo>
                    <a:pt x="1004" y="40"/>
                  </a:lnTo>
                  <a:lnTo>
                    <a:pt x="1000" y="32"/>
                  </a:lnTo>
                  <a:lnTo>
                    <a:pt x="994" y="26"/>
                  </a:lnTo>
                  <a:lnTo>
                    <a:pt x="986" y="18"/>
                  </a:lnTo>
                  <a:lnTo>
                    <a:pt x="974" y="14"/>
                  </a:lnTo>
                  <a:lnTo>
                    <a:pt x="960" y="12"/>
                  </a:lnTo>
                  <a:lnTo>
                    <a:pt x="940" y="12"/>
                  </a:lnTo>
                  <a:lnTo>
                    <a:pt x="940" y="12"/>
                  </a:lnTo>
                  <a:lnTo>
                    <a:pt x="918" y="14"/>
                  </a:lnTo>
                  <a:lnTo>
                    <a:pt x="896" y="16"/>
                  </a:lnTo>
                  <a:lnTo>
                    <a:pt x="854" y="24"/>
                  </a:lnTo>
                  <a:lnTo>
                    <a:pt x="820" y="32"/>
                  </a:lnTo>
                  <a:lnTo>
                    <a:pt x="804" y="38"/>
                  </a:lnTo>
                  <a:lnTo>
                    <a:pt x="804" y="38"/>
                  </a:lnTo>
                  <a:lnTo>
                    <a:pt x="796" y="44"/>
                  </a:lnTo>
                  <a:lnTo>
                    <a:pt x="796" y="44"/>
                  </a:lnTo>
                  <a:lnTo>
                    <a:pt x="796" y="44"/>
                  </a:lnTo>
                  <a:lnTo>
                    <a:pt x="792" y="50"/>
                  </a:lnTo>
                  <a:lnTo>
                    <a:pt x="780" y="70"/>
                  </a:lnTo>
                  <a:lnTo>
                    <a:pt x="774" y="82"/>
                  </a:lnTo>
                  <a:lnTo>
                    <a:pt x="770" y="96"/>
                  </a:lnTo>
                  <a:lnTo>
                    <a:pt x="766" y="110"/>
                  </a:lnTo>
                  <a:lnTo>
                    <a:pt x="764" y="126"/>
                  </a:lnTo>
                  <a:lnTo>
                    <a:pt x="764" y="126"/>
                  </a:lnTo>
                  <a:lnTo>
                    <a:pt x="764" y="140"/>
                  </a:lnTo>
                  <a:lnTo>
                    <a:pt x="762" y="152"/>
                  </a:lnTo>
                  <a:lnTo>
                    <a:pt x="760" y="164"/>
                  </a:lnTo>
                  <a:lnTo>
                    <a:pt x="756" y="174"/>
                  </a:lnTo>
                  <a:lnTo>
                    <a:pt x="750" y="184"/>
                  </a:lnTo>
                  <a:lnTo>
                    <a:pt x="744" y="192"/>
                  </a:lnTo>
                  <a:lnTo>
                    <a:pt x="726" y="212"/>
                  </a:lnTo>
                  <a:lnTo>
                    <a:pt x="726" y="212"/>
                  </a:lnTo>
                  <a:lnTo>
                    <a:pt x="718" y="220"/>
                  </a:lnTo>
                  <a:lnTo>
                    <a:pt x="712" y="228"/>
                  </a:lnTo>
                  <a:lnTo>
                    <a:pt x="704" y="240"/>
                  </a:lnTo>
                  <a:lnTo>
                    <a:pt x="702" y="242"/>
                  </a:lnTo>
                  <a:lnTo>
                    <a:pt x="698" y="244"/>
                  </a:lnTo>
                  <a:lnTo>
                    <a:pt x="692" y="240"/>
                  </a:lnTo>
                  <a:lnTo>
                    <a:pt x="684" y="236"/>
                  </a:lnTo>
                  <a:lnTo>
                    <a:pt x="684" y="236"/>
                  </a:lnTo>
                  <a:lnTo>
                    <a:pt x="652" y="212"/>
                  </a:lnTo>
                  <a:lnTo>
                    <a:pt x="634" y="200"/>
                  </a:lnTo>
                  <a:lnTo>
                    <a:pt x="610" y="188"/>
                  </a:lnTo>
                  <a:lnTo>
                    <a:pt x="610" y="188"/>
                  </a:lnTo>
                  <a:lnTo>
                    <a:pt x="592" y="180"/>
                  </a:lnTo>
                  <a:lnTo>
                    <a:pt x="574" y="176"/>
                  </a:lnTo>
                  <a:lnTo>
                    <a:pt x="534" y="168"/>
                  </a:lnTo>
                  <a:lnTo>
                    <a:pt x="476" y="160"/>
                  </a:lnTo>
                  <a:lnTo>
                    <a:pt x="476" y="160"/>
                  </a:lnTo>
                  <a:lnTo>
                    <a:pt x="466" y="158"/>
                  </a:lnTo>
                  <a:lnTo>
                    <a:pt x="456" y="152"/>
                  </a:lnTo>
                  <a:lnTo>
                    <a:pt x="450" y="144"/>
                  </a:lnTo>
                  <a:lnTo>
                    <a:pt x="442" y="134"/>
                  </a:lnTo>
                  <a:lnTo>
                    <a:pt x="442" y="134"/>
                  </a:lnTo>
                  <a:lnTo>
                    <a:pt x="438" y="126"/>
                  </a:lnTo>
                  <a:lnTo>
                    <a:pt x="436" y="118"/>
                  </a:lnTo>
                  <a:lnTo>
                    <a:pt x="432" y="94"/>
                  </a:lnTo>
                  <a:lnTo>
                    <a:pt x="430" y="82"/>
                  </a:lnTo>
                  <a:lnTo>
                    <a:pt x="426" y="72"/>
                  </a:lnTo>
                  <a:lnTo>
                    <a:pt x="420" y="64"/>
                  </a:lnTo>
                  <a:lnTo>
                    <a:pt x="412" y="56"/>
                  </a:lnTo>
                  <a:lnTo>
                    <a:pt x="412" y="56"/>
                  </a:lnTo>
                  <a:lnTo>
                    <a:pt x="394" y="46"/>
                  </a:lnTo>
                  <a:lnTo>
                    <a:pt x="374" y="38"/>
                  </a:lnTo>
                  <a:lnTo>
                    <a:pt x="352" y="32"/>
                  </a:lnTo>
                  <a:lnTo>
                    <a:pt x="326" y="28"/>
                  </a:lnTo>
                  <a:lnTo>
                    <a:pt x="326" y="28"/>
                  </a:lnTo>
                  <a:lnTo>
                    <a:pt x="218" y="20"/>
                  </a:lnTo>
                  <a:lnTo>
                    <a:pt x="194" y="20"/>
                  </a:lnTo>
                  <a:lnTo>
                    <a:pt x="152" y="0"/>
                  </a:lnTo>
                  <a:lnTo>
                    <a:pt x="152" y="0"/>
                  </a:lnTo>
                  <a:lnTo>
                    <a:pt x="156" y="4"/>
                  </a:lnTo>
                  <a:lnTo>
                    <a:pt x="160" y="8"/>
                  </a:lnTo>
                  <a:lnTo>
                    <a:pt x="158" y="12"/>
                  </a:lnTo>
                  <a:lnTo>
                    <a:pt x="158" y="12"/>
                  </a:lnTo>
                  <a:lnTo>
                    <a:pt x="154" y="18"/>
                  </a:lnTo>
                  <a:lnTo>
                    <a:pt x="150" y="22"/>
                  </a:lnTo>
                  <a:lnTo>
                    <a:pt x="142" y="28"/>
                  </a:lnTo>
                  <a:lnTo>
                    <a:pt x="138" y="38"/>
                  </a:lnTo>
                  <a:lnTo>
                    <a:pt x="138" y="38"/>
                  </a:lnTo>
                  <a:lnTo>
                    <a:pt x="130" y="52"/>
                  </a:lnTo>
                  <a:lnTo>
                    <a:pt x="118" y="68"/>
                  </a:lnTo>
                  <a:lnTo>
                    <a:pt x="106" y="86"/>
                  </a:lnTo>
                  <a:lnTo>
                    <a:pt x="106" y="86"/>
                  </a:lnTo>
                  <a:lnTo>
                    <a:pt x="100" y="96"/>
                  </a:lnTo>
                  <a:lnTo>
                    <a:pt x="94" y="102"/>
                  </a:lnTo>
                  <a:lnTo>
                    <a:pt x="90" y="104"/>
                  </a:lnTo>
                  <a:lnTo>
                    <a:pt x="86" y="106"/>
                  </a:lnTo>
                  <a:lnTo>
                    <a:pt x="86" y="106"/>
                  </a:lnTo>
                  <a:lnTo>
                    <a:pt x="76" y="110"/>
                  </a:lnTo>
                  <a:lnTo>
                    <a:pt x="66" y="116"/>
                  </a:lnTo>
                  <a:lnTo>
                    <a:pt x="50" y="130"/>
                  </a:lnTo>
                  <a:lnTo>
                    <a:pt x="50" y="130"/>
                  </a:lnTo>
                  <a:lnTo>
                    <a:pt x="48" y="134"/>
                  </a:lnTo>
                  <a:lnTo>
                    <a:pt x="46" y="138"/>
                  </a:lnTo>
                  <a:lnTo>
                    <a:pt x="46" y="160"/>
                  </a:lnTo>
                  <a:lnTo>
                    <a:pt x="46" y="160"/>
                  </a:lnTo>
                  <a:lnTo>
                    <a:pt x="48" y="190"/>
                  </a:lnTo>
                  <a:lnTo>
                    <a:pt x="46" y="200"/>
                  </a:lnTo>
                  <a:lnTo>
                    <a:pt x="44" y="206"/>
                  </a:lnTo>
                  <a:lnTo>
                    <a:pt x="44" y="206"/>
                  </a:lnTo>
                  <a:lnTo>
                    <a:pt x="20" y="224"/>
                  </a:lnTo>
                  <a:lnTo>
                    <a:pt x="0" y="238"/>
                  </a:lnTo>
                  <a:lnTo>
                    <a:pt x="0" y="238"/>
                  </a:lnTo>
                  <a:lnTo>
                    <a:pt x="10" y="304"/>
                  </a:lnTo>
                  <a:lnTo>
                    <a:pt x="16" y="358"/>
                  </a:lnTo>
                  <a:lnTo>
                    <a:pt x="18" y="382"/>
                  </a:lnTo>
                  <a:lnTo>
                    <a:pt x="18" y="404"/>
                  </a:lnTo>
                  <a:lnTo>
                    <a:pt x="18" y="404"/>
                  </a:lnTo>
                  <a:lnTo>
                    <a:pt x="20" y="440"/>
                  </a:lnTo>
                  <a:lnTo>
                    <a:pt x="24" y="480"/>
                  </a:lnTo>
                  <a:lnTo>
                    <a:pt x="26" y="516"/>
                  </a:lnTo>
                  <a:lnTo>
                    <a:pt x="28" y="530"/>
                  </a:lnTo>
                  <a:lnTo>
                    <a:pt x="26" y="542"/>
                  </a:lnTo>
                  <a:lnTo>
                    <a:pt x="26" y="542"/>
                  </a:lnTo>
                  <a:lnTo>
                    <a:pt x="26" y="560"/>
                  </a:lnTo>
                  <a:lnTo>
                    <a:pt x="26" y="574"/>
                  </a:lnTo>
                  <a:lnTo>
                    <a:pt x="24" y="586"/>
                  </a:lnTo>
                  <a:lnTo>
                    <a:pt x="22" y="602"/>
                  </a:lnTo>
                  <a:lnTo>
                    <a:pt x="22" y="602"/>
                  </a:lnTo>
                  <a:lnTo>
                    <a:pt x="20" y="610"/>
                  </a:lnTo>
                  <a:lnTo>
                    <a:pt x="22" y="618"/>
                  </a:lnTo>
                  <a:lnTo>
                    <a:pt x="26" y="626"/>
                  </a:lnTo>
                  <a:lnTo>
                    <a:pt x="30" y="636"/>
                  </a:lnTo>
                  <a:lnTo>
                    <a:pt x="44" y="656"/>
                  </a:lnTo>
                  <a:lnTo>
                    <a:pt x="52" y="666"/>
                  </a:lnTo>
                  <a:lnTo>
                    <a:pt x="58" y="680"/>
                  </a:lnTo>
                  <a:lnTo>
                    <a:pt x="58" y="680"/>
                  </a:lnTo>
                  <a:lnTo>
                    <a:pt x="66" y="702"/>
                  </a:lnTo>
                  <a:lnTo>
                    <a:pt x="72" y="720"/>
                  </a:lnTo>
                  <a:lnTo>
                    <a:pt x="76" y="728"/>
                  </a:lnTo>
                  <a:lnTo>
                    <a:pt x="80" y="732"/>
                  </a:lnTo>
                  <a:lnTo>
                    <a:pt x="88" y="738"/>
                  </a:lnTo>
                  <a:lnTo>
                    <a:pt x="98" y="740"/>
                  </a:lnTo>
                  <a:lnTo>
                    <a:pt x="98" y="740"/>
                  </a:lnTo>
                  <a:lnTo>
                    <a:pt x="122" y="750"/>
                  </a:lnTo>
                  <a:lnTo>
                    <a:pt x="148" y="762"/>
                  </a:lnTo>
                  <a:lnTo>
                    <a:pt x="160" y="770"/>
                  </a:lnTo>
                  <a:lnTo>
                    <a:pt x="168" y="776"/>
                  </a:lnTo>
                  <a:lnTo>
                    <a:pt x="176" y="784"/>
                  </a:lnTo>
                  <a:lnTo>
                    <a:pt x="178" y="792"/>
                  </a:lnTo>
                  <a:lnTo>
                    <a:pt x="178" y="792"/>
                  </a:lnTo>
                  <a:lnTo>
                    <a:pt x="180" y="804"/>
                  </a:lnTo>
                  <a:lnTo>
                    <a:pt x="184" y="814"/>
                  </a:lnTo>
                  <a:lnTo>
                    <a:pt x="188" y="818"/>
                  </a:lnTo>
                  <a:lnTo>
                    <a:pt x="192" y="820"/>
                  </a:lnTo>
                  <a:lnTo>
                    <a:pt x="200" y="822"/>
                  </a:lnTo>
                  <a:lnTo>
                    <a:pt x="208" y="824"/>
                  </a:lnTo>
                  <a:lnTo>
                    <a:pt x="208" y="824"/>
                  </a:lnTo>
                  <a:lnTo>
                    <a:pt x="234" y="824"/>
                  </a:lnTo>
                  <a:lnTo>
                    <a:pt x="270" y="826"/>
                  </a:lnTo>
                  <a:lnTo>
                    <a:pt x="288" y="826"/>
                  </a:lnTo>
                  <a:lnTo>
                    <a:pt x="304" y="830"/>
                  </a:lnTo>
                  <a:lnTo>
                    <a:pt x="318" y="834"/>
                  </a:lnTo>
                  <a:lnTo>
                    <a:pt x="328" y="840"/>
                  </a:lnTo>
                  <a:lnTo>
                    <a:pt x="328" y="840"/>
                  </a:lnTo>
                  <a:lnTo>
                    <a:pt x="336" y="848"/>
                  </a:lnTo>
                  <a:lnTo>
                    <a:pt x="342" y="858"/>
                  </a:lnTo>
                  <a:lnTo>
                    <a:pt x="352" y="878"/>
                  </a:lnTo>
                  <a:lnTo>
                    <a:pt x="362" y="896"/>
                  </a:lnTo>
                  <a:lnTo>
                    <a:pt x="368" y="902"/>
                  </a:lnTo>
                  <a:lnTo>
                    <a:pt x="374" y="904"/>
                  </a:lnTo>
                  <a:lnTo>
                    <a:pt x="374" y="904"/>
                  </a:lnTo>
                  <a:lnTo>
                    <a:pt x="388" y="906"/>
                  </a:lnTo>
                  <a:lnTo>
                    <a:pt x="404" y="902"/>
                  </a:lnTo>
                  <a:lnTo>
                    <a:pt x="424" y="896"/>
                  </a:lnTo>
                  <a:lnTo>
                    <a:pt x="444" y="888"/>
                  </a:lnTo>
                  <a:lnTo>
                    <a:pt x="444" y="888"/>
                  </a:lnTo>
                  <a:lnTo>
                    <a:pt x="454" y="882"/>
                  </a:lnTo>
                  <a:lnTo>
                    <a:pt x="466" y="874"/>
                  </a:lnTo>
                  <a:lnTo>
                    <a:pt x="476" y="864"/>
                  </a:lnTo>
                  <a:lnTo>
                    <a:pt x="488" y="856"/>
                  </a:lnTo>
                  <a:lnTo>
                    <a:pt x="502" y="850"/>
                  </a:lnTo>
                  <a:lnTo>
                    <a:pt x="516" y="846"/>
                  </a:lnTo>
                  <a:lnTo>
                    <a:pt x="524" y="844"/>
                  </a:lnTo>
                  <a:lnTo>
                    <a:pt x="534" y="846"/>
                  </a:lnTo>
                  <a:lnTo>
                    <a:pt x="542" y="848"/>
                  </a:lnTo>
                  <a:lnTo>
                    <a:pt x="554" y="852"/>
                  </a:lnTo>
                  <a:lnTo>
                    <a:pt x="554" y="852"/>
                  </a:lnTo>
                  <a:lnTo>
                    <a:pt x="640" y="892"/>
                  </a:lnTo>
                  <a:lnTo>
                    <a:pt x="774" y="958"/>
                  </a:lnTo>
                  <a:lnTo>
                    <a:pt x="952" y="1048"/>
                  </a:lnTo>
                  <a:lnTo>
                    <a:pt x="952" y="1048"/>
                  </a:lnTo>
                  <a:lnTo>
                    <a:pt x="1036" y="1088"/>
                  </a:lnTo>
                  <a:lnTo>
                    <a:pt x="1098" y="1114"/>
                  </a:lnTo>
                  <a:lnTo>
                    <a:pt x="1120" y="1122"/>
                  </a:lnTo>
                  <a:lnTo>
                    <a:pt x="1128" y="1124"/>
                  </a:lnTo>
                  <a:lnTo>
                    <a:pt x="1132" y="1124"/>
                  </a:lnTo>
                  <a:lnTo>
                    <a:pt x="1132" y="1124"/>
                  </a:lnTo>
                  <a:lnTo>
                    <a:pt x="1154" y="1116"/>
                  </a:lnTo>
                  <a:lnTo>
                    <a:pt x="1170" y="1112"/>
                  </a:lnTo>
                  <a:lnTo>
                    <a:pt x="1170" y="1112"/>
                  </a:lnTo>
                  <a:lnTo>
                    <a:pt x="1180" y="1112"/>
                  </a:lnTo>
                  <a:lnTo>
                    <a:pt x="1192" y="1108"/>
                  </a:lnTo>
                  <a:lnTo>
                    <a:pt x="1198" y="1104"/>
                  </a:lnTo>
                  <a:lnTo>
                    <a:pt x="1202" y="1100"/>
                  </a:lnTo>
                  <a:lnTo>
                    <a:pt x="1204" y="1094"/>
                  </a:lnTo>
                  <a:lnTo>
                    <a:pt x="1206" y="1088"/>
                  </a:lnTo>
                  <a:lnTo>
                    <a:pt x="1206" y="1088"/>
                  </a:lnTo>
                  <a:lnTo>
                    <a:pt x="1188" y="672"/>
                  </a:lnTo>
                  <a:lnTo>
                    <a:pt x="1172" y="274"/>
                  </a:lnTo>
                  <a:lnTo>
                    <a:pt x="1166" y="11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15" name="Freeform 1874"/>
            <p:cNvSpPr>
              <a:spLocks/>
            </p:cNvSpPr>
            <p:nvPr/>
          </p:nvSpPr>
          <p:spPr bwMode="auto">
            <a:xfrm>
              <a:off x="4168775" y="744538"/>
              <a:ext cx="1433513" cy="1420812"/>
            </a:xfrm>
            <a:custGeom>
              <a:avLst/>
              <a:gdLst/>
              <a:ahLst/>
              <a:cxnLst>
                <a:cxn ang="0">
                  <a:pos x="1196" y="12"/>
                </a:cxn>
                <a:cxn ang="0">
                  <a:pos x="1084" y="0"/>
                </a:cxn>
                <a:cxn ang="0">
                  <a:pos x="1052" y="24"/>
                </a:cxn>
                <a:cxn ang="0">
                  <a:pos x="1030" y="20"/>
                </a:cxn>
                <a:cxn ang="0">
                  <a:pos x="1006" y="8"/>
                </a:cxn>
                <a:cxn ang="0">
                  <a:pos x="924" y="4"/>
                </a:cxn>
                <a:cxn ang="0">
                  <a:pos x="888" y="24"/>
                </a:cxn>
                <a:cxn ang="0">
                  <a:pos x="720" y="26"/>
                </a:cxn>
                <a:cxn ang="0">
                  <a:pos x="616" y="78"/>
                </a:cxn>
                <a:cxn ang="0">
                  <a:pos x="588" y="92"/>
                </a:cxn>
                <a:cxn ang="0">
                  <a:pos x="570" y="92"/>
                </a:cxn>
                <a:cxn ang="0">
                  <a:pos x="538" y="124"/>
                </a:cxn>
                <a:cxn ang="0">
                  <a:pos x="510" y="152"/>
                </a:cxn>
                <a:cxn ang="0">
                  <a:pos x="504" y="194"/>
                </a:cxn>
                <a:cxn ang="0">
                  <a:pos x="518" y="266"/>
                </a:cxn>
                <a:cxn ang="0">
                  <a:pos x="540" y="344"/>
                </a:cxn>
                <a:cxn ang="0">
                  <a:pos x="552" y="406"/>
                </a:cxn>
                <a:cxn ang="0">
                  <a:pos x="542" y="442"/>
                </a:cxn>
                <a:cxn ang="0">
                  <a:pos x="504" y="448"/>
                </a:cxn>
                <a:cxn ang="0">
                  <a:pos x="444" y="446"/>
                </a:cxn>
                <a:cxn ang="0">
                  <a:pos x="408" y="464"/>
                </a:cxn>
                <a:cxn ang="0">
                  <a:pos x="386" y="502"/>
                </a:cxn>
                <a:cxn ang="0">
                  <a:pos x="370" y="550"/>
                </a:cxn>
                <a:cxn ang="0">
                  <a:pos x="332" y="556"/>
                </a:cxn>
                <a:cxn ang="0">
                  <a:pos x="302" y="582"/>
                </a:cxn>
                <a:cxn ang="0">
                  <a:pos x="262" y="630"/>
                </a:cxn>
                <a:cxn ang="0">
                  <a:pos x="232" y="642"/>
                </a:cxn>
                <a:cxn ang="0">
                  <a:pos x="132" y="664"/>
                </a:cxn>
                <a:cxn ang="0">
                  <a:pos x="62" y="692"/>
                </a:cxn>
                <a:cxn ang="0">
                  <a:pos x="30" y="710"/>
                </a:cxn>
                <a:cxn ang="0">
                  <a:pos x="0" y="760"/>
                </a:cxn>
                <a:cxn ang="0">
                  <a:pos x="10" y="828"/>
                </a:cxn>
                <a:cxn ang="0">
                  <a:pos x="66" y="892"/>
                </a:cxn>
                <a:cxn ang="0">
                  <a:pos x="164" y="948"/>
                </a:cxn>
                <a:cxn ang="0">
                  <a:pos x="290" y="1052"/>
                </a:cxn>
                <a:cxn ang="0">
                  <a:pos x="762" y="1400"/>
                </a:cxn>
                <a:cxn ang="0">
                  <a:pos x="772" y="1418"/>
                </a:cxn>
                <a:cxn ang="0">
                  <a:pos x="860" y="1452"/>
                </a:cxn>
                <a:cxn ang="0">
                  <a:pos x="884" y="1464"/>
                </a:cxn>
                <a:cxn ang="0">
                  <a:pos x="900" y="1520"/>
                </a:cxn>
                <a:cxn ang="0">
                  <a:pos x="924" y="1540"/>
                </a:cxn>
                <a:cxn ang="0">
                  <a:pos x="1026" y="1524"/>
                </a:cxn>
                <a:cxn ang="0">
                  <a:pos x="1164" y="1452"/>
                </a:cxn>
                <a:cxn ang="0">
                  <a:pos x="1550" y="1150"/>
                </a:cxn>
                <a:cxn ang="0">
                  <a:pos x="1540" y="1118"/>
                </a:cxn>
                <a:cxn ang="0">
                  <a:pos x="1484" y="1084"/>
                </a:cxn>
                <a:cxn ang="0">
                  <a:pos x="1452" y="1072"/>
                </a:cxn>
                <a:cxn ang="0">
                  <a:pos x="1428" y="1026"/>
                </a:cxn>
                <a:cxn ang="0">
                  <a:pos x="1398" y="974"/>
                </a:cxn>
                <a:cxn ang="0">
                  <a:pos x="1390" y="936"/>
                </a:cxn>
                <a:cxn ang="0">
                  <a:pos x="1394" y="874"/>
                </a:cxn>
                <a:cxn ang="0">
                  <a:pos x="1388" y="792"/>
                </a:cxn>
                <a:cxn ang="0">
                  <a:pos x="1374" y="636"/>
                </a:cxn>
                <a:cxn ang="0">
                  <a:pos x="1356" y="512"/>
                </a:cxn>
                <a:cxn ang="0">
                  <a:pos x="1334" y="458"/>
                </a:cxn>
                <a:cxn ang="0">
                  <a:pos x="1308" y="414"/>
                </a:cxn>
                <a:cxn ang="0">
                  <a:pos x="1238" y="320"/>
                </a:cxn>
                <a:cxn ang="0">
                  <a:pos x="1220" y="258"/>
                </a:cxn>
                <a:cxn ang="0">
                  <a:pos x="1224" y="230"/>
                </a:cxn>
                <a:cxn ang="0">
                  <a:pos x="1270" y="150"/>
                </a:cxn>
                <a:cxn ang="0">
                  <a:pos x="1242" y="76"/>
                </a:cxn>
                <a:cxn ang="0">
                  <a:pos x="1226" y="48"/>
                </a:cxn>
              </a:cxnLst>
              <a:rect l="0" t="0" r="r" b="b"/>
              <a:pathLst>
                <a:path w="1554" h="1540">
                  <a:moveTo>
                    <a:pt x="1222" y="36"/>
                  </a:moveTo>
                  <a:lnTo>
                    <a:pt x="1222" y="36"/>
                  </a:lnTo>
                  <a:lnTo>
                    <a:pt x="1196" y="12"/>
                  </a:lnTo>
                  <a:lnTo>
                    <a:pt x="1196" y="12"/>
                  </a:lnTo>
                  <a:lnTo>
                    <a:pt x="1188" y="8"/>
                  </a:lnTo>
                  <a:lnTo>
                    <a:pt x="1174" y="4"/>
                  </a:lnTo>
                  <a:lnTo>
                    <a:pt x="1136" y="2"/>
                  </a:lnTo>
                  <a:lnTo>
                    <a:pt x="1084" y="0"/>
                  </a:lnTo>
                  <a:lnTo>
                    <a:pt x="1084" y="0"/>
                  </a:lnTo>
                  <a:lnTo>
                    <a:pt x="1072" y="10"/>
                  </a:lnTo>
                  <a:lnTo>
                    <a:pt x="1052" y="24"/>
                  </a:lnTo>
                  <a:lnTo>
                    <a:pt x="1052" y="24"/>
                  </a:lnTo>
                  <a:lnTo>
                    <a:pt x="1044" y="28"/>
                  </a:lnTo>
                  <a:lnTo>
                    <a:pt x="1044" y="28"/>
                  </a:lnTo>
                  <a:lnTo>
                    <a:pt x="1040" y="28"/>
                  </a:lnTo>
                  <a:lnTo>
                    <a:pt x="1030" y="20"/>
                  </a:lnTo>
                  <a:lnTo>
                    <a:pt x="1030" y="20"/>
                  </a:lnTo>
                  <a:lnTo>
                    <a:pt x="1024" y="16"/>
                  </a:lnTo>
                  <a:lnTo>
                    <a:pt x="1016" y="10"/>
                  </a:lnTo>
                  <a:lnTo>
                    <a:pt x="1006" y="8"/>
                  </a:lnTo>
                  <a:lnTo>
                    <a:pt x="996" y="8"/>
                  </a:lnTo>
                  <a:lnTo>
                    <a:pt x="996" y="8"/>
                  </a:lnTo>
                  <a:lnTo>
                    <a:pt x="956" y="6"/>
                  </a:lnTo>
                  <a:lnTo>
                    <a:pt x="924" y="4"/>
                  </a:lnTo>
                  <a:lnTo>
                    <a:pt x="924" y="4"/>
                  </a:lnTo>
                  <a:lnTo>
                    <a:pt x="912" y="14"/>
                  </a:lnTo>
                  <a:lnTo>
                    <a:pt x="900" y="20"/>
                  </a:lnTo>
                  <a:lnTo>
                    <a:pt x="888" y="24"/>
                  </a:lnTo>
                  <a:lnTo>
                    <a:pt x="888" y="24"/>
                  </a:lnTo>
                  <a:lnTo>
                    <a:pt x="798" y="26"/>
                  </a:lnTo>
                  <a:lnTo>
                    <a:pt x="720" y="26"/>
                  </a:lnTo>
                  <a:lnTo>
                    <a:pt x="720" y="26"/>
                  </a:lnTo>
                  <a:lnTo>
                    <a:pt x="638" y="62"/>
                  </a:lnTo>
                  <a:lnTo>
                    <a:pt x="638" y="62"/>
                  </a:lnTo>
                  <a:lnTo>
                    <a:pt x="628" y="68"/>
                  </a:lnTo>
                  <a:lnTo>
                    <a:pt x="616" y="78"/>
                  </a:lnTo>
                  <a:lnTo>
                    <a:pt x="606" y="86"/>
                  </a:lnTo>
                  <a:lnTo>
                    <a:pt x="596" y="92"/>
                  </a:lnTo>
                  <a:lnTo>
                    <a:pt x="596" y="92"/>
                  </a:lnTo>
                  <a:lnTo>
                    <a:pt x="588" y="92"/>
                  </a:lnTo>
                  <a:lnTo>
                    <a:pt x="582" y="92"/>
                  </a:lnTo>
                  <a:lnTo>
                    <a:pt x="574" y="92"/>
                  </a:lnTo>
                  <a:lnTo>
                    <a:pt x="570" y="92"/>
                  </a:lnTo>
                  <a:lnTo>
                    <a:pt x="570" y="92"/>
                  </a:lnTo>
                  <a:lnTo>
                    <a:pt x="554" y="106"/>
                  </a:lnTo>
                  <a:lnTo>
                    <a:pt x="546" y="116"/>
                  </a:lnTo>
                  <a:lnTo>
                    <a:pt x="538" y="124"/>
                  </a:lnTo>
                  <a:lnTo>
                    <a:pt x="538" y="124"/>
                  </a:lnTo>
                  <a:lnTo>
                    <a:pt x="524" y="142"/>
                  </a:lnTo>
                  <a:lnTo>
                    <a:pt x="516" y="150"/>
                  </a:lnTo>
                  <a:lnTo>
                    <a:pt x="510" y="152"/>
                  </a:lnTo>
                  <a:lnTo>
                    <a:pt x="510" y="152"/>
                  </a:lnTo>
                  <a:lnTo>
                    <a:pt x="504" y="154"/>
                  </a:lnTo>
                  <a:lnTo>
                    <a:pt x="500" y="156"/>
                  </a:lnTo>
                  <a:lnTo>
                    <a:pt x="500" y="156"/>
                  </a:lnTo>
                  <a:lnTo>
                    <a:pt x="504" y="194"/>
                  </a:lnTo>
                  <a:lnTo>
                    <a:pt x="508" y="224"/>
                  </a:lnTo>
                  <a:lnTo>
                    <a:pt x="512" y="246"/>
                  </a:lnTo>
                  <a:lnTo>
                    <a:pt x="512" y="246"/>
                  </a:lnTo>
                  <a:lnTo>
                    <a:pt x="518" y="266"/>
                  </a:lnTo>
                  <a:lnTo>
                    <a:pt x="528" y="292"/>
                  </a:lnTo>
                  <a:lnTo>
                    <a:pt x="536" y="318"/>
                  </a:lnTo>
                  <a:lnTo>
                    <a:pt x="540" y="332"/>
                  </a:lnTo>
                  <a:lnTo>
                    <a:pt x="540" y="344"/>
                  </a:lnTo>
                  <a:lnTo>
                    <a:pt x="540" y="344"/>
                  </a:lnTo>
                  <a:lnTo>
                    <a:pt x="542" y="364"/>
                  </a:lnTo>
                  <a:lnTo>
                    <a:pt x="546" y="382"/>
                  </a:lnTo>
                  <a:lnTo>
                    <a:pt x="552" y="406"/>
                  </a:lnTo>
                  <a:lnTo>
                    <a:pt x="552" y="406"/>
                  </a:lnTo>
                  <a:lnTo>
                    <a:pt x="552" y="418"/>
                  </a:lnTo>
                  <a:lnTo>
                    <a:pt x="548" y="430"/>
                  </a:lnTo>
                  <a:lnTo>
                    <a:pt x="542" y="442"/>
                  </a:lnTo>
                  <a:lnTo>
                    <a:pt x="538" y="446"/>
                  </a:lnTo>
                  <a:lnTo>
                    <a:pt x="534" y="448"/>
                  </a:lnTo>
                  <a:lnTo>
                    <a:pt x="534" y="448"/>
                  </a:lnTo>
                  <a:lnTo>
                    <a:pt x="504" y="448"/>
                  </a:lnTo>
                  <a:lnTo>
                    <a:pt x="468" y="448"/>
                  </a:lnTo>
                  <a:lnTo>
                    <a:pt x="468" y="448"/>
                  </a:lnTo>
                  <a:lnTo>
                    <a:pt x="452" y="446"/>
                  </a:lnTo>
                  <a:lnTo>
                    <a:pt x="444" y="446"/>
                  </a:lnTo>
                  <a:lnTo>
                    <a:pt x="434" y="448"/>
                  </a:lnTo>
                  <a:lnTo>
                    <a:pt x="426" y="450"/>
                  </a:lnTo>
                  <a:lnTo>
                    <a:pt x="418" y="456"/>
                  </a:lnTo>
                  <a:lnTo>
                    <a:pt x="408" y="464"/>
                  </a:lnTo>
                  <a:lnTo>
                    <a:pt x="400" y="476"/>
                  </a:lnTo>
                  <a:lnTo>
                    <a:pt x="400" y="476"/>
                  </a:lnTo>
                  <a:lnTo>
                    <a:pt x="392" y="488"/>
                  </a:lnTo>
                  <a:lnTo>
                    <a:pt x="386" y="502"/>
                  </a:lnTo>
                  <a:lnTo>
                    <a:pt x="380" y="526"/>
                  </a:lnTo>
                  <a:lnTo>
                    <a:pt x="378" y="536"/>
                  </a:lnTo>
                  <a:lnTo>
                    <a:pt x="374" y="544"/>
                  </a:lnTo>
                  <a:lnTo>
                    <a:pt x="370" y="550"/>
                  </a:lnTo>
                  <a:lnTo>
                    <a:pt x="364" y="552"/>
                  </a:lnTo>
                  <a:lnTo>
                    <a:pt x="364" y="552"/>
                  </a:lnTo>
                  <a:lnTo>
                    <a:pt x="350" y="552"/>
                  </a:lnTo>
                  <a:lnTo>
                    <a:pt x="332" y="556"/>
                  </a:lnTo>
                  <a:lnTo>
                    <a:pt x="324" y="560"/>
                  </a:lnTo>
                  <a:lnTo>
                    <a:pt x="316" y="566"/>
                  </a:lnTo>
                  <a:lnTo>
                    <a:pt x="308" y="572"/>
                  </a:lnTo>
                  <a:lnTo>
                    <a:pt x="302" y="582"/>
                  </a:lnTo>
                  <a:lnTo>
                    <a:pt x="302" y="582"/>
                  </a:lnTo>
                  <a:lnTo>
                    <a:pt x="288" y="604"/>
                  </a:lnTo>
                  <a:lnTo>
                    <a:pt x="272" y="622"/>
                  </a:lnTo>
                  <a:lnTo>
                    <a:pt x="262" y="630"/>
                  </a:lnTo>
                  <a:lnTo>
                    <a:pt x="252" y="636"/>
                  </a:lnTo>
                  <a:lnTo>
                    <a:pt x="242" y="640"/>
                  </a:lnTo>
                  <a:lnTo>
                    <a:pt x="232" y="642"/>
                  </a:lnTo>
                  <a:lnTo>
                    <a:pt x="232" y="642"/>
                  </a:lnTo>
                  <a:lnTo>
                    <a:pt x="210" y="644"/>
                  </a:lnTo>
                  <a:lnTo>
                    <a:pt x="184" y="650"/>
                  </a:lnTo>
                  <a:lnTo>
                    <a:pt x="132" y="664"/>
                  </a:lnTo>
                  <a:lnTo>
                    <a:pt x="132" y="664"/>
                  </a:lnTo>
                  <a:lnTo>
                    <a:pt x="110" y="670"/>
                  </a:lnTo>
                  <a:lnTo>
                    <a:pt x="94" y="678"/>
                  </a:lnTo>
                  <a:lnTo>
                    <a:pt x="78" y="686"/>
                  </a:lnTo>
                  <a:lnTo>
                    <a:pt x="62" y="692"/>
                  </a:lnTo>
                  <a:lnTo>
                    <a:pt x="62" y="692"/>
                  </a:lnTo>
                  <a:lnTo>
                    <a:pt x="52" y="696"/>
                  </a:lnTo>
                  <a:lnTo>
                    <a:pt x="42" y="702"/>
                  </a:lnTo>
                  <a:lnTo>
                    <a:pt x="30" y="710"/>
                  </a:lnTo>
                  <a:lnTo>
                    <a:pt x="20" y="720"/>
                  </a:lnTo>
                  <a:lnTo>
                    <a:pt x="10" y="732"/>
                  </a:lnTo>
                  <a:lnTo>
                    <a:pt x="4" y="746"/>
                  </a:lnTo>
                  <a:lnTo>
                    <a:pt x="0" y="760"/>
                  </a:lnTo>
                  <a:lnTo>
                    <a:pt x="0" y="776"/>
                  </a:lnTo>
                  <a:lnTo>
                    <a:pt x="0" y="776"/>
                  </a:lnTo>
                  <a:lnTo>
                    <a:pt x="6" y="810"/>
                  </a:lnTo>
                  <a:lnTo>
                    <a:pt x="10" y="828"/>
                  </a:lnTo>
                  <a:lnTo>
                    <a:pt x="16" y="844"/>
                  </a:lnTo>
                  <a:lnTo>
                    <a:pt x="28" y="860"/>
                  </a:lnTo>
                  <a:lnTo>
                    <a:pt x="44" y="876"/>
                  </a:lnTo>
                  <a:lnTo>
                    <a:pt x="66" y="892"/>
                  </a:lnTo>
                  <a:lnTo>
                    <a:pt x="96" y="908"/>
                  </a:lnTo>
                  <a:lnTo>
                    <a:pt x="96" y="908"/>
                  </a:lnTo>
                  <a:lnTo>
                    <a:pt x="130" y="926"/>
                  </a:lnTo>
                  <a:lnTo>
                    <a:pt x="164" y="948"/>
                  </a:lnTo>
                  <a:lnTo>
                    <a:pt x="196" y="972"/>
                  </a:lnTo>
                  <a:lnTo>
                    <a:pt x="226" y="996"/>
                  </a:lnTo>
                  <a:lnTo>
                    <a:pt x="272" y="1036"/>
                  </a:lnTo>
                  <a:lnTo>
                    <a:pt x="290" y="1052"/>
                  </a:lnTo>
                  <a:lnTo>
                    <a:pt x="760" y="1382"/>
                  </a:lnTo>
                  <a:lnTo>
                    <a:pt x="760" y="1382"/>
                  </a:lnTo>
                  <a:lnTo>
                    <a:pt x="760" y="1388"/>
                  </a:lnTo>
                  <a:lnTo>
                    <a:pt x="762" y="1400"/>
                  </a:lnTo>
                  <a:lnTo>
                    <a:pt x="766" y="1412"/>
                  </a:lnTo>
                  <a:lnTo>
                    <a:pt x="768" y="1416"/>
                  </a:lnTo>
                  <a:lnTo>
                    <a:pt x="772" y="1418"/>
                  </a:lnTo>
                  <a:lnTo>
                    <a:pt x="772" y="1418"/>
                  </a:lnTo>
                  <a:lnTo>
                    <a:pt x="780" y="1420"/>
                  </a:lnTo>
                  <a:lnTo>
                    <a:pt x="794" y="1424"/>
                  </a:lnTo>
                  <a:lnTo>
                    <a:pt x="828" y="1438"/>
                  </a:lnTo>
                  <a:lnTo>
                    <a:pt x="860" y="1452"/>
                  </a:lnTo>
                  <a:lnTo>
                    <a:pt x="878" y="1458"/>
                  </a:lnTo>
                  <a:lnTo>
                    <a:pt x="878" y="1458"/>
                  </a:lnTo>
                  <a:lnTo>
                    <a:pt x="880" y="1460"/>
                  </a:lnTo>
                  <a:lnTo>
                    <a:pt x="884" y="1464"/>
                  </a:lnTo>
                  <a:lnTo>
                    <a:pt x="892" y="1480"/>
                  </a:lnTo>
                  <a:lnTo>
                    <a:pt x="898" y="1500"/>
                  </a:lnTo>
                  <a:lnTo>
                    <a:pt x="900" y="1520"/>
                  </a:lnTo>
                  <a:lnTo>
                    <a:pt x="900" y="1520"/>
                  </a:lnTo>
                  <a:lnTo>
                    <a:pt x="902" y="1528"/>
                  </a:lnTo>
                  <a:lnTo>
                    <a:pt x="908" y="1534"/>
                  </a:lnTo>
                  <a:lnTo>
                    <a:pt x="914" y="1538"/>
                  </a:lnTo>
                  <a:lnTo>
                    <a:pt x="924" y="1540"/>
                  </a:lnTo>
                  <a:lnTo>
                    <a:pt x="946" y="1540"/>
                  </a:lnTo>
                  <a:lnTo>
                    <a:pt x="964" y="1536"/>
                  </a:lnTo>
                  <a:lnTo>
                    <a:pt x="964" y="1536"/>
                  </a:lnTo>
                  <a:lnTo>
                    <a:pt x="1026" y="1524"/>
                  </a:lnTo>
                  <a:lnTo>
                    <a:pt x="1084" y="1508"/>
                  </a:lnTo>
                  <a:lnTo>
                    <a:pt x="1084" y="1508"/>
                  </a:lnTo>
                  <a:lnTo>
                    <a:pt x="1108" y="1492"/>
                  </a:lnTo>
                  <a:lnTo>
                    <a:pt x="1164" y="1452"/>
                  </a:lnTo>
                  <a:lnTo>
                    <a:pt x="1326" y="1330"/>
                  </a:lnTo>
                  <a:lnTo>
                    <a:pt x="1554" y="1156"/>
                  </a:lnTo>
                  <a:lnTo>
                    <a:pt x="1554" y="1156"/>
                  </a:lnTo>
                  <a:lnTo>
                    <a:pt x="1550" y="1150"/>
                  </a:lnTo>
                  <a:lnTo>
                    <a:pt x="1546" y="1138"/>
                  </a:lnTo>
                  <a:lnTo>
                    <a:pt x="1546" y="1138"/>
                  </a:lnTo>
                  <a:lnTo>
                    <a:pt x="1544" y="1126"/>
                  </a:lnTo>
                  <a:lnTo>
                    <a:pt x="1540" y="1118"/>
                  </a:lnTo>
                  <a:lnTo>
                    <a:pt x="1534" y="1110"/>
                  </a:lnTo>
                  <a:lnTo>
                    <a:pt x="1534" y="1110"/>
                  </a:lnTo>
                  <a:lnTo>
                    <a:pt x="1502" y="1092"/>
                  </a:lnTo>
                  <a:lnTo>
                    <a:pt x="1484" y="1084"/>
                  </a:lnTo>
                  <a:lnTo>
                    <a:pt x="1472" y="1078"/>
                  </a:lnTo>
                  <a:lnTo>
                    <a:pt x="1472" y="1078"/>
                  </a:lnTo>
                  <a:lnTo>
                    <a:pt x="1462" y="1076"/>
                  </a:lnTo>
                  <a:lnTo>
                    <a:pt x="1452" y="1072"/>
                  </a:lnTo>
                  <a:lnTo>
                    <a:pt x="1446" y="1068"/>
                  </a:lnTo>
                  <a:lnTo>
                    <a:pt x="1440" y="1060"/>
                  </a:lnTo>
                  <a:lnTo>
                    <a:pt x="1440" y="1060"/>
                  </a:lnTo>
                  <a:lnTo>
                    <a:pt x="1428" y="1026"/>
                  </a:lnTo>
                  <a:lnTo>
                    <a:pt x="1420" y="1008"/>
                  </a:lnTo>
                  <a:lnTo>
                    <a:pt x="1412" y="994"/>
                  </a:lnTo>
                  <a:lnTo>
                    <a:pt x="1412" y="994"/>
                  </a:lnTo>
                  <a:lnTo>
                    <a:pt x="1398" y="974"/>
                  </a:lnTo>
                  <a:lnTo>
                    <a:pt x="1388" y="954"/>
                  </a:lnTo>
                  <a:lnTo>
                    <a:pt x="1388" y="954"/>
                  </a:lnTo>
                  <a:lnTo>
                    <a:pt x="1388" y="946"/>
                  </a:lnTo>
                  <a:lnTo>
                    <a:pt x="1390" y="936"/>
                  </a:lnTo>
                  <a:lnTo>
                    <a:pt x="1394" y="920"/>
                  </a:lnTo>
                  <a:lnTo>
                    <a:pt x="1394" y="920"/>
                  </a:lnTo>
                  <a:lnTo>
                    <a:pt x="1392" y="898"/>
                  </a:lnTo>
                  <a:lnTo>
                    <a:pt x="1394" y="874"/>
                  </a:lnTo>
                  <a:lnTo>
                    <a:pt x="1394" y="874"/>
                  </a:lnTo>
                  <a:lnTo>
                    <a:pt x="1390" y="830"/>
                  </a:lnTo>
                  <a:lnTo>
                    <a:pt x="1388" y="792"/>
                  </a:lnTo>
                  <a:lnTo>
                    <a:pt x="1388" y="792"/>
                  </a:lnTo>
                  <a:lnTo>
                    <a:pt x="1384" y="748"/>
                  </a:lnTo>
                  <a:lnTo>
                    <a:pt x="1384" y="702"/>
                  </a:lnTo>
                  <a:lnTo>
                    <a:pt x="1384" y="702"/>
                  </a:lnTo>
                  <a:lnTo>
                    <a:pt x="1374" y="636"/>
                  </a:lnTo>
                  <a:lnTo>
                    <a:pt x="1366" y="574"/>
                  </a:lnTo>
                  <a:lnTo>
                    <a:pt x="1366" y="574"/>
                  </a:lnTo>
                  <a:lnTo>
                    <a:pt x="1362" y="540"/>
                  </a:lnTo>
                  <a:lnTo>
                    <a:pt x="1356" y="512"/>
                  </a:lnTo>
                  <a:lnTo>
                    <a:pt x="1352" y="498"/>
                  </a:lnTo>
                  <a:lnTo>
                    <a:pt x="1348" y="488"/>
                  </a:lnTo>
                  <a:lnTo>
                    <a:pt x="1348" y="488"/>
                  </a:lnTo>
                  <a:lnTo>
                    <a:pt x="1334" y="458"/>
                  </a:lnTo>
                  <a:lnTo>
                    <a:pt x="1322" y="434"/>
                  </a:lnTo>
                  <a:lnTo>
                    <a:pt x="1314" y="424"/>
                  </a:lnTo>
                  <a:lnTo>
                    <a:pt x="1308" y="414"/>
                  </a:lnTo>
                  <a:lnTo>
                    <a:pt x="1308" y="414"/>
                  </a:lnTo>
                  <a:lnTo>
                    <a:pt x="1290" y="394"/>
                  </a:lnTo>
                  <a:lnTo>
                    <a:pt x="1268" y="364"/>
                  </a:lnTo>
                  <a:lnTo>
                    <a:pt x="1238" y="320"/>
                  </a:lnTo>
                  <a:lnTo>
                    <a:pt x="1238" y="320"/>
                  </a:lnTo>
                  <a:lnTo>
                    <a:pt x="1234" y="312"/>
                  </a:lnTo>
                  <a:lnTo>
                    <a:pt x="1230" y="302"/>
                  </a:lnTo>
                  <a:lnTo>
                    <a:pt x="1222" y="274"/>
                  </a:lnTo>
                  <a:lnTo>
                    <a:pt x="1220" y="258"/>
                  </a:lnTo>
                  <a:lnTo>
                    <a:pt x="1220" y="246"/>
                  </a:lnTo>
                  <a:lnTo>
                    <a:pt x="1220" y="236"/>
                  </a:lnTo>
                  <a:lnTo>
                    <a:pt x="1224" y="230"/>
                  </a:lnTo>
                  <a:lnTo>
                    <a:pt x="1224" y="230"/>
                  </a:lnTo>
                  <a:lnTo>
                    <a:pt x="1232" y="226"/>
                  </a:lnTo>
                  <a:lnTo>
                    <a:pt x="1238" y="224"/>
                  </a:lnTo>
                  <a:lnTo>
                    <a:pt x="1244" y="222"/>
                  </a:lnTo>
                  <a:lnTo>
                    <a:pt x="1270" y="150"/>
                  </a:lnTo>
                  <a:lnTo>
                    <a:pt x="1270" y="150"/>
                  </a:lnTo>
                  <a:lnTo>
                    <a:pt x="1258" y="114"/>
                  </a:lnTo>
                  <a:lnTo>
                    <a:pt x="1248" y="88"/>
                  </a:lnTo>
                  <a:lnTo>
                    <a:pt x="1242" y="76"/>
                  </a:lnTo>
                  <a:lnTo>
                    <a:pt x="1238" y="70"/>
                  </a:lnTo>
                  <a:lnTo>
                    <a:pt x="1238" y="70"/>
                  </a:lnTo>
                  <a:lnTo>
                    <a:pt x="1230" y="60"/>
                  </a:lnTo>
                  <a:lnTo>
                    <a:pt x="1226" y="48"/>
                  </a:lnTo>
                  <a:lnTo>
                    <a:pt x="1222" y="36"/>
                  </a:lnTo>
                  <a:lnTo>
                    <a:pt x="1222" y="3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16" name="Freeform 1875"/>
            <p:cNvSpPr>
              <a:spLocks/>
            </p:cNvSpPr>
            <p:nvPr/>
          </p:nvSpPr>
          <p:spPr bwMode="auto">
            <a:xfrm>
              <a:off x="3525838" y="849313"/>
              <a:ext cx="1154112" cy="1155700"/>
            </a:xfrm>
            <a:custGeom>
              <a:avLst/>
              <a:gdLst/>
              <a:ahLst/>
              <a:cxnLst>
                <a:cxn ang="0">
                  <a:pos x="1186" y="44"/>
                </a:cxn>
                <a:cxn ang="0">
                  <a:pos x="1140" y="12"/>
                </a:cxn>
                <a:cxn ang="0">
                  <a:pos x="1106" y="16"/>
                </a:cxn>
                <a:cxn ang="0">
                  <a:pos x="1072" y="34"/>
                </a:cxn>
                <a:cxn ang="0">
                  <a:pos x="1014" y="38"/>
                </a:cxn>
                <a:cxn ang="0">
                  <a:pos x="962" y="22"/>
                </a:cxn>
                <a:cxn ang="0">
                  <a:pos x="928" y="4"/>
                </a:cxn>
                <a:cxn ang="0">
                  <a:pos x="886" y="8"/>
                </a:cxn>
                <a:cxn ang="0">
                  <a:pos x="874" y="50"/>
                </a:cxn>
                <a:cxn ang="0">
                  <a:pos x="852" y="90"/>
                </a:cxn>
                <a:cxn ang="0">
                  <a:pos x="806" y="160"/>
                </a:cxn>
                <a:cxn ang="0">
                  <a:pos x="764" y="174"/>
                </a:cxn>
                <a:cxn ang="0">
                  <a:pos x="668" y="236"/>
                </a:cxn>
                <a:cxn ang="0">
                  <a:pos x="602" y="316"/>
                </a:cxn>
                <a:cxn ang="0">
                  <a:pos x="594" y="392"/>
                </a:cxn>
                <a:cxn ang="0">
                  <a:pos x="590" y="432"/>
                </a:cxn>
                <a:cxn ang="0">
                  <a:pos x="606" y="474"/>
                </a:cxn>
                <a:cxn ang="0">
                  <a:pos x="596" y="510"/>
                </a:cxn>
                <a:cxn ang="0">
                  <a:pos x="580" y="556"/>
                </a:cxn>
                <a:cxn ang="0">
                  <a:pos x="454" y="642"/>
                </a:cxn>
                <a:cxn ang="0">
                  <a:pos x="434" y="662"/>
                </a:cxn>
                <a:cxn ang="0">
                  <a:pos x="378" y="668"/>
                </a:cxn>
                <a:cxn ang="0">
                  <a:pos x="318" y="690"/>
                </a:cxn>
                <a:cxn ang="0">
                  <a:pos x="302" y="752"/>
                </a:cxn>
                <a:cxn ang="0">
                  <a:pos x="216" y="846"/>
                </a:cxn>
                <a:cxn ang="0">
                  <a:pos x="196" y="898"/>
                </a:cxn>
                <a:cxn ang="0">
                  <a:pos x="192" y="944"/>
                </a:cxn>
                <a:cxn ang="0">
                  <a:pos x="152" y="962"/>
                </a:cxn>
                <a:cxn ang="0">
                  <a:pos x="108" y="1028"/>
                </a:cxn>
                <a:cxn ang="0">
                  <a:pos x="64" y="1120"/>
                </a:cxn>
                <a:cxn ang="0">
                  <a:pos x="34" y="1150"/>
                </a:cxn>
                <a:cxn ang="0">
                  <a:pos x="22" y="1186"/>
                </a:cxn>
                <a:cxn ang="0">
                  <a:pos x="0" y="1228"/>
                </a:cxn>
                <a:cxn ang="0">
                  <a:pos x="334" y="1216"/>
                </a:cxn>
                <a:cxn ang="0">
                  <a:pos x="332" y="1142"/>
                </a:cxn>
                <a:cxn ang="0">
                  <a:pos x="352" y="1106"/>
                </a:cxn>
                <a:cxn ang="0">
                  <a:pos x="404" y="1064"/>
                </a:cxn>
                <a:cxn ang="0">
                  <a:pos x="416" y="876"/>
                </a:cxn>
                <a:cxn ang="0">
                  <a:pos x="700" y="632"/>
                </a:cxn>
                <a:cxn ang="0">
                  <a:pos x="726" y="596"/>
                </a:cxn>
                <a:cxn ang="0">
                  <a:pos x="806" y="558"/>
                </a:cxn>
                <a:cxn ang="0">
                  <a:pos x="918" y="528"/>
                </a:cxn>
                <a:cxn ang="0">
                  <a:pos x="948" y="522"/>
                </a:cxn>
                <a:cxn ang="0">
                  <a:pos x="1014" y="450"/>
                </a:cxn>
                <a:cxn ang="0">
                  <a:pos x="1058" y="438"/>
                </a:cxn>
                <a:cxn ang="0">
                  <a:pos x="1074" y="420"/>
                </a:cxn>
                <a:cxn ang="0">
                  <a:pos x="1098" y="356"/>
                </a:cxn>
                <a:cxn ang="0">
                  <a:pos x="1226" y="332"/>
                </a:cxn>
                <a:cxn ang="0">
                  <a:pos x="1246" y="316"/>
                </a:cxn>
                <a:cxn ang="0">
                  <a:pos x="1244" y="276"/>
                </a:cxn>
                <a:cxn ang="0">
                  <a:pos x="1230" y="198"/>
                </a:cxn>
                <a:cxn ang="0">
                  <a:pos x="1212" y="146"/>
                </a:cxn>
                <a:cxn ang="0">
                  <a:pos x="1196" y="42"/>
                </a:cxn>
              </a:cxnLst>
              <a:rect l="0" t="0" r="r" b="b"/>
              <a:pathLst>
                <a:path w="1250" h="1252">
                  <a:moveTo>
                    <a:pt x="1196" y="42"/>
                  </a:moveTo>
                  <a:lnTo>
                    <a:pt x="1196" y="42"/>
                  </a:lnTo>
                  <a:lnTo>
                    <a:pt x="1196" y="44"/>
                  </a:lnTo>
                  <a:lnTo>
                    <a:pt x="1192" y="44"/>
                  </a:lnTo>
                  <a:lnTo>
                    <a:pt x="1186" y="44"/>
                  </a:lnTo>
                  <a:lnTo>
                    <a:pt x="1174" y="38"/>
                  </a:lnTo>
                  <a:lnTo>
                    <a:pt x="1174" y="38"/>
                  </a:lnTo>
                  <a:lnTo>
                    <a:pt x="1160" y="28"/>
                  </a:lnTo>
                  <a:lnTo>
                    <a:pt x="1148" y="16"/>
                  </a:lnTo>
                  <a:lnTo>
                    <a:pt x="1140" y="12"/>
                  </a:lnTo>
                  <a:lnTo>
                    <a:pt x="1134" y="10"/>
                  </a:lnTo>
                  <a:lnTo>
                    <a:pt x="1126" y="8"/>
                  </a:lnTo>
                  <a:lnTo>
                    <a:pt x="1118" y="10"/>
                  </a:lnTo>
                  <a:lnTo>
                    <a:pt x="1118" y="10"/>
                  </a:lnTo>
                  <a:lnTo>
                    <a:pt x="1106" y="16"/>
                  </a:lnTo>
                  <a:lnTo>
                    <a:pt x="1098" y="22"/>
                  </a:lnTo>
                  <a:lnTo>
                    <a:pt x="1092" y="28"/>
                  </a:lnTo>
                  <a:lnTo>
                    <a:pt x="1082" y="32"/>
                  </a:lnTo>
                  <a:lnTo>
                    <a:pt x="1082" y="32"/>
                  </a:lnTo>
                  <a:lnTo>
                    <a:pt x="1072" y="34"/>
                  </a:lnTo>
                  <a:lnTo>
                    <a:pt x="1066" y="36"/>
                  </a:lnTo>
                  <a:lnTo>
                    <a:pt x="1042" y="34"/>
                  </a:lnTo>
                  <a:lnTo>
                    <a:pt x="1042" y="34"/>
                  </a:lnTo>
                  <a:lnTo>
                    <a:pt x="1026" y="36"/>
                  </a:lnTo>
                  <a:lnTo>
                    <a:pt x="1014" y="38"/>
                  </a:lnTo>
                  <a:lnTo>
                    <a:pt x="1006" y="40"/>
                  </a:lnTo>
                  <a:lnTo>
                    <a:pt x="1000" y="38"/>
                  </a:lnTo>
                  <a:lnTo>
                    <a:pt x="992" y="36"/>
                  </a:lnTo>
                  <a:lnTo>
                    <a:pt x="992" y="36"/>
                  </a:lnTo>
                  <a:lnTo>
                    <a:pt x="962" y="22"/>
                  </a:lnTo>
                  <a:lnTo>
                    <a:pt x="950" y="16"/>
                  </a:lnTo>
                  <a:lnTo>
                    <a:pt x="940" y="10"/>
                  </a:lnTo>
                  <a:lnTo>
                    <a:pt x="940" y="10"/>
                  </a:lnTo>
                  <a:lnTo>
                    <a:pt x="934" y="6"/>
                  </a:lnTo>
                  <a:lnTo>
                    <a:pt x="928" y="4"/>
                  </a:lnTo>
                  <a:lnTo>
                    <a:pt x="920" y="2"/>
                  </a:lnTo>
                  <a:lnTo>
                    <a:pt x="910" y="0"/>
                  </a:lnTo>
                  <a:lnTo>
                    <a:pt x="900" y="2"/>
                  </a:lnTo>
                  <a:lnTo>
                    <a:pt x="892" y="4"/>
                  </a:lnTo>
                  <a:lnTo>
                    <a:pt x="886" y="8"/>
                  </a:lnTo>
                  <a:lnTo>
                    <a:pt x="880" y="14"/>
                  </a:lnTo>
                  <a:lnTo>
                    <a:pt x="880" y="14"/>
                  </a:lnTo>
                  <a:lnTo>
                    <a:pt x="878" y="22"/>
                  </a:lnTo>
                  <a:lnTo>
                    <a:pt x="876" y="30"/>
                  </a:lnTo>
                  <a:lnTo>
                    <a:pt x="874" y="50"/>
                  </a:lnTo>
                  <a:lnTo>
                    <a:pt x="872" y="60"/>
                  </a:lnTo>
                  <a:lnTo>
                    <a:pt x="868" y="70"/>
                  </a:lnTo>
                  <a:lnTo>
                    <a:pt x="862" y="80"/>
                  </a:lnTo>
                  <a:lnTo>
                    <a:pt x="852" y="90"/>
                  </a:lnTo>
                  <a:lnTo>
                    <a:pt x="852" y="90"/>
                  </a:lnTo>
                  <a:lnTo>
                    <a:pt x="842" y="100"/>
                  </a:lnTo>
                  <a:lnTo>
                    <a:pt x="834" y="112"/>
                  </a:lnTo>
                  <a:lnTo>
                    <a:pt x="820" y="138"/>
                  </a:lnTo>
                  <a:lnTo>
                    <a:pt x="814" y="150"/>
                  </a:lnTo>
                  <a:lnTo>
                    <a:pt x="806" y="160"/>
                  </a:lnTo>
                  <a:lnTo>
                    <a:pt x="794" y="166"/>
                  </a:lnTo>
                  <a:lnTo>
                    <a:pt x="788" y="168"/>
                  </a:lnTo>
                  <a:lnTo>
                    <a:pt x="780" y="170"/>
                  </a:lnTo>
                  <a:lnTo>
                    <a:pt x="780" y="170"/>
                  </a:lnTo>
                  <a:lnTo>
                    <a:pt x="764" y="174"/>
                  </a:lnTo>
                  <a:lnTo>
                    <a:pt x="746" y="180"/>
                  </a:lnTo>
                  <a:lnTo>
                    <a:pt x="730" y="188"/>
                  </a:lnTo>
                  <a:lnTo>
                    <a:pt x="716" y="196"/>
                  </a:lnTo>
                  <a:lnTo>
                    <a:pt x="688" y="218"/>
                  </a:lnTo>
                  <a:lnTo>
                    <a:pt x="668" y="236"/>
                  </a:lnTo>
                  <a:lnTo>
                    <a:pt x="668" y="236"/>
                  </a:lnTo>
                  <a:lnTo>
                    <a:pt x="634" y="272"/>
                  </a:lnTo>
                  <a:lnTo>
                    <a:pt x="606" y="308"/>
                  </a:lnTo>
                  <a:lnTo>
                    <a:pt x="606" y="308"/>
                  </a:lnTo>
                  <a:lnTo>
                    <a:pt x="602" y="316"/>
                  </a:lnTo>
                  <a:lnTo>
                    <a:pt x="600" y="328"/>
                  </a:lnTo>
                  <a:lnTo>
                    <a:pt x="600" y="352"/>
                  </a:lnTo>
                  <a:lnTo>
                    <a:pt x="598" y="376"/>
                  </a:lnTo>
                  <a:lnTo>
                    <a:pt x="598" y="386"/>
                  </a:lnTo>
                  <a:lnTo>
                    <a:pt x="594" y="392"/>
                  </a:lnTo>
                  <a:lnTo>
                    <a:pt x="594" y="392"/>
                  </a:lnTo>
                  <a:lnTo>
                    <a:pt x="588" y="402"/>
                  </a:lnTo>
                  <a:lnTo>
                    <a:pt x="586" y="412"/>
                  </a:lnTo>
                  <a:lnTo>
                    <a:pt x="586" y="420"/>
                  </a:lnTo>
                  <a:lnTo>
                    <a:pt x="590" y="432"/>
                  </a:lnTo>
                  <a:lnTo>
                    <a:pt x="590" y="432"/>
                  </a:lnTo>
                  <a:lnTo>
                    <a:pt x="596" y="444"/>
                  </a:lnTo>
                  <a:lnTo>
                    <a:pt x="604" y="458"/>
                  </a:lnTo>
                  <a:lnTo>
                    <a:pt x="606" y="466"/>
                  </a:lnTo>
                  <a:lnTo>
                    <a:pt x="606" y="474"/>
                  </a:lnTo>
                  <a:lnTo>
                    <a:pt x="606" y="482"/>
                  </a:lnTo>
                  <a:lnTo>
                    <a:pt x="602" y="492"/>
                  </a:lnTo>
                  <a:lnTo>
                    <a:pt x="602" y="492"/>
                  </a:lnTo>
                  <a:lnTo>
                    <a:pt x="598" y="502"/>
                  </a:lnTo>
                  <a:lnTo>
                    <a:pt x="596" y="510"/>
                  </a:lnTo>
                  <a:lnTo>
                    <a:pt x="598" y="524"/>
                  </a:lnTo>
                  <a:lnTo>
                    <a:pt x="596" y="532"/>
                  </a:lnTo>
                  <a:lnTo>
                    <a:pt x="594" y="540"/>
                  </a:lnTo>
                  <a:lnTo>
                    <a:pt x="588" y="548"/>
                  </a:lnTo>
                  <a:lnTo>
                    <a:pt x="580" y="556"/>
                  </a:lnTo>
                  <a:lnTo>
                    <a:pt x="580" y="556"/>
                  </a:lnTo>
                  <a:lnTo>
                    <a:pt x="550" y="578"/>
                  </a:lnTo>
                  <a:lnTo>
                    <a:pt x="514" y="604"/>
                  </a:lnTo>
                  <a:lnTo>
                    <a:pt x="478" y="628"/>
                  </a:lnTo>
                  <a:lnTo>
                    <a:pt x="454" y="642"/>
                  </a:lnTo>
                  <a:lnTo>
                    <a:pt x="454" y="642"/>
                  </a:lnTo>
                  <a:lnTo>
                    <a:pt x="448" y="646"/>
                  </a:lnTo>
                  <a:lnTo>
                    <a:pt x="444" y="650"/>
                  </a:lnTo>
                  <a:lnTo>
                    <a:pt x="438" y="658"/>
                  </a:lnTo>
                  <a:lnTo>
                    <a:pt x="434" y="662"/>
                  </a:lnTo>
                  <a:lnTo>
                    <a:pt x="430" y="666"/>
                  </a:lnTo>
                  <a:lnTo>
                    <a:pt x="420" y="668"/>
                  </a:lnTo>
                  <a:lnTo>
                    <a:pt x="408" y="668"/>
                  </a:lnTo>
                  <a:lnTo>
                    <a:pt x="408" y="668"/>
                  </a:lnTo>
                  <a:lnTo>
                    <a:pt x="378" y="668"/>
                  </a:lnTo>
                  <a:lnTo>
                    <a:pt x="350" y="672"/>
                  </a:lnTo>
                  <a:lnTo>
                    <a:pt x="338" y="676"/>
                  </a:lnTo>
                  <a:lnTo>
                    <a:pt x="328" y="678"/>
                  </a:lnTo>
                  <a:lnTo>
                    <a:pt x="322" y="684"/>
                  </a:lnTo>
                  <a:lnTo>
                    <a:pt x="318" y="690"/>
                  </a:lnTo>
                  <a:lnTo>
                    <a:pt x="318" y="690"/>
                  </a:lnTo>
                  <a:lnTo>
                    <a:pt x="312" y="724"/>
                  </a:lnTo>
                  <a:lnTo>
                    <a:pt x="310" y="734"/>
                  </a:lnTo>
                  <a:lnTo>
                    <a:pt x="306" y="744"/>
                  </a:lnTo>
                  <a:lnTo>
                    <a:pt x="302" y="752"/>
                  </a:lnTo>
                  <a:lnTo>
                    <a:pt x="294" y="762"/>
                  </a:lnTo>
                  <a:lnTo>
                    <a:pt x="294" y="762"/>
                  </a:lnTo>
                  <a:lnTo>
                    <a:pt x="250" y="806"/>
                  </a:lnTo>
                  <a:lnTo>
                    <a:pt x="226" y="832"/>
                  </a:lnTo>
                  <a:lnTo>
                    <a:pt x="216" y="846"/>
                  </a:lnTo>
                  <a:lnTo>
                    <a:pt x="206" y="858"/>
                  </a:lnTo>
                  <a:lnTo>
                    <a:pt x="206" y="858"/>
                  </a:lnTo>
                  <a:lnTo>
                    <a:pt x="200" y="872"/>
                  </a:lnTo>
                  <a:lnTo>
                    <a:pt x="198" y="884"/>
                  </a:lnTo>
                  <a:lnTo>
                    <a:pt x="196" y="898"/>
                  </a:lnTo>
                  <a:lnTo>
                    <a:pt x="198" y="910"/>
                  </a:lnTo>
                  <a:lnTo>
                    <a:pt x="198" y="922"/>
                  </a:lnTo>
                  <a:lnTo>
                    <a:pt x="198" y="932"/>
                  </a:lnTo>
                  <a:lnTo>
                    <a:pt x="194" y="940"/>
                  </a:lnTo>
                  <a:lnTo>
                    <a:pt x="192" y="944"/>
                  </a:lnTo>
                  <a:lnTo>
                    <a:pt x="188" y="946"/>
                  </a:lnTo>
                  <a:lnTo>
                    <a:pt x="188" y="946"/>
                  </a:lnTo>
                  <a:lnTo>
                    <a:pt x="172" y="952"/>
                  </a:lnTo>
                  <a:lnTo>
                    <a:pt x="160" y="958"/>
                  </a:lnTo>
                  <a:lnTo>
                    <a:pt x="152" y="962"/>
                  </a:lnTo>
                  <a:lnTo>
                    <a:pt x="146" y="970"/>
                  </a:lnTo>
                  <a:lnTo>
                    <a:pt x="130" y="990"/>
                  </a:lnTo>
                  <a:lnTo>
                    <a:pt x="130" y="990"/>
                  </a:lnTo>
                  <a:lnTo>
                    <a:pt x="116" y="1012"/>
                  </a:lnTo>
                  <a:lnTo>
                    <a:pt x="108" y="1028"/>
                  </a:lnTo>
                  <a:lnTo>
                    <a:pt x="92" y="1066"/>
                  </a:lnTo>
                  <a:lnTo>
                    <a:pt x="92" y="1066"/>
                  </a:lnTo>
                  <a:lnTo>
                    <a:pt x="82" y="1088"/>
                  </a:lnTo>
                  <a:lnTo>
                    <a:pt x="74" y="1106"/>
                  </a:lnTo>
                  <a:lnTo>
                    <a:pt x="64" y="1120"/>
                  </a:lnTo>
                  <a:lnTo>
                    <a:pt x="58" y="1126"/>
                  </a:lnTo>
                  <a:lnTo>
                    <a:pt x="48" y="1134"/>
                  </a:lnTo>
                  <a:lnTo>
                    <a:pt x="48" y="1134"/>
                  </a:lnTo>
                  <a:lnTo>
                    <a:pt x="40" y="1142"/>
                  </a:lnTo>
                  <a:lnTo>
                    <a:pt x="34" y="1150"/>
                  </a:lnTo>
                  <a:lnTo>
                    <a:pt x="32" y="1158"/>
                  </a:lnTo>
                  <a:lnTo>
                    <a:pt x="30" y="1164"/>
                  </a:lnTo>
                  <a:lnTo>
                    <a:pt x="28" y="1178"/>
                  </a:lnTo>
                  <a:lnTo>
                    <a:pt x="26" y="1182"/>
                  </a:lnTo>
                  <a:lnTo>
                    <a:pt x="22" y="1186"/>
                  </a:lnTo>
                  <a:lnTo>
                    <a:pt x="22" y="1186"/>
                  </a:lnTo>
                  <a:lnTo>
                    <a:pt x="18" y="1190"/>
                  </a:lnTo>
                  <a:lnTo>
                    <a:pt x="12" y="1196"/>
                  </a:lnTo>
                  <a:lnTo>
                    <a:pt x="6" y="1210"/>
                  </a:lnTo>
                  <a:lnTo>
                    <a:pt x="0" y="1228"/>
                  </a:lnTo>
                  <a:lnTo>
                    <a:pt x="312" y="1252"/>
                  </a:lnTo>
                  <a:lnTo>
                    <a:pt x="312" y="1252"/>
                  </a:lnTo>
                  <a:lnTo>
                    <a:pt x="324" y="1238"/>
                  </a:lnTo>
                  <a:lnTo>
                    <a:pt x="330" y="1224"/>
                  </a:lnTo>
                  <a:lnTo>
                    <a:pt x="334" y="1216"/>
                  </a:lnTo>
                  <a:lnTo>
                    <a:pt x="334" y="1208"/>
                  </a:lnTo>
                  <a:lnTo>
                    <a:pt x="334" y="1208"/>
                  </a:lnTo>
                  <a:lnTo>
                    <a:pt x="330" y="1166"/>
                  </a:lnTo>
                  <a:lnTo>
                    <a:pt x="330" y="1154"/>
                  </a:lnTo>
                  <a:lnTo>
                    <a:pt x="332" y="1142"/>
                  </a:lnTo>
                  <a:lnTo>
                    <a:pt x="334" y="1132"/>
                  </a:lnTo>
                  <a:lnTo>
                    <a:pt x="338" y="1122"/>
                  </a:lnTo>
                  <a:lnTo>
                    <a:pt x="338" y="1122"/>
                  </a:lnTo>
                  <a:lnTo>
                    <a:pt x="344" y="1114"/>
                  </a:lnTo>
                  <a:lnTo>
                    <a:pt x="352" y="1106"/>
                  </a:lnTo>
                  <a:lnTo>
                    <a:pt x="372" y="1092"/>
                  </a:lnTo>
                  <a:lnTo>
                    <a:pt x="392" y="1078"/>
                  </a:lnTo>
                  <a:lnTo>
                    <a:pt x="398" y="1072"/>
                  </a:lnTo>
                  <a:lnTo>
                    <a:pt x="404" y="1064"/>
                  </a:lnTo>
                  <a:lnTo>
                    <a:pt x="404" y="1064"/>
                  </a:lnTo>
                  <a:lnTo>
                    <a:pt x="408" y="1054"/>
                  </a:lnTo>
                  <a:lnTo>
                    <a:pt x="410" y="1038"/>
                  </a:lnTo>
                  <a:lnTo>
                    <a:pt x="412" y="1002"/>
                  </a:lnTo>
                  <a:lnTo>
                    <a:pt x="414" y="956"/>
                  </a:lnTo>
                  <a:lnTo>
                    <a:pt x="416" y="876"/>
                  </a:lnTo>
                  <a:lnTo>
                    <a:pt x="690" y="868"/>
                  </a:lnTo>
                  <a:lnTo>
                    <a:pt x="694" y="654"/>
                  </a:lnTo>
                  <a:lnTo>
                    <a:pt x="694" y="654"/>
                  </a:lnTo>
                  <a:lnTo>
                    <a:pt x="696" y="648"/>
                  </a:lnTo>
                  <a:lnTo>
                    <a:pt x="700" y="632"/>
                  </a:lnTo>
                  <a:lnTo>
                    <a:pt x="704" y="622"/>
                  </a:lnTo>
                  <a:lnTo>
                    <a:pt x="708" y="612"/>
                  </a:lnTo>
                  <a:lnTo>
                    <a:pt x="716" y="604"/>
                  </a:lnTo>
                  <a:lnTo>
                    <a:pt x="726" y="596"/>
                  </a:lnTo>
                  <a:lnTo>
                    <a:pt x="726" y="596"/>
                  </a:lnTo>
                  <a:lnTo>
                    <a:pt x="760" y="578"/>
                  </a:lnTo>
                  <a:lnTo>
                    <a:pt x="780" y="568"/>
                  </a:lnTo>
                  <a:lnTo>
                    <a:pt x="780" y="568"/>
                  </a:lnTo>
                  <a:lnTo>
                    <a:pt x="788" y="564"/>
                  </a:lnTo>
                  <a:lnTo>
                    <a:pt x="806" y="558"/>
                  </a:lnTo>
                  <a:lnTo>
                    <a:pt x="838" y="546"/>
                  </a:lnTo>
                  <a:lnTo>
                    <a:pt x="838" y="546"/>
                  </a:lnTo>
                  <a:lnTo>
                    <a:pt x="914" y="528"/>
                  </a:lnTo>
                  <a:lnTo>
                    <a:pt x="914" y="528"/>
                  </a:lnTo>
                  <a:lnTo>
                    <a:pt x="918" y="528"/>
                  </a:lnTo>
                  <a:lnTo>
                    <a:pt x="924" y="528"/>
                  </a:lnTo>
                  <a:lnTo>
                    <a:pt x="930" y="528"/>
                  </a:lnTo>
                  <a:lnTo>
                    <a:pt x="936" y="526"/>
                  </a:lnTo>
                  <a:lnTo>
                    <a:pt x="936" y="526"/>
                  </a:lnTo>
                  <a:lnTo>
                    <a:pt x="948" y="522"/>
                  </a:lnTo>
                  <a:lnTo>
                    <a:pt x="960" y="514"/>
                  </a:lnTo>
                  <a:lnTo>
                    <a:pt x="974" y="500"/>
                  </a:lnTo>
                  <a:lnTo>
                    <a:pt x="974" y="500"/>
                  </a:lnTo>
                  <a:lnTo>
                    <a:pt x="1002" y="464"/>
                  </a:lnTo>
                  <a:lnTo>
                    <a:pt x="1014" y="450"/>
                  </a:lnTo>
                  <a:lnTo>
                    <a:pt x="1022" y="444"/>
                  </a:lnTo>
                  <a:lnTo>
                    <a:pt x="1022" y="444"/>
                  </a:lnTo>
                  <a:lnTo>
                    <a:pt x="1056" y="436"/>
                  </a:lnTo>
                  <a:lnTo>
                    <a:pt x="1056" y="436"/>
                  </a:lnTo>
                  <a:lnTo>
                    <a:pt x="1058" y="438"/>
                  </a:lnTo>
                  <a:lnTo>
                    <a:pt x="1062" y="438"/>
                  </a:lnTo>
                  <a:lnTo>
                    <a:pt x="1066" y="436"/>
                  </a:lnTo>
                  <a:lnTo>
                    <a:pt x="1068" y="434"/>
                  </a:lnTo>
                  <a:lnTo>
                    <a:pt x="1072" y="428"/>
                  </a:lnTo>
                  <a:lnTo>
                    <a:pt x="1074" y="420"/>
                  </a:lnTo>
                  <a:lnTo>
                    <a:pt x="1074" y="420"/>
                  </a:lnTo>
                  <a:lnTo>
                    <a:pt x="1080" y="396"/>
                  </a:lnTo>
                  <a:lnTo>
                    <a:pt x="1086" y="384"/>
                  </a:lnTo>
                  <a:lnTo>
                    <a:pt x="1092" y="370"/>
                  </a:lnTo>
                  <a:lnTo>
                    <a:pt x="1098" y="356"/>
                  </a:lnTo>
                  <a:lnTo>
                    <a:pt x="1108" y="346"/>
                  </a:lnTo>
                  <a:lnTo>
                    <a:pt x="1120" y="338"/>
                  </a:lnTo>
                  <a:lnTo>
                    <a:pt x="1134" y="332"/>
                  </a:lnTo>
                  <a:lnTo>
                    <a:pt x="1226" y="332"/>
                  </a:lnTo>
                  <a:lnTo>
                    <a:pt x="1226" y="332"/>
                  </a:lnTo>
                  <a:lnTo>
                    <a:pt x="1228" y="334"/>
                  </a:lnTo>
                  <a:lnTo>
                    <a:pt x="1234" y="332"/>
                  </a:lnTo>
                  <a:lnTo>
                    <a:pt x="1238" y="328"/>
                  </a:lnTo>
                  <a:lnTo>
                    <a:pt x="1242" y="324"/>
                  </a:lnTo>
                  <a:lnTo>
                    <a:pt x="1246" y="316"/>
                  </a:lnTo>
                  <a:lnTo>
                    <a:pt x="1250" y="304"/>
                  </a:lnTo>
                  <a:lnTo>
                    <a:pt x="1250" y="304"/>
                  </a:lnTo>
                  <a:lnTo>
                    <a:pt x="1248" y="294"/>
                  </a:lnTo>
                  <a:lnTo>
                    <a:pt x="1244" y="276"/>
                  </a:lnTo>
                  <a:lnTo>
                    <a:pt x="1244" y="276"/>
                  </a:lnTo>
                  <a:lnTo>
                    <a:pt x="1240" y="266"/>
                  </a:lnTo>
                  <a:lnTo>
                    <a:pt x="1238" y="252"/>
                  </a:lnTo>
                  <a:lnTo>
                    <a:pt x="1236" y="230"/>
                  </a:lnTo>
                  <a:lnTo>
                    <a:pt x="1236" y="230"/>
                  </a:lnTo>
                  <a:lnTo>
                    <a:pt x="1230" y="198"/>
                  </a:lnTo>
                  <a:lnTo>
                    <a:pt x="1226" y="178"/>
                  </a:lnTo>
                  <a:lnTo>
                    <a:pt x="1220" y="166"/>
                  </a:lnTo>
                  <a:lnTo>
                    <a:pt x="1220" y="166"/>
                  </a:lnTo>
                  <a:lnTo>
                    <a:pt x="1216" y="158"/>
                  </a:lnTo>
                  <a:lnTo>
                    <a:pt x="1212" y="146"/>
                  </a:lnTo>
                  <a:lnTo>
                    <a:pt x="1206" y="126"/>
                  </a:lnTo>
                  <a:lnTo>
                    <a:pt x="1206" y="126"/>
                  </a:lnTo>
                  <a:lnTo>
                    <a:pt x="1200" y="82"/>
                  </a:lnTo>
                  <a:lnTo>
                    <a:pt x="1196" y="42"/>
                  </a:lnTo>
                  <a:lnTo>
                    <a:pt x="1196" y="4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17" name="Freeform 1876"/>
            <p:cNvSpPr>
              <a:spLocks/>
            </p:cNvSpPr>
            <p:nvPr/>
          </p:nvSpPr>
          <p:spPr bwMode="auto">
            <a:xfrm>
              <a:off x="3522663" y="1452563"/>
              <a:ext cx="908050" cy="1017587"/>
            </a:xfrm>
            <a:custGeom>
              <a:avLst/>
              <a:gdLst/>
              <a:ahLst/>
              <a:cxnLst>
                <a:cxn ang="0">
                  <a:pos x="378" y="1096"/>
                </a:cxn>
                <a:cxn ang="0">
                  <a:pos x="388" y="1084"/>
                </a:cxn>
                <a:cxn ang="0">
                  <a:pos x="426" y="1074"/>
                </a:cxn>
                <a:cxn ang="0">
                  <a:pos x="460" y="1072"/>
                </a:cxn>
                <a:cxn ang="0">
                  <a:pos x="534" y="1076"/>
                </a:cxn>
                <a:cxn ang="0">
                  <a:pos x="592" y="1070"/>
                </a:cxn>
                <a:cxn ang="0">
                  <a:pos x="838" y="1062"/>
                </a:cxn>
                <a:cxn ang="0">
                  <a:pos x="882" y="1060"/>
                </a:cxn>
                <a:cxn ang="0">
                  <a:pos x="908" y="1050"/>
                </a:cxn>
                <a:cxn ang="0">
                  <a:pos x="922" y="1020"/>
                </a:cxn>
                <a:cxn ang="0">
                  <a:pos x="912" y="956"/>
                </a:cxn>
                <a:cxn ang="0">
                  <a:pos x="824" y="296"/>
                </a:cxn>
                <a:cxn ang="0">
                  <a:pos x="904" y="208"/>
                </a:cxn>
                <a:cxn ang="0">
                  <a:pos x="812" y="148"/>
                </a:cxn>
                <a:cxn ang="0">
                  <a:pos x="774" y="130"/>
                </a:cxn>
                <a:cxn ang="0">
                  <a:pos x="732" y="98"/>
                </a:cxn>
                <a:cxn ang="0">
                  <a:pos x="714" y="68"/>
                </a:cxn>
                <a:cxn ang="0">
                  <a:pos x="694" y="214"/>
                </a:cxn>
                <a:cxn ang="0">
                  <a:pos x="418" y="292"/>
                </a:cxn>
                <a:cxn ang="0">
                  <a:pos x="414" y="382"/>
                </a:cxn>
                <a:cxn ang="0">
                  <a:pos x="402" y="414"/>
                </a:cxn>
                <a:cxn ang="0">
                  <a:pos x="388" y="426"/>
                </a:cxn>
                <a:cxn ang="0">
                  <a:pos x="342" y="468"/>
                </a:cxn>
                <a:cxn ang="0">
                  <a:pos x="336" y="490"/>
                </a:cxn>
                <a:cxn ang="0">
                  <a:pos x="340" y="548"/>
                </a:cxn>
                <a:cxn ang="0">
                  <a:pos x="334" y="568"/>
                </a:cxn>
                <a:cxn ang="0">
                  <a:pos x="316" y="598"/>
                </a:cxn>
                <a:cxn ang="0">
                  <a:pos x="0" y="580"/>
                </a:cxn>
                <a:cxn ang="0">
                  <a:pos x="4" y="594"/>
                </a:cxn>
                <a:cxn ang="0">
                  <a:pos x="14" y="628"/>
                </a:cxn>
                <a:cxn ang="0">
                  <a:pos x="16" y="640"/>
                </a:cxn>
                <a:cxn ang="0">
                  <a:pos x="24" y="640"/>
                </a:cxn>
                <a:cxn ang="0">
                  <a:pos x="70" y="648"/>
                </a:cxn>
                <a:cxn ang="0">
                  <a:pos x="80" y="658"/>
                </a:cxn>
                <a:cxn ang="0">
                  <a:pos x="78" y="664"/>
                </a:cxn>
                <a:cxn ang="0">
                  <a:pos x="72" y="684"/>
                </a:cxn>
                <a:cxn ang="0">
                  <a:pos x="68" y="702"/>
                </a:cxn>
                <a:cxn ang="0">
                  <a:pos x="56" y="714"/>
                </a:cxn>
                <a:cxn ang="0">
                  <a:pos x="60" y="732"/>
                </a:cxn>
                <a:cxn ang="0">
                  <a:pos x="76" y="782"/>
                </a:cxn>
                <a:cxn ang="0">
                  <a:pos x="98" y="840"/>
                </a:cxn>
                <a:cxn ang="0">
                  <a:pos x="100" y="874"/>
                </a:cxn>
                <a:cxn ang="0">
                  <a:pos x="72" y="930"/>
                </a:cxn>
                <a:cxn ang="0">
                  <a:pos x="64" y="960"/>
                </a:cxn>
                <a:cxn ang="0">
                  <a:pos x="68" y="994"/>
                </a:cxn>
                <a:cxn ang="0">
                  <a:pos x="130" y="968"/>
                </a:cxn>
                <a:cxn ang="0">
                  <a:pos x="154" y="960"/>
                </a:cxn>
                <a:cxn ang="0">
                  <a:pos x="178" y="958"/>
                </a:cxn>
                <a:cxn ang="0">
                  <a:pos x="222" y="970"/>
                </a:cxn>
                <a:cxn ang="0">
                  <a:pos x="230" y="980"/>
                </a:cxn>
                <a:cxn ang="0">
                  <a:pos x="234" y="992"/>
                </a:cxn>
                <a:cxn ang="0">
                  <a:pos x="254" y="992"/>
                </a:cxn>
                <a:cxn ang="0">
                  <a:pos x="294" y="1006"/>
                </a:cxn>
                <a:cxn ang="0">
                  <a:pos x="300" y="1012"/>
                </a:cxn>
                <a:cxn ang="0">
                  <a:pos x="328" y="1072"/>
                </a:cxn>
                <a:cxn ang="0">
                  <a:pos x="352" y="1096"/>
                </a:cxn>
                <a:cxn ang="0">
                  <a:pos x="374" y="1102"/>
                </a:cxn>
              </a:cxnLst>
              <a:rect l="0" t="0" r="r" b="b"/>
              <a:pathLst>
                <a:path w="984" h="1102">
                  <a:moveTo>
                    <a:pt x="378" y="1100"/>
                  </a:moveTo>
                  <a:lnTo>
                    <a:pt x="378" y="1100"/>
                  </a:lnTo>
                  <a:lnTo>
                    <a:pt x="378" y="1096"/>
                  </a:lnTo>
                  <a:lnTo>
                    <a:pt x="380" y="1094"/>
                  </a:lnTo>
                  <a:lnTo>
                    <a:pt x="382" y="1090"/>
                  </a:lnTo>
                  <a:lnTo>
                    <a:pt x="388" y="1084"/>
                  </a:lnTo>
                  <a:lnTo>
                    <a:pt x="396" y="1080"/>
                  </a:lnTo>
                  <a:lnTo>
                    <a:pt x="410" y="1076"/>
                  </a:lnTo>
                  <a:lnTo>
                    <a:pt x="426" y="1074"/>
                  </a:lnTo>
                  <a:lnTo>
                    <a:pt x="426" y="1074"/>
                  </a:lnTo>
                  <a:lnTo>
                    <a:pt x="444" y="1072"/>
                  </a:lnTo>
                  <a:lnTo>
                    <a:pt x="460" y="1072"/>
                  </a:lnTo>
                  <a:lnTo>
                    <a:pt x="486" y="1076"/>
                  </a:lnTo>
                  <a:lnTo>
                    <a:pt x="516" y="1078"/>
                  </a:lnTo>
                  <a:lnTo>
                    <a:pt x="534" y="1076"/>
                  </a:lnTo>
                  <a:lnTo>
                    <a:pt x="558" y="1074"/>
                  </a:lnTo>
                  <a:lnTo>
                    <a:pt x="558" y="1074"/>
                  </a:lnTo>
                  <a:lnTo>
                    <a:pt x="592" y="1070"/>
                  </a:lnTo>
                  <a:lnTo>
                    <a:pt x="636" y="1068"/>
                  </a:lnTo>
                  <a:lnTo>
                    <a:pt x="744" y="1064"/>
                  </a:lnTo>
                  <a:lnTo>
                    <a:pt x="838" y="1062"/>
                  </a:lnTo>
                  <a:lnTo>
                    <a:pt x="870" y="1062"/>
                  </a:lnTo>
                  <a:lnTo>
                    <a:pt x="882" y="1060"/>
                  </a:lnTo>
                  <a:lnTo>
                    <a:pt x="882" y="1060"/>
                  </a:lnTo>
                  <a:lnTo>
                    <a:pt x="892" y="1058"/>
                  </a:lnTo>
                  <a:lnTo>
                    <a:pt x="900" y="1054"/>
                  </a:lnTo>
                  <a:lnTo>
                    <a:pt x="908" y="1050"/>
                  </a:lnTo>
                  <a:lnTo>
                    <a:pt x="916" y="1044"/>
                  </a:lnTo>
                  <a:lnTo>
                    <a:pt x="920" y="1034"/>
                  </a:lnTo>
                  <a:lnTo>
                    <a:pt x="922" y="1020"/>
                  </a:lnTo>
                  <a:lnTo>
                    <a:pt x="920" y="1002"/>
                  </a:lnTo>
                  <a:lnTo>
                    <a:pt x="920" y="1002"/>
                  </a:lnTo>
                  <a:lnTo>
                    <a:pt x="912" y="956"/>
                  </a:lnTo>
                  <a:lnTo>
                    <a:pt x="900" y="868"/>
                  </a:lnTo>
                  <a:lnTo>
                    <a:pt x="866" y="628"/>
                  </a:lnTo>
                  <a:lnTo>
                    <a:pt x="824" y="296"/>
                  </a:lnTo>
                  <a:lnTo>
                    <a:pt x="984" y="278"/>
                  </a:lnTo>
                  <a:lnTo>
                    <a:pt x="904" y="208"/>
                  </a:lnTo>
                  <a:lnTo>
                    <a:pt x="904" y="208"/>
                  </a:lnTo>
                  <a:lnTo>
                    <a:pt x="862" y="180"/>
                  </a:lnTo>
                  <a:lnTo>
                    <a:pt x="830" y="158"/>
                  </a:lnTo>
                  <a:lnTo>
                    <a:pt x="812" y="148"/>
                  </a:lnTo>
                  <a:lnTo>
                    <a:pt x="812" y="148"/>
                  </a:lnTo>
                  <a:lnTo>
                    <a:pt x="798" y="142"/>
                  </a:lnTo>
                  <a:lnTo>
                    <a:pt x="774" y="130"/>
                  </a:lnTo>
                  <a:lnTo>
                    <a:pt x="748" y="114"/>
                  </a:lnTo>
                  <a:lnTo>
                    <a:pt x="738" y="106"/>
                  </a:lnTo>
                  <a:lnTo>
                    <a:pt x="732" y="98"/>
                  </a:lnTo>
                  <a:lnTo>
                    <a:pt x="732" y="98"/>
                  </a:lnTo>
                  <a:lnTo>
                    <a:pt x="722" y="84"/>
                  </a:lnTo>
                  <a:lnTo>
                    <a:pt x="714" y="68"/>
                  </a:lnTo>
                  <a:lnTo>
                    <a:pt x="706" y="44"/>
                  </a:lnTo>
                  <a:lnTo>
                    <a:pt x="698" y="0"/>
                  </a:lnTo>
                  <a:lnTo>
                    <a:pt x="694" y="214"/>
                  </a:lnTo>
                  <a:lnTo>
                    <a:pt x="420" y="222"/>
                  </a:lnTo>
                  <a:lnTo>
                    <a:pt x="420" y="222"/>
                  </a:lnTo>
                  <a:lnTo>
                    <a:pt x="418" y="292"/>
                  </a:lnTo>
                  <a:lnTo>
                    <a:pt x="416" y="376"/>
                  </a:lnTo>
                  <a:lnTo>
                    <a:pt x="416" y="376"/>
                  </a:lnTo>
                  <a:lnTo>
                    <a:pt x="414" y="382"/>
                  </a:lnTo>
                  <a:lnTo>
                    <a:pt x="410" y="396"/>
                  </a:lnTo>
                  <a:lnTo>
                    <a:pt x="408" y="406"/>
                  </a:lnTo>
                  <a:lnTo>
                    <a:pt x="402" y="414"/>
                  </a:lnTo>
                  <a:lnTo>
                    <a:pt x="396" y="422"/>
                  </a:lnTo>
                  <a:lnTo>
                    <a:pt x="388" y="426"/>
                  </a:lnTo>
                  <a:lnTo>
                    <a:pt x="388" y="426"/>
                  </a:lnTo>
                  <a:lnTo>
                    <a:pt x="366" y="446"/>
                  </a:lnTo>
                  <a:lnTo>
                    <a:pt x="348" y="460"/>
                  </a:lnTo>
                  <a:lnTo>
                    <a:pt x="342" y="468"/>
                  </a:lnTo>
                  <a:lnTo>
                    <a:pt x="340" y="474"/>
                  </a:lnTo>
                  <a:lnTo>
                    <a:pt x="340" y="474"/>
                  </a:lnTo>
                  <a:lnTo>
                    <a:pt x="336" y="490"/>
                  </a:lnTo>
                  <a:lnTo>
                    <a:pt x="336" y="512"/>
                  </a:lnTo>
                  <a:lnTo>
                    <a:pt x="338" y="534"/>
                  </a:lnTo>
                  <a:lnTo>
                    <a:pt x="340" y="548"/>
                  </a:lnTo>
                  <a:lnTo>
                    <a:pt x="340" y="548"/>
                  </a:lnTo>
                  <a:lnTo>
                    <a:pt x="338" y="554"/>
                  </a:lnTo>
                  <a:lnTo>
                    <a:pt x="334" y="568"/>
                  </a:lnTo>
                  <a:lnTo>
                    <a:pt x="328" y="584"/>
                  </a:lnTo>
                  <a:lnTo>
                    <a:pt x="322" y="592"/>
                  </a:lnTo>
                  <a:lnTo>
                    <a:pt x="316" y="598"/>
                  </a:lnTo>
                  <a:lnTo>
                    <a:pt x="4" y="574"/>
                  </a:lnTo>
                  <a:lnTo>
                    <a:pt x="4" y="574"/>
                  </a:lnTo>
                  <a:lnTo>
                    <a:pt x="0" y="580"/>
                  </a:lnTo>
                  <a:lnTo>
                    <a:pt x="0" y="586"/>
                  </a:lnTo>
                  <a:lnTo>
                    <a:pt x="4" y="594"/>
                  </a:lnTo>
                  <a:lnTo>
                    <a:pt x="4" y="594"/>
                  </a:lnTo>
                  <a:lnTo>
                    <a:pt x="10" y="612"/>
                  </a:lnTo>
                  <a:lnTo>
                    <a:pt x="12" y="620"/>
                  </a:lnTo>
                  <a:lnTo>
                    <a:pt x="14" y="628"/>
                  </a:lnTo>
                  <a:lnTo>
                    <a:pt x="14" y="628"/>
                  </a:lnTo>
                  <a:lnTo>
                    <a:pt x="14" y="636"/>
                  </a:lnTo>
                  <a:lnTo>
                    <a:pt x="16" y="640"/>
                  </a:lnTo>
                  <a:lnTo>
                    <a:pt x="20" y="642"/>
                  </a:lnTo>
                  <a:lnTo>
                    <a:pt x="24" y="640"/>
                  </a:lnTo>
                  <a:lnTo>
                    <a:pt x="24" y="640"/>
                  </a:lnTo>
                  <a:lnTo>
                    <a:pt x="38" y="640"/>
                  </a:lnTo>
                  <a:lnTo>
                    <a:pt x="60" y="644"/>
                  </a:lnTo>
                  <a:lnTo>
                    <a:pt x="70" y="648"/>
                  </a:lnTo>
                  <a:lnTo>
                    <a:pt x="76" y="652"/>
                  </a:lnTo>
                  <a:lnTo>
                    <a:pt x="80" y="654"/>
                  </a:lnTo>
                  <a:lnTo>
                    <a:pt x="80" y="658"/>
                  </a:lnTo>
                  <a:lnTo>
                    <a:pt x="80" y="660"/>
                  </a:lnTo>
                  <a:lnTo>
                    <a:pt x="78" y="664"/>
                  </a:lnTo>
                  <a:lnTo>
                    <a:pt x="78" y="664"/>
                  </a:lnTo>
                  <a:lnTo>
                    <a:pt x="74" y="670"/>
                  </a:lnTo>
                  <a:lnTo>
                    <a:pt x="72" y="676"/>
                  </a:lnTo>
                  <a:lnTo>
                    <a:pt x="72" y="684"/>
                  </a:lnTo>
                  <a:lnTo>
                    <a:pt x="72" y="694"/>
                  </a:lnTo>
                  <a:lnTo>
                    <a:pt x="72" y="698"/>
                  </a:lnTo>
                  <a:lnTo>
                    <a:pt x="68" y="702"/>
                  </a:lnTo>
                  <a:lnTo>
                    <a:pt x="68" y="702"/>
                  </a:lnTo>
                  <a:lnTo>
                    <a:pt x="60" y="710"/>
                  </a:lnTo>
                  <a:lnTo>
                    <a:pt x="56" y="714"/>
                  </a:lnTo>
                  <a:lnTo>
                    <a:pt x="56" y="720"/>
                  </a:lnTo>
                  <a:lnTo>
                    <a:pt x="60" y="732"/>
                  </a:lnTo>
                  <a:lnTo>
                    <a:pt x="60" y="732"/>
                  </a:lnTo>
                  <a:lnTo>
                    <a:pt x="68" y="760"/>
                  </a:lnTo>
                  <a:lnTo>
                    <a:pt x="76" y="782"/>
                  </a:lnTo>
                  <a:lnTo>
                    <a:pt x="76" y="782"/>
                  </a:lnTo>
                  <a:lnTo>
                    <a:pt x="84" y="800"/>
                  </a:lnTo>
                  <a:lnTo>
                    <a:pt x="94" y="826"/>
                  </a:lnTo>
                  <a:lnTo>
                    <a:pt x="98" y="840"/>
                  </a:lnTo>
                  <a:lnTo>
                    <a:pt x="102" y="854"/>
                  </a:lnTo>
                  <a:lnTo>
                    <a:pt x="102" y="866"/>
                  </a:lnTo>
                  <a:lnTo>
                    <a:pt x="100" y="874"/>
                  </a:lnTo>
                  <a:lnTo>
                    <a:pt x="100" y="874"/>
                  </a:lnTo>
                  <a:lnTo>
                    <a:pt x="80" y="912"/>
                  </a:lnTo>
                  <a:lnTo>
                    <a:pt x="72" y="930"/>
                  </a:lnTo>
                  <a:lnTo>
                    <a:pt x="66" y="946"/>
                  </a:lnTo>
                  <a:lnTo>
                    <a:pt x="66" y="946"/>
                  </a:lnTo>
                  <a:lnTo>
                    <a:pt x="64" y="960"/>
                  </a:lnTo>
                  <a:lnTo>
                    <a:pt x="66" y="976"/>
                  </a:lnTo>
                  <a:lnTo>
                    <a:pt x="68" y="994"/>
                  </a:lnTo>
                  <a:lnTo>
                    <a:pt x="68" y="994"/>
                  </a:lnTo>
                  <a:lnTo>
                    <a:pt x="90" y="984"/>
                  </a:lnTo>
                  <a:lnTo>
                    <a:pt x="110" y="974"/>
                  </a:lnTo>
                  <a:lnTo>
                    <a:pt x="130" y="968"/>
                  </a:lnTo>
                  <a:lnTo>
                    <a:pt x="130" y="968"/>
                  </a:lnTo>
                  <a:lnTo>
                    <a:pt x="142" y="964"/>
                  </a:lnTo>
                  <a:lnTo>
                    <a:pt x="154" y="960"/>
                  </a:lnTo>
                  <a:lnTo>
                    <a:pt x="166" y="956"/>
                  </a:lnTo>
                  <a:lnTo>
                    <a:pt x="178" y="958"/>
                  </a:lnTo>
                  <a:lnTo>
                    <a:pt x="178" y="958"/>
                  </a:lnTo>
                  <a:lnTo>
                    <a:pt x="210" y="964"/>
                  </a:lnTo>
                  <a:lnTo>
                    <a:pt x="216" y="968"/>
                  </a:lnTo>
                  <a:lnTo>
                    <a:pt x="222" y="970"/>
                  </a:lnTo>
                  <a:lnTo>
                    <a:pt x="226" y="976"/>
                  </a:lnTo>
                  <a:lnTo>
                    <a:pt x="230" y="980"/>
                  </a:lnTo>
                  <a:lnTo>
                    <a:pt x="230" y="980"/>
                  </a:lnTo>
                  <a:lnTo>
                    <a:pt x="230" y="990"/>
                  </a:lnTo>
                  <a:lnTo>
                    <a:pt x="232" y="990"/>
                  </a:lnTo>
                  <a:lnTo>
                    <a:pt x="234" y="992"/>
                  </a:lnTo>
                  <a:lnTo>
                    <a:pt x="240" y="992"/>
                  </a:lnTo>
                  <a:lnTo>
                    <a:pt x="254" y="992"/>
                  </a:lnTo>
                  <a:lnTo>
                    <a:pt x="254" y="992"/>
                  </a:lnTo>
                  <a:lnTo>
                    <a:pt x="270" y="996"/>
                  </a:lnTo>
                  <a:lnTo>
                    <a:pt x="284" y="1000"/>
                  </a:lnTo>
                  <a:lnTo>
                    <a:pt x="294" y="1006"/>
                  </a:lnTo>
                  <a:lnTo>
                    <a:pt x="298" y="1008"/>
                  </a:lnTo>
                  <a:lnTo>
                    <a:pt x="300" y="1012"/>
                  </a:lnTo>
                  <a:lnTo>
                    <a:pt x="300" y="1012"/>
                  </a:lnTo>
                  <a:lnTo>
                    <a:pt x="310" y="1042"/>
                  </a:lnTo>
                  <a:lnTo>
                    <a:pt x="318" y="1058"/>
                  </a:lnTo>
                  <a:lnTo>
                    <a:pt x="328" y="1072"/>
                  </a:lnTo>
                  <a:lnTo>
                    <a:pt x="328" y="1072"/>
                  </a:lnTo>
                  <a:lnTo>
                    <a:pt x="338" y="1086"/>
                  </a:lnTo>
                  <a:lnTo>
                    <a:pt x="352" y="1096"/>
                  </a:lnTo>
                  <a:lnTo>
                    <a:pt x="360" y="1100"/>
                  </a:lnTo>
                  <a:lnTo>
                    <a:pt x="366" y="1102"/>
                  </a:lnTo>
                  <a:lnTo>
                    <a:pt x="374" y="1102"/>
                  </a:lnTo>
                  <a:lnTo>
                    <a:pt x="378" y="1100"/>
                  </a:lnTo>
                  <a:lnTo>
                    <a:pt x="378" y="110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18" name="Freeform 1877"/>
            <p:cNvSpPr>
              <a:spLocks/>
            </p:cNvSpPr>
            <p:nvPr/>
          </p:nvSpPr>
          <p:spPr bwMode="auto">
            <a:xfrm>
              <a:off x="3529013" y="2332038"/>
              <a:ext cx="422275" cy="350837"/>
            </a:xfrm>
            <a:custGeom>
              <a:avLst/>
              <a:gdLst/>
              <a:ahLst/>
              <a:cxnLst>
                <a:cxn ang="0">
                  <a:pos x="438" y="380"/>
                </a:cxn>
                <a:cxn ang="0">
                  <a:pos x="406" y="374"/>
                </a:cxn>
                <a:cxn ang="0">
                  <a:pos x="312" y="342"/>
                </a:cxn>
                <a:cxn ang="0">
                  <a:pos x="246" y="336"/>
                </a:cxn>
                <a:cxn ang="0">
                  <a:pos x="186" y="334"/>
                </a:cxn>
                <a:cxn ang="0">
                  <a:pos x="144" y="338"/>
                </a:cxn>
                <a:cxn ang="0">
                  <a:pos x="114" y="348"/>
                </a:cxn>
                <a:cxn ang="0">
                  <a:pos x="84" y="360"/>
                </a:cxn>
                <a:cxn ang="0">
                  <a:pos x="72" y="364"/>
                </a:cxn>
                <a:cxn ang="0">
                  <a:pos x="56" y="354"/>
                </a:cxn>
                <a:cxn ang="0">
                  <a:pos x="46" y="332"/>
                </a:cxn>
                <a:cxn ang="0">
                  <a:pos x="28" y="318"/>
                </a:cxn>
                <a:cxn ang="0">
                  <a:pos x="22" y="302"/>
                </a:cxn>
                <a:cxn ang="0">
                  <a:pos x="32" y="286"/>
                </a:cxn>
                <a:cxn ang="0">
                  <a:pos x="48" y="268"/>
                </a:cxn>
                <a:cxn ang="0">
                  <a:pos x="50" y="246"/>
                </a:cxn>
                <a:cxn ang="0">
                  <a:pos x="34" y="238"/>
                </a:cxn>
                <a:cxn ang="0">
                  <a:pos x="34" y="228"/>
                </a:cxn>
                <a:cxn ang="0">
                  <a:pos x="26" y="218"/>
                </a:cxn>
                <a:cxn ang="0">
                  <a:pos x="12" y="202"/>
                </a:cxn>
                <a:cxn ang="0">
                  <a:pos x="0" y="166"/>
                </a:cxn>
                <a:cxn ang="0">
                  <a:pos x="4" y="140"/>
                </a:cxn>
                <a:cxn ang="0">
                  <a:pos x="20" y="122"/>
                </a:cxn>
                <a:cxn ang="0">
                  <a:pos x="50" y="96"/>
                </a:cxn>
                <a:cxn ang="0">
                  <a:pos x="56" y="82"/>
                </a:cxn>
                <a:cxn ang="0">
                  <a:pos x="62" y="40"/>
                </a:cxn>
                <a:cxn ang="0">
                  <a:pos x="120" y="14"/>
                </a:cxn>
                <a:cxn ang="0">
                  <a:pos x="140" y="8"/>
                </a:cxn>
                <a:cxn ang="0">
                  <a:pos x="162" y="0"/>
                </a:cxn>
                <a:cxn ang="0">
                  <a:pos x="216" y="14"/>
                </a:cxn>
                <a:cxn ang="0">
                  <a:pos x="222" y="26"/>
                </a:cxn>
                <a:cxn ang="0">
                  <a:pos x="232" y="38"/>
                </a:cxn>
                <a:cxn ang="0">
                  <a:pos x="248" y="38"/>
                </a:cxn>
                <a:cxn ang="0">
                  <a:pos x="288" y="50"/>
                </a:cxn>
                <a:cxn ang="0">
                  <a:pos x="302" y="82"/>
                </a:cxn>
                <a:cxn ang="0">
                  <a:pos x="322" y="118"/>
                </a:cxn>
                <a:cxn ang="0">
                  <a:pos x="336" y="136"/>
                </a:cxn>
                <a:cxn ang="0">
                  <a:pos x="360" y="146"/>
                </a:cxn>
                <a:cxn ang="0">
                  <a:pos x="376" y="138"/>
                </a:cxn>
                <a:cxn ang="0">
                  <a:pos x="388" y="128"/>
                </a:cxn>
                <a:cxn ang="0">
                  <a:pos x="390" y="150"/>
                </a:cxn>
                <a:cxn ang="0">
                  <a:pos x="386" y="184"/>
                </a:cxn>
                <a:cxn ang="0">
                  <a:pos x="392" y="230"/>
                </a:cxn>
                <a:cxn ang="0">
                  <a:pos x="412" y="264"/>
                </a:cxn>
                <a:cxn ang="0">
                  <a:pos x="450" y="326"/>
                </a:cxn>
                <a:cxn ang="0">
                  <a:pos x="456" y="356"/>
                </a:cxn>
                <a:cxn ang="0">
                  <a:pos x="456" y="374"/>
                </a:cxn>
              </a:cxnLst>
              <a:rect l="0" t="0" r="r" b="b"/>
              <a:pathLst>
                <a:path w="458" h="380">
                  <a:moveTo>
                    <a:pt x="452" y="378"/>
                  </a:moveTo>
                  <a:lnTo>
                    <a:pt x="452" y="378"/>
                  </a:lnTo>
                  <a:lnTo>
                    <a:pt x="438" y="380"/>
                  </a:lnTo>
                  <a:lnTo>
                    <a:pt x="422" y="378"/>
                  </a:lnTo>
                  <a:lnTo>
                    <a:pt x="406" y="374"/>
                  </a:lnTo>
                  <a:lnTo>
                    <a:pt x="406" y="374"/>
                  </a:lnTo>
                  <a:lnTo>
                    <a:pt x="362" y="360"/>
                  </a:lnTo>
                  <a:lnTo>
                    <a:pt x="312" y="342"/>
                  </a:lnTo>
                  <a:lnTo>
                    <a:pt x="312" y="342"/>
                  </a:lnTo>
                  <a:lnTo>
                    <a:pt x="290" y="338"/>
                  </a:lnTo>
                  <a:lnTo>
                    <a:pt x="270" y="336"/>
                  </a:lnTo>
                  <a:lnTo>
                    <a:pt x="246" y="336"/>
                  </a:lnTo>
                  <a:lnTo>
                    <a:pt x="208" y="334"/>
                  </a:lnTo>
                  <a:lnTo>
                    <a:pt x="208" y="334"/>
                  </a:lnTo>
                  <a:lnTo>
                    <a:pt x="186" y="334"/>
                  </a:lnTo>
                  <a:lnTo>
                    <a:pt x="168" y="334"/>
                  </a:lnTo>
                  <a:lnTo>
                    <a:pt x="154" y="336"/>
                  </a:lnTo>
                  <a:lnTo>
                    <a:pt x="144" y="338"/>
                  </a:lnTo>
                  <a:lnTo>
                    <a:pt x="126" y="344"/>
                  </a:lnTo>
                  <a:lnTo>
                    <a:pt x="114" y="348"/>
                  </a:lnTo>
                  <a:lnTo>
                    <a:pt x="114" y="348"/>
                  </a:lnTo>
                  <a:lnTo>
                    <a:pt x="102" y="352"/>
                  </a:lnTo>
                  <a:lnTo>
                    <a:pt x="92" y="356"/>
                  </a:lnTo>
                  <a:lnTo>
                    <a:pt x="84" y="360"/>
                  </a:lnTo>
                  <a:lnTo>
                    <a:pt x="80" y="364"/>
                  </a:lnTo>
                  <a:lnTo>
                    <a:pt x="80" y="364"/>
                  </a:lnTo>
                  <a:lnTo>
                    <a:pt x="72" y="364"/>
                  </a:lnTo>
                  <a:lnTo>
                    <a:pt x="66" y="362"/>
                  </a:lnTo>
                  <a:lnTo>
                    <a:pt x="60" y="358"/>
                  </a:lnTo>
                  <a:lnTo>
                    <a:pt x="56" y="354"/>
                  </a:lnTo>
                  <a:lnTo>
                    <a:pt x="56" y="354"/>
                  </a:lnTo>
                  <a:lnTo>
                    <a:pt x="46" y="332"/>
                  </a:lnTo>
                  <a:lnTo>
                    <a:pt x="46" y="332"/>
                  </a:lnTo>
                  <a:lnTo>
                    <a:pt x="42" y="328"/>
                  </a:lnTo>
                  <a:lnTo>
                    <a:pt x="38" y="324"/>
                  </a:lnTo>
                  <a:lnTo>
                    <a:pt x="28" y="318"/>
                  </a:lnTo>
                  <a:lnTo>
                    <a:pt x="22" y="310"/>
                  </a:lnTo>
                  <a:lnTo>
                    <a:pt x="20" y="306"/>
                  </a:lnTo>
                  <a:lnTo>
                    <a:pt x="22" y="302"/>
                  </a:lnTo>
                  <a:lnTo>
                    <a:pt x="22" y="302"/>
                  </a:lnTo>
                  <a:lnTo>
                    <a:pt x="26" y="294"/>
                  </a:lnTo>
                  <a:lnTo>
                    <a:pt x="32" y="286"/>
                  </a:lnTo>
                  <a:lnTo>
                    <a:pt x="44" y="274"/>
                  </a:lnTo>
                  <a:lnTo>
                    <a:pt x="44" y="274"/>
                  </a:lnTo>
                  <a:lnTo>
                    <a:pt x="48" y="268"/>
                  </a:lnTo>
                  <a:lnTo>
                    <a:pt x="52" y="260"/>
                  </a:lnTo>
                  <a:lnTo>
                    <a:pt x="52" y="250"/>
                  </a:lnTo>
                  <a:lnTo>
                    <a:pt x="50" y="246"/>
                  </a:lnTo>
                  <a:lnTo>
                    <a:pt x="46" y="244"/>
                  </a:lnTo>
                  <a:lnTo>
                    <a:pt x="46" y="244"/>
                  </a:lnTo>
                  <a:lnTo>
                    <a:pt x="34" y="238"/>
                  </a:lnTo>
                  <a:lnTo>
                    <a:pt x="32" y="236"/>
                  </a:lnTo>
                  <a:lnTo>
                    <a:pt x="34" y="228"/>
                  </a:lnTo>
                  <a:lnTo>
                    <a:pt x="34" y="228"/>
                  </a:lnTo>
                  <a:lnTo>
                    <a:pt x="34" y="226"/>
                  </a:lnTo>
                  <a:lnTo>
                    <a:pt x="32" y="222"/>
                  </a:lnTo>
                  <a:lnTo>
                    <a:pt x="26" y="218"/>
                  </a:lnTo>
                  <a:lnTo>
                    <a:pt x="18" y="214"/>
                  </a:lnTo>
                  <a:lnTo>
                    <a:pt x="14" y="208"/>
                  </a:lnTo>
                  <a:lnTo>
                    <a:pt x="12" y="202"/>
                  </a:lnTo>
                  <a:lnTo>
                    <a:pt x="12" y="202"/>
                  </a:lnTo>
                  <a:lnTo>
                    <a:pt x="4" y="186"/>
                  </a:lnTo>
                  <a:lnTo>
                    <a:pt x="0" y="166"/>
                  </a:lnTo>
                  <a:lnTo>
                    <a:pt x="0" y="158"/>
                  </a:lnTo>
                  <a:lnTo>
                    <a:pt x="2" y="148"/>
                  </a:lnTo>
                  <a:lnTo>
                    <a:pt x="4" y="140"/>
                  </a:lnTo>
                  <a:lnTo>
                    <a:pt x="10" y="132"/>
                  </a:lnTo>
                  <a:lnTo>
                    <a:pt x="10" y="132"/>
                  </a:lnTo>
                  <a:lnTo>
                    <a:pt x="20" y="122"/>
                  </a:lnTo>
                  <a:lnTo>
                    <a:pt x="30" y="114"/>
                  </a:lnTo>
                  <a:lnTo>
                    <a:pt x="40" y="106"/>
                  </a:lnTo>
                  <a:lnTo>
                    <a:pt x="50" y="96"/>
                  </a:lnTo>
                  <a:lnTo>
                    <a:pt x="50" y="96"/>
                  </a:lnTo>
                  <a:lnTo>
                    <a:pt x="52" y="90"/>
                  </a:lnTo>
                  <a:lnTo>
                    <a:pt x="56" y="82"/>
                  </a:lnTo>
                  <a:lnTo>
                    <a:pt x="60" y="64"/>
                  </a:lnTo>
                  <a:lnTo>
                    <a:pt x="62" y="40"/>
                  </a:lnTo>
                  <a:lnTo>
                    <a:pt x="62" y="40"/>
                  </a:lnTo>
                  <a:lnTo>
                    <a:pt x="88" y="28"/>
                  </a:lnTo>
                  <a:lnTo>
                    <a:pt x="106" y="20"/>
                  </a:lnTo>
                  <a:lnTo>
                    <a:pt x="120" y="14"/>
                  </a:lnTo>
                  <a:lnTo>
                    <a:pt x="120" y="14"/>
                  </a:lnTo>
                  <a:lnTo>
                    <a:pt x="128" y="12"/>
                  </a:lnTo>
                  <a:lnTo>
                    <a:pt x="140" y="8"/>
                  </a:lnTo>
                  <a:lnTo>
                    <a:pt x="154" y="4"/>
                  </a:lnTo>
                  <a:lnTo>
                    <a:pt x="162" y="0"/>
                  </a:lnTo>
                  <a:lnTo>
                    <a:pt x="162" y="0"/>
                  </a:lnTo>
                  <a:lnTo>
                    <a:pt x="190" y="6"/>
                  </a:lnTo>
                  <a:lnTo>
                    <a:pt x="206" y="12"/>
                  </a:lnTo>
                  <a:lnTo>
                    <a:pt x="216" y="14"/>
                  </a:lnTo>
                  <a:lnTo>
                    <a:pt x="216" y="14"/>
                  </a:lnTo>
                  <a:lnTo>
                    <a:pt x="218" y="20"/>
                  </a:lnTo>
                  <a:lnTo>
                    <a:pt x="222" y="26"/>
                  </a:lnTo>
                  <a:lnTo>
                    <a:pt x="224" y="34"/>
                  </a:lnTo>
                  <a:lnTo>
                    <a:pt x="224" y="34"/>
                  </a:lnTo>
                  <a:lnTo>
                    <a:pt x="232" y="38"/>
                  </a:lnTo>
                  <a:lnTo>
                    <a:pt x="240" y="40"/>
                  </a:lnTo>
                  <a:lnTo>
                    <a:pt x="248" y="38"/>
                  </a:lnTo>
                  <a:lnTo>
                    <a:pt x="248" y="38"/>
                  </a:lnTo>
                  <a:lnTo>
                    <a:pt x="258" y="40"/>
                  </a:lnTo>
                  <a:lnTo>
                    <a:pt x="270" y="44"/>
                  </a:lnTo>
                  <a:lnTo>
                    <a:pt x="288" y="50"/>
                  </a:lnTo>
                  <a:lnTo>
                    <a:pt x="288" y="50"/>
                  </a:lnTo>
                  <a:lnTo>
                    <a:pt x="294" y="62"/>
                  </a:lnTo>
                  <a:lnTo>
                    <a:pt x="302" y="82"/>
                  </a:lnTo>
                  <a:lnTo>
                    <a:pt x="312" y="104"/>
                  </a:lnTo>
                  <a:lnTo>
                    <a:pt x="316" y="114"/>
                  </a:lnTo>
                  <a:lnTo>
                    <a:pt x="322" y="118"/>
                  </a:lnTo>
                  <a:lnTo>
                    <a:pt x="322" y="118"/>
                  </a:lnTo>
                  <a:lnTo>
                    <a:pt x="328" y="128"/>
                  </a:lnTo>
                  <a:lnTo>
                    <a:pt x="336" y="136"/>
                  </a:lnTo>
                  <a:lnTo>
                    <a:pt x="342" y="140"/>
                  </a:lnTo>
                  <a:lnTo>
                    <a:pt x="350" y="144"/>
                  </a:lnTo>
                  <a:lnTo>
                    <a:pt x="360" y="146"/>
                  </a:lnTo>
                  <a:lnTo>
                    <a:pt x="372" y="146"/>
                  </a:lnTo>
                  <a:lnTo>
                    <a:pt x="372" y="146"/>
                  </a:lnTo>
                  <a:lnTo>
                    <a:pt x="376" y="138"/>
                  </a:lnTo>
                  <a:lnTo>
                    <a:pt x="382" y="132"/>
                  </a:lnTo>
                  <a:lnTo>
                    <a:pt x="388" y="128"/>
                  </a:lnTo>
                  <a:lnTo>
                    <a:pt x="388" y="128"/>
                  </a:lnTo>
                  <a:lnTo>
                    <a:pt x="392" y="128"/>
                  </a:lnTo>
                  <a:lnTo>
                    <a:pt x="394" y="130"/>
                  </a:lnTo>
                  <a:lnTo>
                    <a:pt x="390" y="150"/>
                  </a:lnTo>
                  <a:lnTo>
                    <a:pt x="390" y="150"/>
                  </a:lnTo>
                  <a:lnTo>
                    <a:pt x="388" y="172"/>
                  </a:lnTo>
                  <a:lnTo>
                    <a:pt x="386" y="184"/>
                  </a:lnTo>
                  <a:lnTo>
                    <a:pt x="386" y="198"/>
                  </a:lnTo>
                  <a:lnTo>
                    <a:pt x="388" y="214"/>
                  </a:lnTo>
                  <a:lnTo>
                    <a:pt x="392" y="230"/>
                  </a:lnTo>
                  <a:lnTo>
                    <a:pt x="400" y="248"/>
                  </a:lnTo>
                  <a:lnTo>
                    <a:pt x="412" y="264"/>
                  </a:lnTo>
                  <a:lnTo>
                    <a:pt x="412" y="264"/>
                  </a:lnTo>
                  <a:lnTo>
                    <a:pt x="444" y="302"/>
                  </a:lnTo>
                  <a:lnTo>
                    <a:pt x="448" y="312"/>
                  </a:lnTo>
                  <a:lnTo>
                    <a:pt x="450" y="326"/>
                  </a:lnTo>
                  <a:lnTo>
                    <a:pt x="450" y="326"/>
                  </a:lnTo>
                  <a:lnTo>
                    <a:pt x="452" y="342"/>
                  </a:lnTo>
                  <a:lnTo>
                    <a:pt x="456" y="356"/>
                  </a:lnTo>
                  <a:lnTo>
                    <a:pt x="458" y="364"/>
                  </a:lnTo>
                  <a:lnTo>
                    <a:pt x="458" y="368"/>
                  </a:lnTo>
                  <a:lnTo>
                    <a:pt x="456" y="374"/>
                  </a:lnTo>
                  <a:lnTo>
                    <a:pt x="452" y="378"/>
                  </a:lnTo>
                  <a:lnTo>
                    <a:pt x="452" y="37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19" name="Freeform 1878"/>
            <p:cNvSpPr>
              <a:spLocks/>
            </p:cNvSpPr>
            <p:nvPr/>
          </p:nvSpPr>
          <p:spPr bwMode="auto">
            <a:xfrm>
              <a:off x="3602038" y="2638425"/>
              <a:ext cx="188912" cy="119063"/>
            </a:xfrm>
            <a:custGeom>
              <a:avLst/>
              <a:gdLst/>
              <a:ahLst/>
              <a:cxnLst>
                <a:cxn ang="0">
                  <a:pos x="68" y="124"/>
                </a:cxn>
                <a:cxn ang="0">
                  <a:pos x="68" y="124"/>
                </a:cxn>
                <a:cxn ang="0">
                  <a:pos x="68" y="120"/>
                </a:cxn>
                <a:cxn ang="0">
                  <a:pos x="64" y="100"/>
                </a:cxn>
                <a:cxn ang="0">
                  <a:pos x="64" y="100"/>
                </a:cxn>
                <a:cxn ang="0">
                  <a:pos x="56" y="68"/>
                </a:cxn>
                <a:cxn ang="0">
                  <a:pos x="52" y="56"/>
                </a:cxn>
                <a:cxn ang="0">
                  <a:pos x="48" y="54"/>
                </a:cxn>
                <a:cxn ang="0">
                  <a:pos x="46" y="54"/>
                </a:cxn>
                <a:cxn ang="0">
                  <a:pos x="46" y="54"/>
                </a:cxn>
                <a:cxn ang="0">
                  <a:pos x="30" y="62"/>
                </a:cxn>
                <a:cxn ang="0">
                  <a:pos x="24" y="64"/>
                </a:cxn>
                <a:cxn ang="0">
                  <a:pos x="20" y="62"/>
                </a:cxn>
                <a:cxn ang="0">
                  <a:pos x="20" y="62"/>
                </a:cxn>
                <a:cxn ang="0">
                  <a:pos x="18" y="60"/>
                </a:cxn>
                <a:cxn ang="0">
                  <a:pos x="16" y="56"/>
                </a:cxn>
                <a:cxn ang="0">
                  <a:pos x="18" y="48"/>
                </a:cxn>
                <a:cxn ang="0">
                  <a:pos x="18" y="48"/>
                </a:cxn>
                <a:cxn ang="0">
                  <a:pos x="18" y="48"/>
                </a:cxn>
                <a:cxn ang="0">
                  <a:pos x="16" y="44"/>
                </a:cxn>
                <a:cxn ang="0">
                  <a:pos x="10" y="38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10" y="26"/>
                </a:cxn>
                <a:cxn ang="0">
                  <a:pos x="20" y="20"/>
                </a:cxn>
                <a:cxn ang="0">
                  <a:pos x="34" y="16"/>
                </a:cxn>
                <a:cxn ang="0">
                  <a:pos x="34" y="16"/>
                </a:cxn>
                <a:cxn ang="0">
                  <a:pos x="46" y="12"/>
                </a:cxn>
                <a:cxn ang="0">
                  <a:pos x="60" y="6"/>
                </a:cxn>
                <a:cxn ang="0">
                  <a:pos x="76" y="2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138" y="4"/>
                </a:cxn>
                <a:cxn ang="0">
                  <a:pos x="162" y="4"/>
                </a:cxn>
                <a:cxn ang="0">
                  <a:pos x="184" y="4"/>
                </a:cxn>
                <a:cxn ang="0">
                  <a:pos x="204" y="6"/>
                </a:cxn>
                <a:cxn ang="0">
                  <a:pos x="204" y="6"/>
                </a:cxn>
                <a:cxn ang="0">
                  <a:pos x="204" y="8"/>
                </a:cxn>
                <a:cxn ang="0">
                  <a:pos x="204" y="10"/>
                </a:cxn>
                <a:cxn ang="0">
                  <a:pos x="202" y="16"/>
                </a:cxn>
                <a:cxn ang="0">
                  <a:pos x="192" y="26"/>
                </a:cxn>
                <a:cxn ang="0">
                  <a:pos x="192" y="26"/>
                </a:cxn>
                <a:cxn ang="0">
                  <a:pos x="182" y="34"/>
                </a:cxn>
                <a:cxn ang="0">
                  <a:pos x="176" y="40"/>
                </a:cxn>
                <a:cxn ang="0">
                  <a:pos x="172" y="48"/>
                </a:cxn>
                <a:cxn ang="0">
                  <a:pos x="164" y="58"/>
                </a:cxn>
                <a:cxn ang="0">
                  <a:pos x="164" y="58"/>
                </a:cxn>
                <a:cxn ang="0">
                  <a:pos x="156" y="66"/>
                </a:cxn>
                <a:cxn ang="0">
                  <a:pos x="148" y="70"/>
                </a:cxn>
                <a:cxn ang="0">
                  <a:pos x="130" y="78"/>
                </a:cxn>
                <a:cxn ang="0">
                  <a:pos x="114" y="82"/>
                </a:cxn>
                <a:cxn ang="0">
                  <a:pos x="106" y="86"/>
                </a:cxn>
                <a:cxn ang="0">
                  <a:pos x="102" y="90"/>
                </a:cxn>
                <a:cxn ang="0">
                  <a:pos x="102" y="90"/>
                </a:cxn>
                <a:cxn ang="0">
                  <a:pos x="96" y="96"/>
                </a:cxn>
                <a:cxn ang="0">
                  <a:pos x="92" y="104"/>
                </a:cxn>
                <a:cxn ang="0">
                  <a:pos x="86" y="118"/>
                </a:cxn>
                <a:cxn ang="0">
                  <a:pos x="82" y="124"/>
                </a:cxn>
                <a:cxn ang="0">
                  <a:pos x="78" y="128"/>
                </a:cxn>
                <a:cxn ang="0">
                  <a:pos x="74" y="128"/>
                </a:cxn>
                <a:cxn ang="0">
                  <a:pos x="68" y="124"/>
                </a:cxn>
                <a:cxn ang="0">
                  <a:pos x="68" y="124"/>
                </a:cxn>
              </a:cxnLst>
              <a:rect l="0" t="0" r="r" b="b"/>
              <a:pathLst>
                <a:path w="204" h="128">
                  <a:moveTo>
                    <a:pt x="68" y="124"/>
                  </a:moveTo>
                  <a:lnTo>
                    <a:pt x="68" y="124"/>
                  </a:lnTo>
                  <a:lnTo>
                    <a:pt x="68" y="120"/>
                  </a:lnTo>
                  <a:lnTo>
                    <a:pt x="64" y="100"/>
                  </a:lnTo>
                  <a:lnTo>
                    <a:pt x="64" y="100"/>
                  </a:lnTo>
                  <a:lnTo>
                    <a:pt x="56" y="68"/>
                  </a:lnTo>
                  <a:lnTo>
                    <a:pt x="52" y="56"/>
                  </a:lnTo>
                  <a:lnTo>
                    <a:pt x="48" y="54"/>
                  </a:lnTo>
                  <a:lnTo>
                    <a:pt x="46" y="54"/>
                  </a:lnTo>
                  <a:lnTo>
                    <a:pt x="46" y="54"/>
                  </a:lnTo>
                  <a:lnTo>
                    <a:pt x="30" y="62"/>
                  </a:lnTo>
                  <a:lnTo>
                    <a:pt x="24" y="64"/>
                  </a:lnTo>
                  <a:lnTo>
                    <a:pt x="20" y="62"/>
                  </a:lnTo>
                  <a:lnTo>
                    <a:pt x="20" y="62"/>
                  </a:lnTo>
                  <a:lnTo>
                    <a:pt x="18" y="60"/>
                  </a:lnTo>
                  <a:lnTo>
                    <a:pt x="16" y="56"/>
                  </a:lnTo>
                  <a:lnTo>
                    <a:pt x="18" y="48"/>
                  </a:lnTo>
                  <a:lnTo>
                    <a:pt x="18" y="48"/>
                  </a:lnTo>
                  <a:lnTo>
                    <a:pt x="18" y="48"/>
                  </a:lnTo>
                  <a:lnTo>
                    <a:pt x="16" y="44"/>
                  </a:lnTo>
                  <a:lnTo>
                    <a:pt x="10" y="38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10" y="26"/>
                  </a:lnTo>
                  <a:lnTo>
                    <a:pt x="20" y="20"/>
                  </a:lnTo>
                  <a:lnTo>
                    <a:pt x="34" y="16"/>
                  </a:lnTo>
                  <a:lnTo>
                    <a:pt x="34" y="16"/>
                  </a:lnTo>
                  <a:lnTo>
                    <a:pt x="46" y="12"/>
                  </a:lnTo>
                  <a:lnTo>
                    <a:pt x="60" y="6"/>
                  </a:lnTo>
                  <a:lnTo>
                    <a:pt x="76" y="2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138" y="4"/>
                  </a:lnTo>
                  <a:lnTo>
                    <a:pt x="162" y="4"/>
                  </a:lnTo>
                  <a:lnTo>
                    <a:pt x="184" y="4"/>
                  </a:lnTo>
                  <a:lnTo>
                    <a:pt x="204" y="6"/>
                  </a:lnTo>
                  <a:lnTo>
                    <a:pt x="204" y="6"/>
                  </a:lnTo>
                  <a:lnTo>
                    <a:pt x="204" y="8"/>
                  </a:lnTo>
                  <a:lnTo>
                    <a:pt x="204" y="10"/>
                  </a:lnTo>
                  <a:lnTo>
                    <a:pt x="202" y="16"/>
                  </a:lnTo>
                  <a:lnTo>
                    <a:pt x="192" y="26"/>
                  </a:lnTo>
                  <a:lnTo>
                    <a:pt x="192" y="26"/>
                  </a:lnTo>
                  <a:lnTo>
                    <a:pt x="182" y="34"/>
                  </a:lnTo>
                  <a:lnTo>
                    <a:pt x="176" y="40"/>
                  </a:lnTo>
                  <a:lnTo>
                    <a:pt x="172" y="48"/>
                  </a:lnTo>
                  <a:lnTo>
                    <a:pt x="164" y="58"/>
                  </a:lnTo>
                  <a:lnTo>
                    <a:pt x="164" y="58"/>
                  </a:lnTo>
                  <a:lnTo>
                    <a:pt x="156" y="66"/>
                  </a:lnTo>
                  <a:lnTo>
                    <a:pt x="148" y="70"/>
                  </a:lnTo>
                  <a:lnTo>
                    <a:pt x="130" y="78"/>
                  </a:lnTo>
                  <a:lnTo>
                    <a:pt x="114" y="82"/>
                  </a:lnTo>
                  <a:lnTo>
                    <a:pt x="106" y="86"/>
                  </a:lnTo>
                  <a:lnTo>
                    <a:pt x="102" y="90"/>
                  </a:lnTo>
                  <a:lnTo>
                    <a:pt x="102" y="90"/>
                  </a:lnTo>
                  <a:lnTo>
                    <a:pt x="96" y="96"/>
                  </a:lnTo>
                  <a:lnTo>
                    <a:pt x="92" y="104"/>
                  </a:lnTo>
                  <a:lnTo>
                    <a:pt x="86" y="118"/>
                  </a:lnTo>
                  <a:lnTo>
                    <a:pt x="82" y="124"/>
                  </a:lnTo>
                  <a:lnTo>
                    <a:pt x="78" y="128"/>
                  </a:lnTo>
                  <a:lnTo>
                    <a:pt x="74" y="128"/>
                  </a:lnTo>
                  <a:lnTo>
                    <a:pt x="68" y="124"/>
                  </a:lnTo>
                  <a:lnTo>
                    <a:pt x="68" y="12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20" name="Freeform 1879"/>
            <p:cNvSpPr>
              <a:spLocks/>
            </p:cNvSpPr>
            <p:nvPr/>
          </p:nvSpPr>
          <p:spPr bwMode="auto">
            <a:xfrm>
              <a:off x="3798888" y="2836863"/>
              <a:ext cx="219075" cy="227012"/>
            </a:xfrm>
            <a:custGeom>
              <a:avLst/>
              <a:gdLst/>
              <a:ahLst/>
              <a:cxnLst>
                <a:cxn ang="0">
                  <a:pos x="0" y="98"/>
                </a:cxn>
                <a:cxn ang="0">
                  <a:pos x="64" y="222"/>
                </a:cxn>
                <a:cxn ang="0">
                  <a:pos x="148" y="226"/>
                </a:cxn>
                <a:cxn ang="0">
                  <a:pos x="148" y="226"/>
                </a:cxn>
                <a:cxn ang="0">
                  <a:pos x="146" y="236"/>
                </a:cxn>
                <a:cxn ang="0">
                  <a:pos x="146" y="244"/>
                </a:cxn>
                <a:cxn ang="0">
                  <a:pos x="148" y="246"/>
                </a:cxn>
                <a:cxn ang="0">
                  <a:pos x="150" y="246"/>
                </a:cxn>
                <a:cxn ang="0">
                  <a:pos x="150" y="246"/>
                </a:cxn>
                <a:cxn ang="0">
                  <a:pos x="158" y="246"/>
                </a:cxn>
                <a:cxn ang="0">
                  <a:pos x="162" y="246"/>
                </a:cxn>
                <a:cxn ang="0">
                  <a:pos x="168" y="242"/>
                </a:cxn>
                <a:cxn ang="0">
                  <a:pos x="168" y="242"/>
                </a:cxn>
                <a:cxn ang="0">
                  <a:pos x="188" y="222"/>
                </a:cxn>
                <a:cxn ang="0">
                  <a:pos x="198" y="210"/>
                </a:cxn>
                <a:cxn ang="0">
                  <a:pos x="210" y="200"/>
                </a:cxn>
                <a:cxn ang="0">
                  <a:pos x="210" y="200"/>
                </a:cxn>
                <a:cxn ang="0">
                  <a:pos x="218" y="192"/>
                </a:cxn>
                <a:cxn ang="0">
                  <a:pos x="226" y="180"/>
                </a:cxn>
                <a:cxn ang="0">
                  <a:pos x="236" y="162"/>
                </a:cxn>
                <a:cxn ang="0">
                  <a:pos x="236" y="162"/>
                </a:cxn>
                <a:cxn ang="0">
                  <a:pos x="236" y="156"/>
                </a:cxn>
                <a:cxn ang="0">
                  <a:pos x="234" y="144"/>
                </a:cxn>
                <a:cxn ang="0">
                  <a:pos x="228" y="130"/>
                </a:cxn>
                <a:cxn ang="0">
                  <a:pos x="222" y="118"/>
                </a:cxn>
                <a:cxn ang="0">
                  <a:pos x="222" y="118"/>
                </a:cxn>
                <a:cxn ang="0">
                  <a:pos x="206" y="104"/>
                </a:cxn>
                <a:cxn ang="0">
                  <a:pos x="202" y="94"/>
                </a:cxn>
                <a:cxn ang="0">
                  <a:pos x="200" y="88"/>
                </a:cxn>
                <a:cxn ang="0">
                  <a:pos x="200" y="80"/>
                </a:cxn>
                <a:cxn ang="0">
                  <a:pos x="200" y="80"/>
                </a:cxn>
                <a:cxn ang="0">
                  <a:pos x="204" y="70"/>
                </a:cxn>
                <a:cxn ang="0">
                  <a:pos x="206" y="60"/>
                </a:cxn>
                <a:cxn ang="0">
                  <a:pos x="204" y="56"/>
                </a:cxn>
                <a:cxn ang="0">
                  <a:pos x="202" y="50"/>
                </a:cxn>
                <a:cxn ang="0">
                  <a:pos x="194" y="42"/>
                </a:cxn>
                <a:cxn ang="0">
                  <a:pos x="186" y="34"/>
                </a:cxn>
                <a:cxn ang="0">
                  <a:pos x="186" y="34"/>
                </a:cxn>
                <a:cxn ang="0">
                  <a:pos x="166" y="16"/>
                </a:cxn>
                <a:cxn ang="0">
                  <a:pos x="152" y="4"/>
                </a:cxn>
                <a:cxn ang="0">
                  <a:pos x="146" y="2"/>
                </a:cxn>
                <a:cxn ang="0">
                  <a:pos x="140" y="0"/>
                </a:cxn>
                <a:cxn ang="0">
                  <a:pos x="134" y="0"/>
                </a:cxn>
                <a:cxn ang="0">
                  <a:pos x="126" y="2"/>
                </a:cxn>
                <a:cxn ang="0">
                  <a:pos x="126" y="2"/>
                </a:cxn>
                <a:cxn ang="0">
                  <a:pos x="84" y="22"/>
                </a:cxn>
                <a:cxn ang="0">
                  <a:pos x="64" y="32"/>
                </a:cxn>
                <a:cxn ang="0">
                  <a:pos x="54" y="38"/>
                </a:cxn>
                <a:cxn ang="0">
                  <a:pos x="48" y="44"/>
                </a:cxn>
                <a:cxn ang="0">
                  <a:pos x="48" y="44"/>
                </a:cxn>
                <a:cxn ang="0">
                  <a:pos x="0" y="98"/>
                </a:cxn>
                <a:cxn ang="0">
                  <a:pos x="0" y="98"/>
                </a:cxn>
              </a:cxnLst>
              <a:rect l="0" t="0" r="r" b="b"/>
              <a:pathLst>
                <a:path w="236" h="246">
                  <a:moveTo>
                    <a:pt x="0" y="98"/>
                  </a:moveTo>
                  <a:lnTo>
                    <a:pt x="64" y="222"/>
                  </a:lnTo>
                  <a:lnTo>
                    <a:pt x="148" y="226"/>
                  </a:lnTo>
                  <a:lnTo>
                    <a:pt x="148" y="226"/>
                  </a:lnTo>
                  <a:lnTo>
                    <a:pt x="146" y="236"/>
                  </a:lnTo>
                  <a:lnTo>
                    <a:pt x="146" y="244"/>
                  </a:lnTo>
                  <a:lnTo>
                    <a:pt x="148" y="246"/>
                  </a:lnTo>
                  <a:lnTo>
                    <a:pt x="150" y="246"/>
                  </a:lnTo>
                  <a:lnTo>
                    <a:pt x="150" y="246"/>
                  </a:lnTo>
                  <a:lnTo>
                    <a:pt x="158" y="246"/>
                  </a:lnTo>
                  <a:lnTo>
                    <a:pt x="162" y="246"/>
                  </a:lnTo>
                  <a:lnTo>
                    <a:pt x="168" y="242"/>
                  </a:lnTo>
                  <a:lnTo>
                    <a:pt x="168" y="242"/>
                  </a:lnTo>
                  <a:lnTo>
                    <a:pt x="188" y="222"/>
                  </a:lnTo>
                  <a:lnTo>
                    <a:pt x="198" y="210"/>
                  </a:lnTo>
                  <a:lnTo>
                    <a:pt x="210" y="200"/>
                  </a:lnTo>
                  <a:lnTo>
                    <a:pt x="210" y="200"/>
                  </a:lnTo>
                  <a:lnTo>
                    <a:pt x="218" y="192"/>
                  </a:lnTo>
                  <a:lnTo>
                    <a:pt x="226" y="180"/>
                  </a:lnTo>
                  <a:lnTo>
                    <a:pt x="236" y="162"/>
                  </a:lnTo>
                  <a:lnTo>
                    <a:pt x="236" y="162"/>
                  </a:lnTo>
                  <a:lnTo>
                    <a:pt x="236" y="156"/>
                  </a:lnTo>
                  <a:lnTo>
                    <a:pt x="234" y="144"/>
                  </a:lnTo>
                  <a:lnTo>
                    <a:pt x="228" y="130"/>
                  </a:lnTo>
                  <a:lnTo>
                    <a:pt x="222" y="118"/>
                  </a:lnTo>
                  <a:lnTo>
                    <a:pt x="222" y="118"/>
                  </a:lnTo>
                  <a:lnTo>
                    <a:pt x="206" y="104"/>
                  </a:lnTo>
                  <a:lnTo>
                    <a:pt x="202" y="94"/>
                  </a:lnTo>
                  <a:lnTo>
                    <a:pt x="200" y="88"/>
                  </a:lnTo>
                  <a:lnTo>
                    <a:pt x="200" y="80"/>
                  </a:lnTo>
                  <a:lnTo>
                    <a:pt x="200" y="80"/>
                  </a:lnTo>
                  <a:lnTo>
                    <a:pt x="204" y="70"/>
                  </a:lnTo>
                  <a:lnTo>
                    <a:pt x="206" y="60"/>
                  </a:lnTo>
                  <a:lnTo>
                    <a:pt x="204" y="56"/>
                  </a:lnTo>
                  <a:lnTo>
                    <a:pt x="202" y="50"/>
                  </a:lnTo>
                  <a:lnTo>
                    <a:pt x="194" y="42"/>
                  </a:lnTo>
                  <a:lnTo>
                    <a:pt x="186" y="34"/>
                  </a:lnTo>
                  <a:lnTo>
                    <a:pt x="186" y="34"/>
                  </a:lnTo>
                  <a:lnTo>
                    <a:pt x="166" y="16"/>
                  </a:lnTo>
                  <a:lnTo>
                    <a:pt x="152" y="4"/>
                  </a:lnTo>
                  <a:lnTo>
                    <a:pt x="146" y="2"/>
                  </a:lnTo>
                  <a:lnTo>
                    <a:pt x="140" y="0"/>
                  </a:lnTo>
                  <a:lnTo>
                    <a:pt x="134" y="0"/>
                  </a:lnTo>
                  <a:lnTo>
                    <a:pt x="126" y="2"/>
                  </a:lnTo>
                  <a:lnTo>
                    <a:pt x="126" y="2"/>
                  </a:lnTo>
                  <a:lnTo>
                    <a:pt x="84" y="22"/>
                  </a:lnTo>
                  <a:lnTo>
                    <a:pt x="64" y="32"/>
                  </a:lnTo>
                  <a:lnTo>
                    <a:pt x="54" y="38"/>
                  </a:lnTo>
                  <a:lnTo>
                    <a:pt x="48" y="44"/>
                  </a:lnTo>
                  <a:lnTo>
                    <a:pt x="48" y="44"/>
                  </a:lnTo>
                  <a:lnTo>
                    <a:pt x="0" y="98"/>
                  </a:lnTo>
                  <a:lnTo>
                    <a:pt x="0" y="9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21" name="Freeform 1880"/>
            <p:cNvSpPr>
              <a:spLocks/>
            </p:cNvSpPr>
            <p:nvPr/>
          </p:nvSpPr>
          <p:spPr bwMode="auto">
            <a:xfrm>
              <a:off x="3662363" y="2644775"/>
              <a:ext cx="530225" cy="377825"/>
            </a:xfrm>
            <a:custGeom>
              <a:avLst/>
              <a:gdLst/>
              <a:ahLst/>
              <a:cxnLst>
                <a:cxn ang="0">
                  <a:pos x="318" y="52"/>
                </a:cxn>
                <a:cxn ang="0">
                  <a:pos x="346" y="70"/>
                </a:cxn>
                <a:cxn ang="0">
                  <a:pos x="360" y="72"/>
                </a:cxn>
                <a:cxn ang="0">
                  <a:pos x="410" y="54"/>
                </a:cxn>
                <a:cxn ang="0">
                  <a:pos x="452" y="30"/>
                </a:cxn>
                <a:cxn ang="0">
                  <a:pos x="464" y="24"/>
                </a:cxn>
                <a:cxn ang="0">
                  <a:pos x="480" y="22"/>
                </a:cxn>
                <a:cxn ang="0">
                  <a:pos x="502" y="54"/>
                </a:cxn>
                <a:cxn ang="0">
                  <a:pos x="530" y="122"/>
                </a:cxn>
                <a:cxn ang="0">
                  <a:pos x="556" y="180"/>
                </a:cxn>
                <a:cxn ang="0">
                  <a:pos x="566" y="232"/>
                </a:cxn>
                <a:cxn ang="0">
                  <a:pos x="566" y="252"/>
                </a:cxn>
                <a:cxn ang="0">
                  <a:pos x="574" y="298"/>
                </a:cxn>
                <a:cxn ang="0">
                  <a:pos x="566" y="330"/>
                </a:cxn>
                <a:cxn ang="0">
                  <a:pos x="542" y="384"/>
                </a:cxn>
                <a:cxn ang="0">
                  <a:pos x="518" y="402"/>
                </a:cxn>
                <a:cxn ang="0">
                  <a:pos x="480" y="408"/>
                </a:cxn>
                <a:cxn ang="0">
                  <a:pos x="468" y="400"/>
                </a:cxn>
                <a:cxn ang="0">
                  <a:pos x="446" y="368"/>
                </a:cxn>
                <a:cxn ang="0">
                  <a:pos x="438" y="348"/>
                </a:cxn>
                <a:cxn ang="0">
                  <a:pos x="424" y="342"/>
                </a:cxn>
                <a:cxn ang="0">
                  <a:pos x="410" y="350"/>
                </a:cxn>
                <a:cxn ang="0">
                  <a:pos x="384" y="370"/>
                </a:cxn>
                <a:cxn ang="0">
                  <a:pos x="372" y="330"/>
                </a:cxn>
                <a:cxn ang="0">
                  <a:pos x="348" y="300"/>
                </a:cxn>
                <a:cxn ang="0">
                  <a:pos x="350" y="286"/>
                </a:cxn>
                <a:cxn ang="0">
                  <a:pos x="352" y="262"/>
                </a:cxn>
                <a:cxn ang="0">
                  <a:pos x="334" y="242"/>
                </a:cxn>
                <a:cxn ang="0">
                  <a:pos x="298" y="212"/>
                </a:cxn>
                <a:cxn ang="0">
                  <a:pos x="266" y="214"/>
                </a:cxn>
                <a:cxn ang="0">
                  <a:pos x="148" y="306"/>
                </a:cxn>
                <a:cxn ang="0">
                  <a:pos x="92" y="212"/>
                </a:cxn>
                <a:cxn ang="0">
                  <a:pos x="46" y="154"/>
                </a:cxn>
                <a:cxn ang="0">
                  <a:pos x="22" y="146"/>
                </a:cxn>
                <a:cxn ang="0">
                  <a:pos x="12" y="132"/>
                </a:cxn>
                <a:cxn ang="0">
                  <a:pos x="0" y="118"/>
                </a:cxn>
                <a:cxn ang="0">
                  <a:pos x="6" y="122"/>
                </a:cxn>
                <a:cxn ang="0">
                  <a:pos x="12" y="122"/>
                </a:cxn>
                <a:cxn ang="0">
                  <a:pos x="26" y="100"/>
                </a:cxn>
                <a:cxn ang="0">
                  <a:pos x="44" y="78"/>
                </a:cxn>
                <a:cxn ang="0">
                  <a:pos x="68" y="70"/>
                </a:cxn>
                <a:cxn ang="0">
                  <a:pos x="88" y="60"/>
                </a:cxn>
                <a:cxn ang="0">
                  <a:pos x="110" y="34"/>
                </a:cxn>
                <a:cxn ang="0">
                  <a:pos x="138" y="2"/>
                </a:cxn>
                <a:cxn ang="0">
                  <a:pos x="158" y="2"/>
                </a:cxn>
                <a:cxn ang="0">
                  <a:pos x="198" y="14"/>
                </a:cxn>
                <a:cxn ang="0">
                  <a:pos x="260" y="36"/>
                </a:cxn>
                <a:cxn ang="0">
                  <a:pos x="306" y="40"/>
                </a:cxn>
              </a:cxnLst>
              <a:rect l="0" t="0" r="r" b="b"/>
              <a:pathLst>
                <a:path w="574" h="410">
                  <a:moveTo>
                    <a:pt x="306" y="40"/>
                  </a:moveTo>
                  <a:lnTo>
                    <a:pt x="306" y="40"/>
                  </a:lnTo>
                  <a:lnTo>
                    <a:pt x="318" y="52"/>
                  </a:lnTo>
                  <a:lnTo>
                    <a:pt x="330" y="62"/>
                  </a:lnTo>
                  <a:lnTo>
                    <a:pt x="338" y="66"/>
                  </a:lnTo>
                  <a:lnTo>
                    <a:pt x="346" y="70"/>
                  </a:lnTo>
                  <a:lnTo>
                    <a:pt x="346" y="70"/>
                  </a:lnTo>
                  <a:lnTo>
                    <a:pt x="352" y="72"/>
                  </a:lnTo>
                  <a:lnTo>
                    <a:pt x="360" y="72"/>
                  </a:lnTo>
                  <a:lnTo>
                    <a:pt x="376" y="68"/>
                  </a:lnTo>
                  <a:lnTo>
                    <a:pt x="410" y="54"/>
                  </a:lnTo>
                  <a:lnTo>
                    <a:pt x="410" y="54"/>
                  </a:lnTo>
                  <a:lnTo>
                    <a:pt x="426" y="46"/>
                  </a:lnTo>
                  <a:lnTo>
                    <a:pt x="442" y="36"/>
                  </a:lnTo>
                  <a:lnTo>
                    <a:pt x="452" y="30"/>
                  </a:lnTo>
                  <a:lnTo>
                    <a:pt x="458" y="26"/>
                  </a:lnTo>
                  <a:lnTo>
                    <a:pt x="458" y="26"/>
                  </a:lnTo>
                  <a:lnTo>
                    <a:pt x="464" y="24"/>
                  </a:lnTo>
                  <a:lnTo>
                    <a:pt x="468" y="22"/>
                  </a:lnTo>
                  <a:lnTo>
                    <a:pt x="474" y="20"/>
                  </a:lnTo>
                  <a:lnTo>
                    <a:pt x="480" y="22"/>
                  </a:lnTo>
                  <a:lnTo>
                    <a:pt x="488" y="28"/>
                  </a:lnTo>
                  <a:lnTo>
                    <a:pt x="496" y="38"/>
                  </a:lnTo>
                  <a:lnTo>
                    <a:pt x="502" y="54"/>
                  </a:lnTo>
                  <a:lnTo>
                    <a:pt x="502" y="54"/>
                  </a:lnTo>
                  <a:lnTo>
                    <a:pt x="516" y="92"/>
                  </a:lnTo>
                  <a:lnTo>
                    <a:pt x="530" y="122"/>
                  </a:lnTo>
                  <a:lnTo>
                    <a:pt x="550" y="164"/>
                  </a:lnTo>
                  <a:lnTo>
                    <a:pt x="550" y="164"/>
                  </a:lnTo>
                  <a:lnTo>
                    <a:pt x="556" y="180"/>
                  </a:lnTo>
                  <a:lnTo>
                    <a:pt x="562" y="196"/>
                  </a:lnTo>
                  <a:lnTo>
                    <a:pt x="564" y="214"/>
                  </a:lnTo>
                  <a:lnTo>
                    <a:pt x="566" y="232"/>
                  </a:lnTo>
                  <a:lnTo>
                    <a:pt x="566" y="232"/>
                  </a:lnTo>
                  <a:lnTo>
                    <a:pt x="566" y="242"/>
                  </a:lnTo>
                  <a:lnTo>
                    <a:pt x="566" y="252"/>
                  </a:lnTo>
                  <a:lnTo>
                    <a:pt x="570" y="270"/>
                  </a:lnTo>
                  <a:lnTo>
                    <a:pt x="574" y="290"/>
                  </a:lnTo>
                  <a:lnTo>
                    <a:pt x="574" y="298"/>
                  </a:lnTo>
                  <a:lnTo>
                    <a:pt x="572" y="308"/>
                  </a:lnTo>
                  <a:lnTo>
                    <a:pt x="572" y="308"/>
                  </a:lnTo>
                  <a:lnTo>
                    <a:pt x="566" y="330"/>
                  </a:lnTo>
                  <a:lnTo>
                    <a:pt x="558" y="352"/>
                  </a:lnTo>
                  <a:lnTo>
                    <a:pt x="548" y="374"/>
                  </a:lnTo>
                  <a:lnTo>
                    <a:pt x="542" y="384"/>
                  </a:lnTo>
                  <a:lnTo>
                    <a:pt x="536" y="390"/>
                  </a:lnTo>
                  <a:lnTo>
                    <a:pt x="536" y="390"/>
                  </a:lnTo>
                  <a:lnTo>
                    <a:pt x="518" y="402"/>
                  </a:lnTo>
                  <a:lnTo>
                    <a:pt x="502" y="408"/>
                  </a:lnTo>
                  <a:lnTo>
                    <a:pt x="486" y="410"/>
                  </a:lnTo>
                  <a:lnTo>
                    <a:pt x="480" y="408"/>
                  </a:lnTo>
                  <a:lnTo>
                    <a:pt x="476" y="406"/>
                  </a:lnTo>
                  <a:lnTo>
                    <a:pt x="476" y="406"/>
                  </a:lnTo>
                  <a:lnTo>
                    <a:pt x="468" y="400"/>
                  </a:lnTo>
                  <a:lnTo>
                    <a:pt x="458" y="388"/>
                  </a:lnTo>
                  <a:lnTo>
                    <a:pt x="446" y="368"/>
                  </a:lnTo>
                  <a:lnTo>
                    <a:pt x="446" y="368"/>
                  </a:lnTo>
                  <a:lnTo>
                    <a:pt x="442" y="362"/>
                  </a:lnTo>
                  <a:lnTo>
                    <a:pt x="440" y="352"/>
                  </a:lnTo>
                  <a:lnTo>
                    <a:pt x="438" y="348"/>
                  </a:lnTo>
                  <a:lnTo>
                    <a:pt x="434" y="344"/>
                  </a:lnTo>
                  <a:lnTo>
                    <a:pt x="430" y="342"/>
                  </a:lnTo>
                  <a:lnTo>
                    <a:pt x="424" y="342"/>
                  </a:lnTo>
                  <a:lnTo>
                    <a:pt x="424" y="342"/>
                  </a:lnTo>
                  <a:lnTo>
                    <a:pt x="418" y="346"/>
                  </a:lnTo>
                  <a:lnTo>
                    <a:pt x="410" y="350"/>
                  </a:lnTo>
                  <a:lnTo>
                    <a:pt x="398" y="358"/>
                  </a:lnTo>
                  <a:lnTo>
                    <a:pt x="384" y="370"/>
                  </a:lnTo>
                  <a:lnTo>
                    <a:pt x="384" y="370"/>
                  </a:lnTo>
                  <a:lnTo>
                    <a:pt x="382" y="356"/>
                  </a:lnTo>
                  <a:lnTo>
                    <a:pt x="378" y="342"/>
                  </a:lnTo>
                  <a:lnTo>
                    <a:pt x="372" y="330"/>
                  </a:lnTo>
                  <a:lnTo>
                    <a:pt x="372" y="330"/>
                  </a:lnTo>
                  <a:lnTo>
                    <a:pt x="356" y="312"/>
                  </a:lnTo>
                  <a:lnTo>
                    <a:pt x="348" y="300"/>
                  </a:lnTo>
                  <a:lnTo>
                    <a:pt x="348" y="300"/>
                  </a:lnTo>
                  <a:lnTo>
                    <a:pt x="348" y="294"/>
                  </a:lnTo>
                  <a:lnTo>
                    <a:pt x="350" y="286"/>
                  </a:lnTo>
                  <a:lnTo>
                    <a:pt x="354" y="268"/>
                  </a:lnTo>
                  <a:lnTo>
                    <a:pt x="354" y="268"/>
                  </a:lnTo>
                  <a:lnTo>
                    <a:pt x="352" y="262"/>
                  </a:lnTo>
                  <a:lnTo>
                    <a:pt x="346" y="256"/>
                  </a:lnTo>
                  <a:lnTo>
                    <a:pt x="334" y="242"/>
                  </a:lnTo>
                  <a:lnTo>
                    <a:pt x="334" y="242"/>
                  </a:lnTo>
                  <a:lnTo>
                    <a:pt x="300" y="212"/>
                  </a:lnTo>
                  <a:lnTo>
                    <a:pt x="300" y="212"/>
                  </a:lnTo>
                  <a:lnTo>
                    <a:pt x="298" y="212"/>
                  </a:lnTo>
                  <a:lnTo>
                    <a:pt x="292" y="210"/>
                  </a:lnTo>
                  <a:lnTo>
                    <a:pt x="280" y="210"/>
                  </a:lnTo>
                  <a:lnTo>
                    <a:pt x="266" y="214"/>
                  </a:lnTo>
                  <a:lnTo>
                    <a:pt x="266" y="214"/>
                  </a:lnTo>
                  <a:lnTo>
                    <a:pt x="208" y="242"/>
                  </a:lnTo>
                  <a:lnTo>
                    <a:pt x="148" y="306"/>
                  </a:lnTo>
                  <a:lnTo>
                    <a:pt x="148" y="306"/>
                  </a:lnTo>
                  <a:lnTo>
                    <a:pt x="92" y="212"/>
                  </a:lnTo>
                  <a:lnTo>
                    <a:pt x="92" y="212"/>
                  </a:lnTo>
                  <a:lnTo>
                    <a:pt x="50" y="152"/>
                  </a:lnTo>
                  <a:lnTo>
                    <a:pt x="50" y="152"/>
                  </a:lnTo>
                  <a:lnTo>
                    <a:pt x="46" y="154"/>
                  </a:lnTo>
                  <a:lnTo>
                    <a:pt x="38" y="152"/>
                  </a:lnTo>
                  <a:lnTo>
                    <a:pt x="26" y="148"/>
                  </a:lnTo>
                  <a:lnTo>
                    <a:pt x="22" y="146"/>
                  </a:lnTo>
                  <a:lnTo>
                    <a:pt x="18" y="140"/>
                  </a:lnTo>
                  <a:lnTo>
                    <a:pt x="18" y="140"/>
                  </a:lnTo>
                  <a:lnTo>
                    <a:pt x="12" y="132"/>
                  </a:lnTo>
                  <a:lnTo>
                    <a:pt x="4" y="124"/>
                  </a:lnTo>
                  <a:lnTo>
                    <a:pt x="0" y="120"/>
                  </a:lnTo>
                  <a:lnTo>
                    <a:pt x="0" y="118"/>
                  </a:lnTo>
                  <a:lnTo>
                    <a:pt x="2" y="118"/>
                  </a:lnTo>
                  <a:lnTo>
                    <a:pt x="2" y="118"/>
                  </a:lnTo>
                  <a:lnTo>
                    <a:pt x="6" y="122"/>
                  </a:lnTo>
                  <a:lnTo>
                    <a:pt x="8" y="124"/>
                  </a:lnTo>
                  <a:lnTo>
                    <a:pt x="10" y="124"/>
                  </a:lnTo>
                  <a:lnTo>
                    <a:pt x="12" y="122"/>
                  </a:lnTo>
                  <a:lnTo>
                    <a:pt x="20" y="112"/>
                  </a:lnTo>
                  <a:lnTo>
                    <a:pt x="20" y="112"/>
                  </a:lnTo>
                  <a:lnTo>
                    <a:pt x="26" y="100"/>
                  </a:lnTo>
                  <a:lnTo>
                    <a:pt x="30" y="92"/>
                  </a:lnTo>
                  <a:lnTo>
                    <a:pt x="34" y="86"/>
                  </a:lnTo>
                  <a:lnTo>
                    <a:pt x="44" y="78"/>
                  </a:lnTo>
                  <a:lnTo>
                    <a:pt x="44" y="78"/>
                  </a:lnTo>
                  <a:lnTo>
                    <a:pt x="56" y="74"/>
                  </a:lnTo>
                  <a:lnTo>
                    <a:pt x="68" y="70"/>
                  </a:lnTo>
                  <a:lnTo>
                    <a:pt x="80" y="66"/>
                  </a:lnTo>
                  <a:lnTo>
                    <a:pt x="88" y="60"/>
                  </a:lnTo>
                  <a:lnTo>
                    <a:pt x="88" y="60"/>
                  </a:lnTo>
                  <a:lnTo>
                    <a:pt x="102" y="44"/>
                  </a:lnTo>
                  <a:lnTo>
                    <a:pt x="110" y="34"/>
                  </a:lnTo>
                  <a:lnTo>
                    <a:pt x="110" y="34"/>
                  </a:lnTo>
                  <a:lnTo>
                    <a:pt x="136" y="8"/>
                  </a:lnTo>
                  <a:lnTo>
                    <a:pt x="136" y="8"/>
                  </a:lnTo>
                  <a:lnTo>
                    <a:pt x="138" y="2"/>
                  </a:lnTo>
                  <a:lnTo>
                    <a:pt x="138" y="0"/>
                  </a:lnTo>
                  <a:lnTo>
                    <a:pt x="138" y="0"/>
                  </a:lnTo>
                  <a:lnTo>
                    <a:pt x="158" y="2"/>
                  </a:lnTo>
                  <a:lnTo>
                    <a:pt x="176" y="6"/>
                  </a:lnTo>
                  <a:lnTo>
                    <a:pt x="198" y="14"/>
                  </a:lnTo>
                  <a:lnTo>
                    <a:pt x="198" y="14"/>
                  </a:lnTo>
                  <a:lnTo>
                    <a:pt x="218" y="22"/>
                  </a:lnTo>
                  <a:lnTo>
                    <a:pt x="240" y="30"/>
                  </a:lnTo>
                  <a:lnTo>
                    <a:pt x="260" y="36"/>
                  </a:lnTo>
                  <a:lnTo>
                    <a:pt x="280" y="38"/>
                  </a:lnTo>
                  <a:lnTo>
                    <a:pt x="280" y="38"/>
                  </a:lnTo>
                  <a:lnTo>
                    <a:pt x="306" y="40"/>
                  </a:lnTo>
                  <a:lnTo>
                    <a:pt x="306" y="4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22" name="Freeform 1881"/>
            <p:cNvSpPr>
              <a:spLocks/>
            </p:cNvSpPr>
            <p:nvPr/>
          </p:nvSpPr>
          <p:spPr bwMode="auto">
            <a:xfrm>
              <a:off x="3883025" y="1709738"/>
              <a:ext cx="1201738" cy="1114425"/>
            </a:xfrm>
            <a:custGeom>
              <a:avLst/>
              <a:gdLst/>
              <a:ahLst/>
              <a:cxnLst>
                <a:cxn ang="0">
                  <a:pos x="500" y="1208"/>
                </a:cxn>
                <a:cxn ang="0">
                  <a:pos x="462" y="1204"/>
                </a:cxn>
                <a:cxn ang="0">
                  <a:pos x="390" y="1192"/>
                </a:cxn>
                <a:cxn ang="0">
                  <a:pos x="320" y="1198"/>
                </a:cxn>
                <a:cxn ang="0">
                  <a:pos x="262" y="1064"/>
                </a:cxn>
                <a:cxn ang="0">
                  <a:pos x="252" y="1046"/>
                </a:cxn>
                <a:cxn ang="0">
                  <a:pos x="230" y="1036"/>
                </a:cxn>
                <a:cxn ang="0">
                  <a:pos x="196" y="1054"/>
                </a:cxn>
                <a:cxn ang="0">
                  <a:pos x="152" y="1076"/>
                </a:cxn>
                <a:cxn ang="0">
                  <a:pos x="112" y="1084"/>
                </a:cxn>
                <a:cxn ang="0">
                  <a:pos x="96" y="1078"/>
                </a:cxn>
                <a:cxn ang="0">
                  <a:pos x="68" y="1054"/>
                </a:cxn>
                <a:cxn ang="0">
                  <a:pos x="74" y="1038"/>
                </a:cxn>
                <a:cxn ang="0">
                  <a:pos x="66" y="1008"/>
                </a:cxn>
                <a:cxn ang="0">
                  <a:pos x="64" y="984"/>
                </a:cxn>
                <a:cxn ang="0">
                  <a:pos x="20" y="930"/>
                </a:cxn>
                <a:cxn ang="0">
                  <a:pos x="2" y="878"/>
                </a:cxn>
                <a:cxn ang="0">
                  <a:pos x="2" y="862"/>
                </a:cxn>
                <a:cxn ang="0">
                  <a:pos x="10" y="800"/>
                </a:cxn>
                <a:cxn ang="0">
                  <a:pos x="68" y="794"/>
                </a:cxn>
                <a:cxn ang="0">
                  <a:pos x="120" y="800"/>
                </a:cxn>
                <a:cxn ang="0">
                  <a:pos x="222" y="792"/>
                </a:cxn>
                <a:cxn ang="0">
                  <a:pos x="468" y="784"/>
                </a:cxn>
                <a:cxn ang="0">
                  <a:pos x="510" y="778"/>
                </a:cxn>
                <a:cxn ang="0">
                  <a:pos x="522" y="766"/>
                </a:cxn>
                <a:cxn ang="0">
                  <a:pos x="532" y="744"/>
                </a:cxn>
                <a:cxn ang="0">
                  <a:pos x="530" y="724"/>
                </a:cxn>
                <a:cxn ang="0">
                  <a:pos x="494" y="476"/>
                </a:cxn>
                <a:cxn ang="0">
                  <a:pos x="1070" y="336"/>
                </a:cxn>
                <a:cxn ang="0">
                  <a:pos x="1076" y="366"/>
                </a:cxn>
                <a:cxn ang="0">
                  <a:pos x="1082" y="372"/>
                </a:cxn>
                <a:cxn ang="0">
                  <a:pos x="1188" y="412"/>
                </a:cxn>
                <a:cxn ang="0">
                  <a:pos x="1200" y="430"/>
                </a:cxn>
                <a:cxn ang="0">
                  <a:pos x="1210" y="474"/>
                </a:cxn>
                <a:cxn ang="0">
                  <a:pos x="1212" y="482"/>
                </a:cxn>
                <a:cxn ang="0">
                  <a:pos x="1228" y="494"/>
                </a:cxn>
                <a:cxn ang="0">
                  <a:pos x="1302" y="486"/>
                </a:cxn>
                <a:cxn ang="0">
                  <a:pos x="1294" y="600"/>
                </a:cxn>
                <a:cxn ang="0">
                  <a:pos x="1288" y="642"/>
                </a:cxn>
                <a:cxn ang="0">
                  <a:pos x="1262" y="740"/>
                </a:cxn>
                <a:cxn ang="0">
                  <a:pos x="1258" y="764"/>
                </a:cxn>
                <a:cxn ang="0">
                  <a:pos x="1246" y="778"/>
                </a:cxn>
                <a:cxn ang="0">
                  <a:pos x="1206" y="782"/>
                </a:cxn>
                <a:cxn ang="0">
                  <a:pos x="1098" y="794"/>
                </a:cxn>
                <a:cxn ang="0">
                  <a:pos x="1064" y="800"/>
                </a:cxn>
                <a:cxn ang="0">
                  <a:pos x="1036" y="814"/>
                </a:cxn>
                <a:cxn ang="0">
                  <a:pos x="980" y="832"/>
                </a:cxn>
                <a:cxn ang="0">
                  <a:pos x="942" y="820"/>
                </a:cxn>
                <a:cxn ang="0">
                  <a:pos x="906" y="820"/>
                </a:cxn>
                <a:cxn ang="0">
                  <a:pos x="804" y="858"/>
                </a:cxn>
                <a:cxn ang="0">
                  <a:pos x="778" y="872"/>
                </a:cxn>
                <a:cxn ang="0">
                  <a:pos x="708" y="918"/>
                </a:cxn>
                <a:cxn ang="0">
                  <a:pos x="694" y="934"/>
                </a:cxn>
                <a:cxn ang="0">
                  <a:pos x="680" y="964"/>
                </a:cxn>
                <a:cxn ang="0">
                  <a:pos x="650" y="976"/>
                </a:cxn>
                <a:cxn ang="0">
                  <a:pos x="618" y="994"/>
                </a:cxn>
                <a:cxn ang="0">
                  <a:pos x="600" y="1014"/>
                </a:cxn>
                <a:cxn ang="0">
                  <a:pos x="562" y="1080"/>
                </a:cxn>
                <a:cxn ang="0">
                  <a:pos x="528" y="1166"/>
                </a:cxn>
                <a:cxn ang="0">
                  <a:pos x="524" y="1208"/>
                </a:cxn>
              </a:cxnLst>
              <a:rect l="0" t="0" r="r" b="b"/>
              <a:pathLst>
                <a:path w="1302" h="1208">
                  <a:moveTo>
                    <a:pt x="524" y="1208"/>
                  </a:moveTo>
                  <a:lnTo>
                    <a:pt x="524" y="1208"/>
                  </a:lnTo>
                  <a:lnTo>
                    <a:pt x="500" y="1208"/>
                  </a:lnTo>
                  <a:lnTo>
                    <a:pt x="480" y="1208"/>
                  </a:lnTo>
                  <a:lnTo>
                    <a:pt x="462" y="1204"/>
                  </a:lnTo>
                  <a:lnTo>
                    <a:pt x="462" y="1204"/>
                  </a:lnTo>
                  <a:lnTo>
                    <a:pt x="426" y="1198"/>
                  </a:lnTo>
                  <a:lnTo>
                    <a:pt x="390" y="1192"/>
                  </a:lnTo>
                  <a:lnTo>
                    <a:pt x="390" y="1192"/>
                  </a:lnTo>
                  <a:lnTo>
                    <a:pt x="370" y="1194"/>
                  </a:lnTo>
                  <a:lnTo>
                    <a:pt x="348" y="1196"/>
                  </a:lnTo>
                  <a:lnTo>
                    <a:pt x="320" y="1198"/>
                  </a:lnTo>
                  <a:lnTo>
                    <a:pt x="288" y="1130"/>
                  </a:lnTo>
                  <a:lnTo>
                    <a:pt x="262" y="1064"/>
                  </a:lnTo>
                  <a:lnTo>
                    <a:pt x="262" y="1064"/>
                  </a:lnTo>
                  <a:lnTo>
                    <a:pt x="260" y="1058"/>
                  </a:lnTo>
                  <a:lnTo>
                    <a:pt x="256" y="1052"/>
                  </a:lnTo>
                  <a:lnTo>
                    <a:pt x="252" y="1046"/>
                  </a:lnTo>
                  <a:lnTo>
                    <a:pt x="246" y="1040"/>
                  </a:lnTo>
                  <a:lnTo>
                    <a:pt x="240" y="1036"/>
                  </a:lnTo>
                  <a:lnTo>
                    <a:pt x="230" y="1036"/>
                  </a:lnTo>
                  <a:lnTo>
                    <a:pt x="220" y="1040"/>
                  </a:lnTo>
                  <a:lnTo>
                    <a:pt x="220" y="1040"/>
                  </a:lnTo>
                  <a:lnTo>
                    <a:pt x="196" y="1054"/>
                  </a:lnTo>
                  <a:lnTo>
                    <a:pt x="174" y="1066"/>
                  </a:lnTo>
                  <a:lnTo>
                    <a:pt x="152" y="1076"/>
                  </a:lnTo>
                  <a:lnTo>
                    <a:pt x="152" y="1076"/>
                  </a:lnTo>
                  <a:lnTo>
                    <a:pt x="134" y="1082"/>
                  </a:lnTo>
                  <a:lnTo>
                    <a:pt x="118" y="1084"/>
                  </a:lnTo>
                  <a:lnTo>
                    <a:pt x="112" y="1084"/>
                  </a:lnTo>
                  <a:lnTo>
                    <a:pt x="108" y="1084"/>
                  </a:lnTo>
                  <a:lnTo>
                    <a:pt x="108" y="1084"/>
                  </a:lnTo>
                  <a:lnTo>
                    <a:pt x="96" y="1078"/>
                  </a:lnTo>
                  <a:lnTo>
                    <a:pt x="82" y="1068"/>
                  </a:lnTo>
                  <a:lnTo>
                    <a:pt x="68" y="1054"/>
                  </a:lnTo>
                  <a:lnTo>
                    <a:pt x="68" y="1054"/>
                  </a:lnTo>
                  <a:lnTo>
                    <a:pt x="72" y="1050"/>
                  </a:lnTo>
                  <a:lnTo>
                    <a:pt x="74" y="1044"/>
                  </a:lnTo>
                  <a:lnTo>
                    <a:pt x="74" y="1038"/>
                  </a:lnTo>
                  <a:lnTo>
                    <a:pt x="74" y="1038"/>
                  </a:lnTo>
                  <a:lnTo>
                    <a:pt x="70" y="1024"/>
                  </a:lnTo>
                  <a:lnTo>
                    <a:pt x="66" y="1008"/>
                  </a:lnTo>
                  <a:lnTo>
                    <a:pt x="66" y="1008"/>
                  </a:lnTo>
                  <a:lnTo>
                    <a:pt x="64" y="994"/>
                  </a:lnTo>
                  <a:lnTo>
                    <a:pt x="64" y="984"/>
                  </a:lnTo>
                  <a:lnTo>
                    <a:pt x="64" y="984"/>
                  </a:lnTo>
                  <a:lnTo>
                    <a:pt x="20" y="930"/>
                  </a:lnTo>
                  <a:lnTo>
                    <a:pt x="20" y="930"/>
                  </a:lnTo>
                  <a:lnTo>
                    <a:pt x="14" y="918"/>
                  </a:lnTo>
                  <a:lnTo>
                    <a:pt x="6" y="898"/>
                  </a:lnTo>
                  <a:lnTo>
                    <a:pt x="2" y="878"/>
                  </a:lnTo>
                  <a:lnTo>
                    <a:pt x="0" y="868"/>
                  </a:lnTo>
                  <a:lnTo>
                    <a:pt x="2" y="862"/>
                  </a:lnTo>
                  <a:lnTo>
                    <a:pt x="2" y="862"/>
                  </a:lnTo>
                  <a:lnTo>
                    <a:pt x="6" y="826"/>
                  </a:lnTo>
                  <a:lnTo>
                    <a:pt x="10" y="800"/>
                  </a:lnTo>
                  <a:lnTo>
                    <a:pt x="10" y="800"/>
                  </a:lnTo>
                  <a:lnTo>
                    <a:pt x="32" y="796"/>
                  </a:lnTo>
                  <a:lnTo>
                    <a:pt x="50" y="794"/>
                  </a:lnTo>
                  <a:lnTo>
                    <a:pt x="68" y="794"/>
                  </a:lnTo>
                  <a:lnTo>
                    <a:pt x="68" y="794"/>
                  </a:lnTo>
                  <a:lnTo>
                    <a:pt x="100" y="800"/>
                  </a:lnTo>
                  <a:lnTo>
                    <a:pt x="120" y="800"/>
                  </a:lnTo>
                  <a:lnTo>
                    <a:pt x="142" y="798"/>
                  </a:lnTo>
                  <a:lnTo>
                    <a:pt x="142" y="798"/>
                  </a:lnTo>
                  <a:lnTo>
                    <a:pt x="222" y="792"/>
                  </a:lnTo>
                  <a:lnTo>
                    <a:pt x="282" y="788"/>
                  </a:lnTo>
                  <a:lnTo>
                    <a:pt x="468" y="784"/>
                  </a:lnTo>
                  <a:lnTo>
                    <a:pt x="468" y="784"/>
                  </a:lnTo>
                  <a:lnTo>
                    <a:pt x="488" y="782"/>
                  </a:lnTo>
                  <a:lnTo>
                    <a:pt x="504" y="780"/>
                  </a:lnTo>
                  <a:lnTo>
                    <a:pt x="510" y="778"/>
                  </a:lnTo>
                  <a:lnTo>
                    <a:pt x="516" y="774"/>
                  </a:lnTo>
                  <a:lnTo>
                    <a:pt x="516" y="774"/>
                  </a:lnTo>
                  <a:lnTo>
                    <a:pt x="522" y="766"/>
                  </a:lnTo>
                  <a:lnTo>
                    <a:pt x="528" y="758"/>
                  </a:lnTo>
                  <a:lnTo>
                    <a:pt x="530" y="752"/>
                  </a:lnTo>
                  <a:lnTo>
                    <a:pt x="532" y="744"/>
                  </a:lnTo>
                  <a:lnTo>
                    <a:pt x="532" y="734"/>
                  </a:lnTo>
                  <a:lnTo>
                    <a:pt x="530" y="724"/>
                  </a:lnTo>
                  <a:lnTo>
                    <a:pt x="530" y="724"/>
                  </a:lnTo>
                  <a:lnTo>
                    <a:pt x="522" y="672"/>
                  </a:lnTo>
                  <a:lnTo>
                    <a:pt x="508" y="588"/>
                  </a:lnTo>
                  <a:lnTo>
                    <a:pt x="494" y="476"/>
                  </a:lnTo>
                  <a:lnTo>
                    <a:pt x="434" y="18"/>
                  </a:lnTo>
                  <a:lnTo>
                    <a:pt x="594" y="0"/>
                  </a:lnTo>
                  <a:lnTo>
                    <a:pt x="1070" y="336"/>
                  </a:lnTo>
                  <a:lnTo>
                    <a:pt x="1070" y="336"/>
                  </a:lnTo>
                  <a:lnTo>
                    <a:pt x="1072" y="354"/>
                  </a:lnTo>
                  <a:lnTo>
                    <a:pt x="1076" y="366"/>
                  </a:lnTo>
                  <a:lnTo>
                    <a:pt x="1078" y="370"/>
                  </a:lnTo>
                  <a:lnTo>
                    <a:pt x="1082" y="372"/>
                  </a:lnTo>
                  <a:lnTo>
                    <a:pt x="1082" y="372"/>
                  </a:lnTo>
                  <a:lnTo>
                    <a:pt x="1104" y="378"/>
                  </a:lnTo>
                  <a:lnTo>
                    <a:pt x="1140" y="392"/>
                  </a:lnTo>
                  <a:lnTo>
                    <a:pt x="1188" y="412"/>
                  </a:lnTo>
                  <a:lnTo>
                    <a:pt x="1188" y="412"/>
                  </a:lnTo>
                  <a:lnTo>
                    <a:pt x="1192" y="416"/>
                  </a:lnTo>
                  <a:lnTo>
                    <a:pt x="1200" y="430"/>
                  </a:lnTo>
                  <a:lnTo>
                    <a:pt x="1206" y="450"/>
                  </a:lnTo>
                  <a:lnTo>
                    <a:pt x="1210" y="462"/>
                  </a:lnTo>
                  <a:lnTo>
                    <a:pt x="1210" y="474"/>
                  </a:lnTo>
                  <a:lnTo>
                    <a:pt x="1210" y="474"/>
                  </a:lnTo>
                  <a:lnTo>
                    <a:pt x="1212" y="478"/>
                  </a:lnTo>
                  <a:lnTo>
                    <a:pt x="1212" y="482"/>
                  </a:lnTo>
                  <a:lnTo>
                    <a:pt x="1216" y="486"/>
                  </a:lnTo>
                  <a:lnTo>
                    <a:pt x="1220" y="490"/>
                  </a:lnTo>
                  <a:lnTo>
                    <a:pt x="1228" y="494"/>
                  </a:lnTo>
                  <a:lnTo>
                    <a:pt x="1240" y="496"/>
                  </a:lnTo>
                  <a:lnTo>
                    <a:pt x="1256" y="494"/>
                  </a:lnTo>
                  <a:lnTo>
                    <a:pt x="1302" y="486"/>
                  </a:lnTo>
                  <a:lnTo>
                    <a:pt x="1302" y="486"/>
                  </a:lnTo>
                  <a:lnTo>
                    <a:pt x="1298" y="548"/>
                  </a:lnTo>
                  <a:lnTo>
                    <a:pt x="1294" y="600"/>
                  </a:lnTo>
                  <a:lnTo>
                    <a:pt x="1290" y="622"/>
                  </a:lnTo>
                  <a:lnTo>
                    <a:pt x="1288" y="642"/>
                  </a:lnTo>
                  <a:lnTo>
                    <a:pt x="1288" y="642"/>
                  </a:lnTo>
                  <a:lnTo>
                    <a:pt x="1272" y="702"/>
                  </a:lnTo>
                  <a:lnTo>
                    <a:pt x="1266" y="724"/>
                  </a:lnTo>
                  <a:lnTo>
                    <a:pt x="1262" y="740"/>
                  </a:lnTo>
                  <a:lnTo>
                    <a:pt x="1262" y="740"/>
                  </a:lnTo>
                  <a:lnTo>
                    <a:pt x="1258" y="752"/>
                  </a:lnTo>
                  <a:lnTo>
                    <a:pt x="1258" y="764"/>
                  </a:lnTo>
                  <a:lnTo>
                    <a:pt x="1256" y="770"/>
                  </a:lnTo>
                  <a:lnTo>
                    <a:pt x="1252" y="774"/>
                  </a:lnTo>
                  <a:lnTo>
                    <a:pt x="1246" y="778"/>
                  </a:lnTo>
                  <a:lnTo>
                    <a:pt x="1236" y="778"/>
                  </a:lnTo>
                  <a:lnTo>
                    <a:pt x="1236" y="778"/>
                  </a:lnTo>
                  <a:lnTo>
                    <a:pt x="1206" y="782"/>
                  </a:lnTo>
                  <a:lnTo>
                    <a:pt x="1166" y="786"/>
                  </a:lnTo>
                  <a:lnTo>
                    <a:pt x="1128" y="792"/>
                  </a:lnTo>
                  <a:lnTo>
                    <a:pt x="1098" y="794"/>
                  </a:lnTo>
                  <a:lnTo>
                    <a:pt x="1098" y="794"/>
                  </a:lnTo>
                  <a:lnTo>
                    <a:pt x="1078" y="796"/>
                  </a:lnTo>
                  <a:lnTo>
                    <a:pt x="1064" y="800"/>
                  </a:lnTo>
                  <a:lnTo>
                    <a:pt x="1052" y="808"/>
                  </a:lnTo>
                  <a:lnTo>
                    <a:pt x="1036" y="814"/>
                  </a:lnTo>
                  <a:lnTo>
                    <a:pt x="1036" y="814"/>
                  </a:lnTo>
                  <a:lnTo>
                    <a:pt x="1000" y="826"/>
                  </a:lnTo>
                  <a:lnTo>
                    <a:pt x="980" y="832"/>
                  </a:lnTo>
                  <a:lnTo>
                    <a:pt x="980" y="832"/>
                  </a:lnTo>
                  <a:lnTo>
                    <a:pt x="970" y="830"/>
                  </a:lnTo>
                  <a:lnTo>
                    <a:pt x="952" y="824"/>
                  </a:lnTo>
                  <a:lnTo>
                    <a:pt x="942" y="820"/>
                  </a:lnTo>
                  <a:lnTo>
                    <a:pt x="930" y="818"/>
                  </a:lnTo>
                  <a:lnTo>
                    <a:pt x="918" y="818"/>
                  </a:lnTo>
                  <a:lnTo>
                    <a:pt x="906" y="820"/>
                  </a:lnTo>
                  <a:lnTo>
                    <a:pt x="906" y="820"/>
                  </a:lnTo>
                  <a:lnTo>
                    <a:pt x="840" y="842"/>
                  </a:lnTo>
                  <a:lnTo>
                    <a:pt x="804" y="858"/>
                  </a:lnTo>
                  <a:lnTo>
                    <a:pt x="788" y="864"/>
                  </a:lnTo>
                  <a:lnTo>
                    <a:pt x="778" y="872"/>
                  </a:lnTo>
                  <a:lnTo>
                    <a:pt x="778" y="872"/>
                  </a:lnTo>
                  <a:lnTo>
                    <a:pt x="754" y="888"/>
                  </a:lnTo>
                  <a:lnTo>
                    <a:pt x="730" y="904"/>
                  </a:lnTo>
                  <a:lnTo>
                    <a:pt x="708" y="918"/>
                  </a:lnTo>
                  <a:lnTo>
                    <a:pt x="700" y="926"/>
                  </a:lnTo>
                  <a:lnTo>
                    <a:pt x="694" y="934"/>
                  </a:lnTo>
                  <a:lnTo>
                    <a:pt x="694" y="934"/>
                  </a:lnTo>
                  <a:lnTo>
                    <a:pt x="688" y="948"/>
                  </a:lnTo>
                  <a:lnTo>
                    <a:pt x="684" y="958"/>
                  </a:lnTo>
                  <a:lnTo>
                    <a:pt x="680" y="964"/>
                  </a:lnTo>
                  <a:lnTo>
                    <a:pt x="668" y="970"/>
                  </a:lnTo>
                  <a:lnTo>
                    <a:pt x="668" y="970"/>
                  </a:lnTo>
                  <a:lnTo>
                    <a:pt x="650" y="976"/>
                  </a:lnTo>
                  <a:lnTo>
                    <a:pt x="634" y="984"/>
                  </a:lnTo>
                  <a:lnTo>
                    <a:pt x="626" y="988"/>
                  </a:lnTo>
                  <a:lnTo>
                    <a:pt x="618" y="994"/>
                  </a:lnTo>
                  <a:lnTo>
                    <a:pt x="610" y="1004"/>
                  </a:lnTo>
                  <a:lnTo>
                    <a:pt x="600" y="1014"/>
                  </a:lnTo>
                  <a:lnTo>
                    <a:pt x="600" y="1014"/>
                  </a:lnTo>
                  <a:lnTo>
                    <a:pt x="590" y="1032"/>
                  </a:lnTo>
                  <a:lnTo>
                    <a:pt x="576" y="1054"/>
                  </a:lnTo>
                  <a:lnTo>
                    <a:pt x="562" y="1080"/>
                  </a:lnTo>
                  <a:lnTo>
                    <a:pt x="548" y="1110"/>
                  </a:lnTo>
                  <a:lnTo>
                    <a:pt x="536" y="1138"/>
                  </a:lnTo>
                  <a:lnTo>
                    <a:pt x="528" y="1166"/>
                  </a:lnTo>
                  <a:lnTo>
                    <a:pt x="524" y="1190"/>
                  </a:lnTo>
                  <a:lnTo>
                    <a:pt x="522" y="1200"/>
                  </a:lnTo>
                  <a:lnTo>
                    <a:pt x="524" y="1208"/>
                  </a:lnTo>
                  <a:lnTo>
                    <a:pt x="524" y="120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23" name="Freeform 1882"/>
            <p:cNvSpPr>
              <a:spLocks/>
            </p:cNvSpPr>
            <p:nvPr/>
          </p:nvSpPr>
          <p:spPr bwMode="auto">
            <a:xfrm>
              <a:off x="3937000" y="2962275"/>
              <a:ext cx="290513" cy="311150"/>
            </a:xfrm>
            <a:custGeom>
              <a:avLst/>
              <a:gdLst/>
              <a:ahLst/>
              <a:cxnLst>
                <a:cxn ang="0">
                  <a:pos x="304" y="334"/>
                </a:cxn>
                <a:cxn ang="0">
                  <a:pos x="306" y="294"/>
                </a:cxn>
                <a:cxn ang="0">
                  <a:pos x="308" y="286"/>
                </a:cxn>
                <a:cxn ang="0">
                  <a:pos x="310" y="268"/>
                </a:cxn>
                <a:cxn ang="0">
                  <a:pos x="314" y="248"/>
                </a:cxn>
                <a:cxn ang="0">
                  <a:pos x="314" y="226"/>
                </a:cxn>
                <a:cxn ang="0">
                  <a:pos x="312" y="220"/>
                </a:cxn>
                <a:cxn ang="0">
                  <a:pos x="306" y="204"/>
                </a:cxn>
                <a:cxn ang="0">
                  <a:pos x="294" y="194"/>
                </a:cxn>
                <a:cxn ang="0">
                  <a:pos x="238" y="152"/>
                </a:cxn>
                <a:cxn ang="0">
                  <a:pos x="226" y="130"/>
                </a:cxn>
                <a:cxn ang="0">
                  <a:pos x="222" y="118"/>
                </a:cxn>
                <a:cxn ang="0">
                  <a:pos x="224" y="80"/>
                </a:cxn>
                <a:cxn ang="0">
                  <a:pos x="226" y="56"/>
                </a:cxn>
                <a:cxn ang="0">
                  <a:pos x="198" y="66"/>
                </a:cxn>
                <a:cxn ang="0">
                  <a:pos x="190" y="66"/>
                </a:cxn>
                <a:cxn ang="0">
                  <a:pos x="172" y="54"/>
                </a:cxn>
                <a:cxn ang="0">
                  <a:pos x="154" y="36"/>
                </a:cxn>
                <a:cxn ang="0">
                  <a:pos x="146" y="16"/>
                </a:cxn>
                <a:cxn ang="0">
                  <a:pos x="140" y="2"/>
                </a:cxn>
                <a:cxn ang="0">
                  <a:pos x="132" y="0"/>
                </a:cxn>
                <a:cxn ang="0">
                  <a:pos x="118" y="2"/>
                </a:cxn>
                <a:cxn ang="0">
                  <a:pos x="88" y="26"/>
                </a:cxn>
                <a:cxn ang="0">
                  <a:pos x="78" y="44"/>
                </a:cxn>
                <a:cxn ang="0">
                  <a:pos x="62" y="64"/>
                </a:cxn>
                <a:cxn ang="0">
                  <a:pos x="54" y="72"/>
                </a:cxn>
                <a:cxn ang="0">
                  <a:pos x="36" y="90"/>
                </a:cxn>
                <a:cxn ang="0">
                  <a:pos x="28" y="96"/>
                </a:cxn>
                <a:cxn ang="0">
                  <a:pos x="18" y="106"/>
                </a:cxn>
                <a:cxn ang="0">
                  <a:pos x="6" y="110"/>
                </a:cxn>
                <a:cxn ang="0">
                  <a:pos x="0" y="112"/>
                </a:cxn>
                <a:cxn ang="0">
                  <a:pos x="0" y="114"/>
                </a:cxn>
                <a:cxn ang="0">
                  <a:pos x="14" y="120"/>
                </a:cxn>
                <a:cxn ang="0">
                  <a:pos x="26" y="124"/>
                </a:cxn>
                <a:cxn ang="0">
                  <a:pos x="40" y="126"/>
                </a:cxn>
                <a:cxn ang="0">
                  <a:pos x="58" y="130"/>
                </a:cxn>
                <a:cxn ang="0">
                  <a:pos x="64" y="146"/>
                </a:cxn>
                <a:cxn ang="0">
                  <a:pos x="66" y="154"/>
                </a:cxn>
                <a:cxn ang="0">
                  <a:pos x="76" y="168"/>
                </a:cxn>
                <a:cxn ang="0">
                  <a:pos x="92" y="184"/>
                </a:cxn>
                <a:cxn ang="0">
                  <a:pos x="128" y="212"/>
                </a:cxn>
                <a:cxn ang="0">
                  <a:pos x="140" y="224"/>
                </a:cxn>
                <a:cxn ang="0">
                  <a:pos x="178" y="262"/>
                </a:cxn>
                <a:cxn ang="0">
                  <a:pos x="220" y="298"/>
                </a:cxn>
                <a:cxn ang="0">
                  <a:pos x="262" y="330"/>
                </a:cxn>
                <a:cxn ang="0">
                  <a:pos x="270" y="336"/>
                </a:cxn>
                <a:cxn ang="0">
                  <a:pos x="298" y="338"/>
                </a:cxn>
                <a:cxn ang="0">
                  <a:pos x="304" y="334"/>
                </a:cxn>
              </a:cxnLst>
              <a:rect l="0" t="0" r="r" b="b"/>
              <a:pathLst>
                <a:path w="316" h="338">
                  <a:moveTo>
                    <a:pt x="304" y="334"/>
                  </a:moveTo>
                  <a:lnTo>
                    <a:pt x="304" y="334"/>
                  </a:lnTo>
                  <a:lnTo>
                    <a:pt x="306" y="318"/>
                  </a:lnTo>
                  <a:lnTo>
                    <a:pt x="306" y="294"/>
                  </a:lnTo>
                  <a:lnTo>
                    <a:pt x="306" y="294"/>
                  </a:lnTo>
                  <a:lnTo>
                    <a:pt x="308" y="286"/>
                  </a:lnTo>
                  <a:lnTo>
                    <a:pt x="308" y="280"/>
                  </a:lnTo>
                  <a:lnTo>
                    <a:pt x="310" y="268"/>
                  </a:lnTo>
                  <a:lnTo>
                    <a:pt x="310" y="268"/>
                  </a:lnTo>
                  <a:lnTo>
                    <a:pt x="314" y="248"/>
                  </a:lnTo>
                  <a:lnTo>
                    <a:pt x="316" y="236"/>
                  </a:lnTo>
                  <a:lnTo>
                    <a:pt x="314" y="226"/>
                  </a:lnTo>
                  <a:lnTo>
                    <a:pt x="314" y="226"/>
                  </a:lnTo>
                  <a:lnTo>
                    <a:pt x="312" y="220"/>
                  </a:lnTo>
                  <a:lnTo>
                    <a:pt x="312" y="212"/>
                  </a:lnTo>
                  <a:lnTo>
                    <a:pt x="306" y="204"/>
                  </a:lnTo>
                  <a:lnTo>
                    <a:pt x="294" y="194"/>
                  </a:lnTo>
                  <a:lnTo>
                    <a:pt x="294" y="194"/>
                  </a:lnTo>
                  <a:lnTo>
                    <a:pt x="238" y="152"/>
                  </a:lnTo>
                  <a:lnTo>
                    <a:pt x="238" y="152"/>
                  </a:lnTo>
                  <a:lnTo>
                    <a:pt x="232" y="142"/>
                  </a:lnTo>
                  <a:lnTo>
                    <a:pt x="226" y="130"/>
                  </a:lnTo>
                  <a:lnTo>
                    <a:pt x="222" y="118"/>
                  </a:lnTo>
                  <a:lnTo>
                    <a:pt x="222" y="118"/>
                  </a:lnTo>
                  <a:lnTo>
                    <a:pt x="222" y="100"/>
                  </a:lnTo>
                  <a:lnTo>
                    <a:pt x="224" y="80"/>
                  </a:lnTo>
                  <a:lnTo>
                    <a:pt x="226" y="56"/>
                  </a:lnTo>
                  <a:lnTo>
                    <a:pt x="226" y="56"/>
                  </a:lnTo>
                  <a:lnTo>
                    <a:pt x="210" y="62"/>
                  </a:lnTo>
                  <a:lnTo>
                    <a:pt x="198" y="66"/>
                  </a:lnTo>
                  <a:lnTo>
                    <a:pt x="190" y="66"/>
                  </a:lnTo>
                  <a:lnTo>
                    <a:pt x="190" y="66"/>
                  </a:lnTo>
                  <a:lnTo>
                    <a:pt x="182" y="62"/>
                  </a:lnTo>
                  <a:lnTo>
                    <a:pt x="172" y="54"/>
                  </a:lnTo>
                  <a:lnTo>
                    <a:pt x="162" y="44"/>
                  </a:lnTo>
                  <a:lnTo>
                    <a:pt x="154" y="36"/>
                  </a:lnTo>
                  <a:lnTo>
                    <a:pt x="154" y="36"/>
                  </a:lnTo>
                  <a:lnTo>
                    <a:pt x="146" y="16"/>
                  </a:lnTo>
                  <a:lnTo>
                    <a:pt x="140" y="2"/>
                  </a:lnTo>
                  <a:lnTo>
                    <a:pt x="140" y="2"/>
                  </a:lnTo>
                  <a:lnTo>
                    <a:pt x="138" y="0"/>
                  </a:lnTo>
                  <a:lnTo>
                    <a:pt x="132" y="0"/>
                  </a:lnTo>
                  <a:lnTo>
                    <a:pt x="124" y="0"/>
                  </a:lnTo>
                  <a:lnTo>
                    <a:pt x="118" y="2"/>
                  </a:lnTo>
                  <a:lnTo>
                    <a:pt x="118" y="2"/>
                  </a:lnTo>
                  <a:lnTo>
                    <a:pt x="88" y="26"/>
                  </a:lnTo>
                  <a:lnTo>
                    <a:pt x="88" y="26"/>
                  </a:lnTo>
                  <a:lnTo>
                    <a:pt x="78" y="44"/>
                  </a:lnTo>
                  <a:lnTo>
                    <a:pt x="70" y="56"/>
                  </a:lnTo>
                  <a:lnTo>
                    <a:pt x="62" y="64"/>
                  </a:lnTo>
                  <a:lnTo>
                    <a:pt x="62" y="64"/>
                  </a:lnTo>
                  <a:lnTo>
                    <a:pt x="54" y="72"/>
                  </a:lnTo>
                  <a:lnTo>
                    <a:pt x="44" y="80"/>
                  </a:lnTo>
                  <a:lnTo>
                    <a:pt x="36" y="90"/>
                  </a:lnTo>
                  <a:lnTo>
                    <a:pt x="28" y="96"/>
                  </a:lnTo>
                  <a:lnTo>
                    <a:pt x="28" y="96"/>
                  </a:lnTo>
                  <a:lnTo>
                    <a:pt x="24" y="100"/>
                  </a:lnTo>
                  <a:lnTo>
                    <a:pt x="18" y="106"/>
                  </a:lnTo>
                  <a:lnTo>
                    <a:pt x="14" y="110"/>
                  </a:lnTo>
                  <a:lnTo>
                    <a:pt x="6" y="110"/>
                  </a:lnTo>
                  <a:lnTo>
                    <a:pt x="6" y="110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0" y="114"/>
                  </a:lnTo>
                  <a:lnTo>
                    <a:pt x="14" y="120"/>
                  </a:lnTo>
                  <a:lnTo>
                    <a:pt x="14" y="120"/>
                  </a:lnTo>
                  <a:lnTo>
                    <a:pt x="20" y="124"/>
                  </a:lnTo>
                  <a:lnTo>
                    <a:pt x="26" y="124"/>
                  </a:lnTo>
                  <a:lnTo>
                    <a:pt x="40" y="126"/>
                  </a:lnTo>
                  <a:lnTo>
                    <a:pt x="40" y="126"/>
                  </a:lnTo>
                  <a:lnTo>
                    <a:pt x="50" y="126"/>
                  </a:lnTo>
                  <a:lnTo>
                    <a:pt x="58" y="130"/>
                  </a:lnTo>
                  <a:lnTo>
                    <a:pt x="62" y="136"/>
                  </a:lnTo>
                  <a:lnTo>
                    <a:pt x="64" y="146"/>
                  </a:lnTo>
                  <a:lnTo>
                    <a:pt x="64" y="146"/>
                  </a:lnTo>
                  <a:lnTo>
                    <a:pt x="66" y="154"/>
                  </a:lnTo>
                  <a:lnTo>
                    <a:pt x="68" y="160"/>
                  </a:lnTo>
                  <a:lnTo>
                    <a:pt x="76" y="168"/>
                  </a:lnTo>
                  <a:lnTo>
                    <a:pt x="92" y="184"/>
                  </a:lnTo>
                  <a:lnTo>
                    <a:pt x="92" y="184"/>
                  </a:lnTo>
                  <a:lnTo>
                    <a:pt x="116" y="202"/>
                  </a:lnTo>
                  <a:lnTo>
                    <a:pt x="128" y="212"/>
                  </a:lnTo>
                  <a:lnTo>
                    <a:pt x="140" y="224"/>
                  </a:lnTo>
                  <a:lnTo>
                    <a:pt x="140" y="224"/>
                  </a:lnTo>
                  <a:lnTo>
                    <a:pt x="156" y="240"/>
                  </a:lnTo>
                  <a:lnTo>
                    <a:pt x="178" y="262"/>
                  </a:lnTo>
                  <a:lnTo>
                    <a:pt x="220" y="298"/>
                  </a:lnTo>
                  <a:lnTo>
                    <a:pt x="220" y="298"/>
                  </a:lnTo>
                  <a:lnTo>
                    <a:pt x="248" y="320"/>
                  </a:lnTo>
                  <a:lnTo>
                    <a:pt x="262" y="330"/>
                  </a:lnTo>
                  <a:lnTo>
                    <a:pt x="270" y="336"/>
                  </a:lnTo>
                  <a:lnTo>
                    <a:pt x="270" y="336"/>
                  </a:lnTo>
                  <a:lnTo>
                    <a:pt x="288" y="338"/>
                  </a:lnTo>
                  <a:lnTo>
                    <a:pt x="298" y="338"/>
                  </a:lnTo>
                  <a:lnTo>
                    <a:pt x="302" y="336"/>
                  </a:lnTo>
                  <a:lnTo>
                    <a:pt x="304" y="334"/>
                  </a:lnTo>
                  <a:lnTo>
                    <a:pt x="304" y="33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24" name="Freeform 1883"/>
            <p:cNvSpPr>
              <a:spLocks/>
            </p:cNvSpPr>
            <p:nvPr/>
          </p:nvSpPr>
          <p:spPr bwMode="auto">
            <a:xfrm>
              <a:off x="4143375" y="2808288"/>
              <a:ext cx="442913" cy="461962"/>
            </a:xfrm>
            <a:custGeom>
              <a:avLst/>
              <a:gdLst/>
              <a:ahLst/>
              <a:cxnLst>
                <a:cxn ang="0">
                  <a:pos x="240" y="8"/>
                </a:cxn>
                <a:cxn ang="0">
                  <a:pos x="242" y="0"/>
                </a:cxn>
                <a:cxn ang="0">
                  <a:pos x="248" y="0"/>
                </a:cxn>
                <a:cxn ang="0">
                  <a:pos x="262" y="2"/>
                </a:cxn>
                <a:cxn ang="0">
                  <a:pos x="290" y="34"/>
                </a:cxn>
                <a:cxn ang="0">
                  <a:pos x="310" y="50"/>
                </a:cxn>
                <a:cxn ang="0">
                  <a:pos x="336" y="54"/>
                </a:cxn>
                <a:cxn ang="0">
                  <a:pos x="368" y="48"/>
                </a:cxn>
                <a:cxn ang="0">
                  <a:pos x="436" y="42"/>
                </a:cxn>
                <a:cxn ang="0">
                  <a:pos x="446" y="50"/>
                </a:cxn>
                <a:cxn ang="0">
                  <a:pos x="458" y="76"/>
                </a:cxn>
                <a:cxn ang="0">
                  <a:pos x="478" y="116"/>
                </a:cxn>
                <a:cxn ang="0">
                  <a:pos x="480" y="126"/>
                </a:cxn>
                <a:cxn ang="0">
                  <a:pos x="472" y="154"/>
                </a:cxn>
                <a:cxn ang="0">
                  <a:pos x="428" y="244"/>
                </a:cxn>
                <a:cxn ang="0">
                  <a:pos x="420" y="260"/>
                </a:cxn>
                <a:cxn ang="0">
                  <a:pos x="430" y="294"/>
                </a:cxn>
                <a:cxn ang="0">
                  <a:pos x="446" y="340"/>
                </a:cxn>
                <a:cxn ang="0">
                  <a:pos x="458" y="398"/>
                </a:cxn>
                <a:cxn ang="0">
                  <a:pos x="460" y="426"/>
                </a:cxn>
                <a:cxn ang="0">
                  <a:pos x="390" y="412"/>
                </a:cxn>
                <a:cxn ang="0">
                  <a:pos x="354" y="414"/>
                </a:cxn>
                <a:cxn ang="0">
                  <a:pos x="310" y="424"/>
                </a:cxn>
                <a:cxn ang="0">
                  <a:pos x="182" y="462"/>
                </a:cxn>
                <a:cxn ang="0">
                  <a:pos x="80" y="500"/>
                </a:cxn>
                <a:cxn ang="0">
                  <a:pos x="88" y="430"/>
                </a:cxn>
                <a:cxn ang="0">
                  <a:pos x="92" y="396"/>
                </a:cxn>
                <a:cxn ang="0">
                  <a:pos x="86" y="376"/>
                </a:cxn>
                <a:cxn ang="0">
                  <a:pos x="60" y="352"/>
                </a:cxn>
                <a:cxn ang="0">
                  <a:pos x="18" y="318"/>
                </a:cxn>
                <a:cxn ang="0">
                  <a:pos x="2" y="302"/>
                </a:cxn>
                <a:cxn ang="0">
                  <a:pos x="0" y="258"/>
                </a:cxn>
                <a:cxn ang="0">
                  <a:pos x="6" y="220"/>
                </a:cxn>
                <a:cxn ang="0">
                  <a:pos x="26" y="198"/>
                </a:cxn>
                <a:cxn ang="0">
                  <a:pos x="38" y="174"/>
                </a:cxn>
                <a:cxn ang="0">
                  <a:pos x="54" y="122"/>
                </a:cxn>
                <a:cxn ang="0">
                  <a:pos x="48" y="86"/>
                </a:cxn>
                <a:cxn ang="0">
                  <a:pos x="46" y="48"/>
                </a:cxn>
                <a:cxn ang="0">
                  <a:pos x="38" y="6"/>
                </a:cxn>
                <a:cxn ang="0">
                  <a:pos x="90" y="2"/>
                </a:cxn>
                <a:cxn ang="0">
                  <a:pos x="148" y="8"/>
                </a:cxn>
                <a:cxn ang="0">
                  <a:pos x="192" y="14"/>
                </a:cxn>
              </a:cxnLst>
              <a:rect l="0" t="0" r="r" b="b"/>
              <a:pathLst>
                <a:path w="480" h="500">
                  <a:moveTo>
                    <a:pt x="242" y="16"/>
                  </a:moveTo>
                  <a:lnTo>
                    <a:pt x="242" y="16"/>
                  </a:lnTo>
                  <a:lnTo>
                    <a:pt x="240" y="8"/>
                  </a:lnTo>
                  <a:lnTo>
                    <a:pt x="240" y="2"/>
                  </a:lnTo>
                  <a:lnTo>
                    <a:pt x="240" y="2"/>
                  </a:lnTo>
                  <a:lnTo>
                    <a:pt x="242" y="0"/>
                  </a:lnTo>
                  <a:lnTo>
                    <a:pt x="242" y="0"/>
                  </a:lnTo>
                  <a:lnTo>
                    <a:pt x="244" y="0"/>
                  </a:lnTo>
                  <a:lnTo>
                    <a:pt x="248" y="0"/>
                  </a:lnTo>
                  <a:lnTo>
                    <a:pt x="254" y="0"/>
                  </a:lnTo>
                  <a:lnTo>
                    <a:pt x="262" y="2"/>
                  </a:lnTo>
                  <a:lnTo>
                    <a:pt x="262" y="2"/>
                  </a:lnTo>
                  <a:lnTo>
                    <a:pt x="272" y="10"/>
                  </a:lnTo>
                  <a:lnTo>
                    <a:pt x="280" y="18"/>
                  </a:lnTo>
                  <a:lnTo>
                    <a:pt x="290" y="34"/>
                  </a:lnTo>
                  <a:lnTo>
                    <a:pt x="290" y="34"/>
                  </a:lnTo>
                  <a:lnTo>
                    <a:pt x="296" y="42"/>
                  </a:lnTo>
                  <a:lnTo>
                    <a:pt x="310" y="50"/>
                  </a:lnTo>
                  <a:lnTo>
                    <a:pt x="318" y="52"/>
                  </a:lnTo>
                  <a:lnTo>
                    <a:pt x="326" y="54"/>
                  </a:lnTo>
                  <a:lnTo>
                    <a:pt x="336" y="54"/>
                  </a:lnTo>
                  <a:lnTo>
                    <a:pt x="346" y="54"/>
                  </a:lnTo>
                  <a:lnTo>
                    <a:pt x="346" y="54"/>
                  </a:lnTo>
                  <a:lnTo>
                    <a:pt x="368" y="48"/>
                  </a:lnTo>
                  <a:lnTo>
                    <a:pt x="396" y="46"/>
                  </a:lnTo>
                  <a:lnTo>
                    <a:pt x="436" y="42"/>
                  </a:lnTo>
                  <a:lnTo>
                    <a:pt x="436" y="42"/>
                  </a:lnTo>
                  <a:lnTo>
                    <a:pt x="438" y="42"/>
                  </a:lnTo>
                  <a:lnTo>
                    <a:pt x="442" y="44"/>
                  </a:lnTo>
                  <a:lnTo>
                    <a:pt x="446" y="50"/>
                  </a:lnTo>
                  <a:lnTo>
                    <a:pt x="452" y="60"/>
                  </a:lnTo>
                  <a:lnTo>
                    <a:pt x="458" y="76"/>
                  </a:lnTo>
                  <a:lnTo>
                    <a:pt x="458" y="76"/>
                  </a:lnTo>
                  <a:lnTo>
                    <a:pt x="464" y="90"/>
                  </a:lnTo>
                  <a:lnTo>
                    <a:pt x="472" y="104"/>
                  </a:lnTo>
                  <a:lnTo>
                    <a:pt x="478" y="116"/>
                  </a:lnTo>
                  <a:lnTo>
                    <a:pt x="480" y="120"/>
                  </a:lnTo>
                  <a:lnTo>
                    <a:pt x="480" y="126"/>
                  </a:lnTo>
                  <a:lnTo>
                    <a:pt x="480" y="126"/>
                  </a:lnTo>
                  <a:lnTo>
                    <a:pt x="480" y="130"/>
                  </a:lnTo>
                  <a:lnTo>
                    <a:pt x="480" y="132"/>
                  </a:lnTo>
                  <a:lnTo>
                    <a:pt x="472" y="154"/>
                  </a:lnTo>
                  <a:lnTo>
                    <a:pt x="472" y="154"/>
                  </a:lnTo>
                  <a:lnTo>
                    <a:pt x="448" y="206"/>
                  </a:lnTo>
                  <a:lnTo>
                    <a:pt x="428" y="244"/>
                  </a:lnTo>
                  <a:lnTo>
                    <a:pt x="428" y="244"/>
                  </a:lnTo>
                  <a:lnTo>
                    <a:pt x="424" y="252"/>
                  </a:lnTo>
                  <a:lnTo>
                    <a:pt x="420" y="260"/>
                  </a:lnTo>
                  <a:lnTo>
                    <a:pt x="420" y="266"/>
                  </a:lnTo>
                  <a:lnTo>
                    <a:pt x="422" y="272"/>
                  </a:lnTo>
                  <a:lnTo>
                    <a:pt x="430" y="294"/>
                  </a:lnTo>
                  <a:lnTo>
                    <a:pt x="430" y="294"/>
                  </a:lnTo>
                  <a:lnTo>
                    <a:pt x="440" y="320"/>
                  </a:lnTo>
                  <a:lnTo>
                    <a:pt x="446" y="340"/>
                  </a:lnTo>
                  <a:lnTo>
                    <a:pt x="456" y="378"/>
                  </a:lnTo>
                  <a:lnTo>
                    <a:pt x="456" y="378"/>
                  </a:lnTo>
                  <a:lnTo>
                    <a:pt x="458" y="398"/>
                  </a:lnTo>
                  <a:lnTo>
                    <a:pt x="460" y="412"/>
                  </a:lnTo>
                  <a:lnTo>
                    <a:pt x="460" y="426"/>
                  </a:lnTo>
                  <a:lnTo>
                    <a:pt x="460" y="426"/>
                  </a:lnTo>
                  <a:lnTo>
                    <a:pt x="432" y="418"/>
                  </a:lnTo>
                  <a:lnTo>
                    <a:pt x="408" y="414"/>
                  </a:lnTo>
                  <a:lnTo>
                    <a:pt x="390" y="412"/>
                  </a:lnTo>
                  <a:lnTo>
                    <a:pt x="390" y="412"/>
                  </a:lnTo>
                  <a:lnTo>
                    <a:pt x="374" y="412"/>
                  </a:lnTo>
                  <a:lnTo>
                    <a:pt x="354" y="414"/>
                  </a:lnTo>
                  <a:lnTo>
                    <a:pt x="332" y="418"/>
                  </a:lnTo>
                  <a:lnTo>
                    <a:pt x="310" y="424"/>
                  </a:lnTo>
                  <a:lnTo>
                    <a:pt x="310" y="424"/>
                  </a:lnTo>
                  <a:lnTo>
                    <a:pt x="242" y="442"/>
                  </a:lnTo>
                  <a:lnTo>
                    <a:pt x="204" y="454"/>
                  </a:lnTo>
                  <a:lnTo>
                    <a:pt x="182" y="462"/>
                  </a:lnTo>
                  <a:lnTo>
                    <a:pt x="182" y="462"/>
                  </a:lnTo>
                  <a:lnTo>
                    <a:pt x="128" y="484"/>
                  </a:lnTo>
                  <a:lnTo>
                    <a:pt x="80" y="500"/>
                  </a:lnTo>
                  <a:lnTo>
                    <a:pt x="82" y="452"/>
                  </a:lnTo>
                  <a:lnTo>
                    <a:pt x="82" y="452"/>
                  </a:lnTo>
                  <a:lnTo>
                    <a:pt x="88" y="430"/>
                  </a:lnTo>
                  <a:lnTo>
                    <a:pt x="88" y="430"/>
                  </a:lnTo>
                  <a:lnTo>
                    <a:pt x="90" y="414"/>
                  </a:lnTo>
                  <a:lnTo>
                    <a:pt x="92" y="396"/>
                  </a:lnTo>
                  <a:lnTo>
                    <a:pt x="92" y="396"/>
                  </a:lnTo>
                  <a:lnTo>
                    <a:pt x="90" y="388"/>
                  </a:lnTo>
                  <a:lnTo>
                    <a:pt x="86" y="376"/>
                  </a:lnTo>
                  <a:lnTo>
                    <a:pt x="86" y="376"/>
                  </a:lnTo>
                  <a:lnTo>
                    <a:pt x="78" y="368"/>
                  </a:lnTo>
                  <a:lnTo>
                    <a:pt x="60" y="352"/>
                  </a:lnTo>
                  <a:lnTo>
                    <a:pt x="32" y="330"/>
                  </a:lnTo>
                  <a:lnTo>
                    <a:pt x="32" y="330"/>
                  </a:lnTo>
                  <a:lnTo>
                    <a:pt x="18" y="318"/>
                  </a:lnTo>
                  <a:lnTo>
                    <a:pt x="8" y="310"/>
                  </a:lnTo>
                  <a:lnTo>
                    <a:pt x="2" y="302"/>
                  </a:lnTo>
                  <a:lnTo>
                    <a:pt x="2" y="302"/>
                  </a:lnTo>
                  <a:lnTo>
                    <a:pt x="0" y="294"/>
                  </a:lnTo>
                  <a:lnTo>
                    <a:pt x="0" y="284"/>
                  </a:lnTo>
                  <a:lnTo>
                    <a:pt x="0" y="258"/>
                  </a:lnTo>
                  <a:lnTo>
                    <a:pt x="2" y="222"/>
                  </a:lnTo>
                  <a:lnTo>
                    <a:pt x="2" y="222"/>
                  </a:lnTo>
                  <a:lnTo>
                    <a:pt x="6" y="220"/>
                  </a:lnTo>
                  <a:lnTo>
                    <a:pt x="14" y="212"/>
                  </a:lnTo>
                  <a:lnTo>
                    <a:pt x="20" y="206"/>
                  </a:lnTo>
                  <a:lnTo>
                    <a:pt x="26" y="198"/>
                  </a:lnTo>
                  <a:lnTo>
                    <a:pt x="32" y="188"/>
                  </a:lnTo>
                  <a:lnTo>
                    <a:pt x="38" y="174"/>
                  </a:lnTo>
                  <a:lnTo>
                    <a:pt x="38" y="174"/>
                  </a:lnTo>
                  <a:lnTo>
                    <a:pt x="46" y="150"/>
                  </a:lnTo>
                  <a:lnTo>
                    <a:pt x="54" y="122"/>
                  </a:lnTo>
                  <a:lnTo>
                    <a:pt x="54" y="122"/>
                  </a:lnTo>
                  <a:lnTo>
                    <a:pt x="52" y="108"/>
                  </a:lnTo>
                  <a:lnTo>
                    <a:pt x="48" y="86"/>
                  </a:lnTo>
                  <a:lnTo>
                    <a:pt x="48" y="86"/>
                  </a:lnTo>
                  <a:lnTo>
                    <a:pt x="46" y="66"/>
                  </a:lnTo>
                  <a:lnTo>
                    <a:pt x="46" y="48"/>
                  </a:lnTo>
                  <a:lnTo>
                    <a:pt x="46" y="48"/>
                  </a:lnTo>
                  <a:lnTo>
                    <a:pt x="44" y="38"/>
                  </a:lnTo>
                  <a:lnTo>
                    <a:pt x="42" y="24"/>
                  </a:lnTo>
                  <a:lnTo>
                    <a:pt x="38" y="6"/>
                  </a:lnTo>
                  <a:lnTo>
                    <a:pt x="38" y="6"/>
                  </a:lnTo>
                  <a:lnTo>
                    <a:pt x="68" y="4"/>
                  </a:lnTo>
                  <a:lnTo>
                    <a:pt x="90" y="2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48" y="8"/>
                  </a:lnTo>
                  <a:lnTo>
                    <a:pt x="172" y="12"/>
                  </a:lnTo>
                  <a:lnTo>
                    <a:pt x="192" y="14"/>
                  </a:lnTo>
                  <a:lnTo>
                    <a:pt x="192" y="14"/>
                  </a:lnTo>
                  <a:lnTo>
                    <a:pt x="242" y="16"/>
                  </a:lnTo>
                  <a:lnTo>
                    <a:pt x="242" y="1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25" name="Freeform 1884"/>
            <p:cNvSpPr>
              <a:spLocks/>
            </p:cNvSpPr>
            <p:nvPr/>
          </p:nvSpPr>
          <p:spPr bwMode="auto">
            <a:xfrm>
              <a:off x="4365625" y="2465388"/>
              <a:ext cx="595313" cy="393700"/>
            </a:xfrm>
            <a:custGeom>
              <a:avLst/>
              <a:gdLst/>
              <a:ahLst/>
              <a:cxnLst>
                <a:cxn ang="0">
                  <a:pos x="644" y="240"/>
                </a:cxn>
                <a:cxn ang="0">
                  <a:pos x="636" y="280"/>
                </a:cxn>
                <a:cxn ang="0">
                  <a:pos x="626" y="288"/>
                </a:cxn>
                <a:cxn ang="0">
                  <a:pos x="574" y="288"/>
                </a:cxn>
                <a:cxn ang="0">
                  <a:pos x="544" y="296"/>
                </a:cxn>
                <a:cxn ang="0">
                  <a:pos x="510" y="318"/>
                </a:cxn>
                <a:cxn ang="0">
                  <a:pos x="502" y="326"/>
                </a:cxn>
                <a:cxn ang="0">
                  <a:pos x="486" y="332"/>
                </a:cxn>
                <a:cxn ang="0">
                  <a:pos x="408" y="316"/>
                </a:cxn>
                <a:cxn ang="0">
                  <a:pos x="344" y="308"/>
                </a:cxn>
                <a:cxn ang="0">
                  <a:pos x="244" y="314"/>
                </a:cxn>
                <a:cxn ang="0">
                  <a:pos x="228" y="322"/>
                </a:cxn>
                <a:cxn ang="0">
                  <a:pos x="204" y="358"/>
                </a:cxn>
                <a:cxn ang="0">
                  <a:pos x="202" y="404"/>
                </a:cxn>
                <a:cxn ang="0">
                  <a:pos x="196" y="416"/>
                </a:cxn>
                <a:cxn ang="0">
                  <a:pos x="174" y="414"/>
                </a:cxn>
                <a:cxn ang="0">
                  <a:pos x="114" y="422"/>
                </a:cxn>
                <a:cxn ang="0">
                  <a:pos x="88" y="426"/>
                </a:cxn>
                <a:cxn ang="0">
                  <a:pos x="70" y="422"/>
                </a:cxn>
                <a:cxn ang="0">
                  <a:pos x="46" y="402"/>
                </a:cxn>
                <a:cxn ang="0">
                  <a:pos x="26" y="380"/>
                </a:cxn>
                <a:cxn ang="0">
                  <a:pos x="8" y="372"/>
                </a:cxn>
                <a:cxn ang="0">
                  <a:pos x="2" y="360"/>
                </a:cxn>
                <a:cxn ang="0">
                  <a:pos x="26" y="282"/>
                </a:cxn>
                <a:cxn ang="0">
                  <a:pos x="50" y="238"/>
                </a:cxn>
                <a:cxn ang="0">
                  <a:pos x="94" y="174"/>
                </a:cxn>
                <a:cxn ang="0">
                  <a:pos x="130" y="152"/>
                </a:cxn>
                <a:cxn ang="0">
                  <a:pos x="160" y="136"/>
                </a:cxn>
                <a:cxn ang="0">
                  <a:pos x="170" y="114"/>
                </a:cxn>
                <a:cxn ang="0">
                  <a:pos x="202" y="86"/>
                </a:cxn>
                <a:cxn ang="0">
                  <a:pos x="256" y="52"/>
                </a:cxn>
                <a:cxn ang="0">
                  <a:pos x="284" y="34"/>
                </a:cxn>
                <a:cxn ang="0">
                  <a:pos x="382" y="0"/>
                </a:cxn>
                <a:cxn ang="0">
                  <a:pos x="428" y="2"/>
                </a:cxn>
                <a:cxn ang="0">
                  <a:pos x="456" y="12"/>
                </a:cxn>
                <a:cxn ang="0">
                  <a:pos x="452" y="16"/>
                </a:cxn>
                <a:cxn ang="0">
                  <a:pos x="452" y="34"/>
                </a:cxn>
                <a:cxn ang="0">
                  <a:pos x="468" y="68"/>
                </a:cxn>
                <a:cxn ang="0">
                  <a:pos x="504" y="114"/>
                </a:cxn>
                <a:cxn ang="0">
                  <a:pos x="518" y="128"/>
                </a:cxn>
                <a:cxn ang="0">
                  <a:pos x="528" y="146"/>
                </a:cxn>
                <a:cxn ang="0">
                  <a:pos x="562" y="180"/>
                </a:cxn>
                <a:cxn ang="0">
                  <a:pos x="600" y="196"/>
                </a:cxn>
                <a:cxn ang="0">
                  <a:pos x="642" y="228"/>
                </a:cxn>
              </a:cxnLst>
              <a:rect l="0" t="0" r="r" b="b"/>
              <a:pathLst>
                <a:path w="644" h="426">
                  <a:moveTo>
                    <a:pt x="644" y="232"/>
                  </a:moveTo>
                  <a:lnTo>
                    <a:pt x="644" y="232"/>
                  </a:lnTo>
                  <a:lnTo>
                    <a:pt x="644" y="240"/>
                  </a:lnTo>
                  <a:lnTo>
                    <a:pt x="642" y="260"/>
                  </a:lnTo>
                  <a:lnTo>
                    <a:pt x="640" y="270"/>
                  </a:lnTo>
                  <a:lnTo>
                    <a:pt x="636" y="280"/>
                  </a:lnTo>
                  <a:lnTo>
                    <a:pt x="632" y="286"/>
                  </a:lnTo>
                  <a:lnTo>
                    <a:pt x="628" y="288"/>
                  </a:lnTo>
                  <a:lnTo>
                    <a:pt x="626" y="288"/>
                  </a:lnTo>
                  <a:lnTo>
                    <a:pt x="626" y="288"/>
                  </a:lnTo>
                  <a:lnTo>
                    <a:pt x="590" y="288"/>
                  </a:lnTo>
                  <a:lnTo>
                    <a:pt x="574" y="288"/>
                  </a:lnTo>
                  <a:lnTo>
                    <a:pt x="558" y="290"/>
                  </a:lnTo>
                  <a:lnTo>
                    <a:pt x="558" y="290"/>
                  </a:lnTo>
                  <a:lnTo>
                    <a:pt x="544" y="296"/>
                  </a:lnTo>
                  <a:lnTo>
                    <a:pt x="532" y="302"/>
                  </a:lnTo>
                  <a:lnTo>
                    <a:pt x="520" y="312"/>
                  </a:lnTo>
                  <a:lnTo>
                    <a:pt x="510" y="318"/>
                  </a:lnTo>
                  <a:lnTo>
                    <a:pt x="510" y="318"/>
                  </a:lnTo>
                  <a:lnTo>
                    <a:pt x="504" y="322"/>
                  </a:lnTo>
                  <a:lnTo>
                    <a:pt x="502" y="326"/>
                  </a:lnTo>
                  <a:lnTo>
                    <a:pt x="496" y="330"/>
                  </a:lnTo>
                  <a:lnTo>
                    <a:pt x="492" y="332"/>
                  </a:lnTo>
                  <a:lnTo>
                    <a:pt x="486" y="332"/>
                  </a:lnTo>
                  <a:lnTo>
                    <a:pt x="466" y="328"/>
                  </a:lnTo>
                  <a:lnTo>
                    <a:pt x="466" y="328"/>
                  </a:lnTo>
                  <a:lnTo>
                    <a:pt x="408" y="316"/>
                  </a:lnTo>
                  <a:lnTo>
                    <a:pt x="378" y="312"/>
                  </a:lnTo>
                  <a:lnTo>
                    <a:pt x="344" y="308"/>
                  </a:lnTo>
                  <a:lnTo>
                    <a:pt x="344" y="308"/>
                  </a:lnTo>
                  <a:lnTo>
                    <a:pt x="306" y="308"/>
                  </a:lnTo>
                  <a:lnTo>
                    <a:pt x="272" y="310"/>
                  </a:lnTo>
                  <a:lnTo>
                    <a:pt x="244" y="314"/>
                  </a:lnTo>
                  <a:lnTo>
                    <a:pt x="234" y="318"/>
                  </a:lnTo>
                  <a:lnTo>
                    <a:pt x="228" y="322"/>
                  </a:lnTo>
                  <a:lnTo>
                    <a:pt x="228" y="322"/>
                  </a:lnTo>
                  <a:lnTo>
                    <a:pt x="216" y="334"/>
                  </a:lnTo>
                  <a:lnTo>
                    <a:pt x="208" y="346"/>
                  </a:lnTo>
                  <a:lnTo>
                    <a:pt x="204" y="358"/>
                  </a:lnTo>
                  <a:lnTo>
                    <a:pt x="202" y="372"/>
                  </a:lnTo>
                  <a:lnTo>
                    <a:pt x="202" y="372"/>
                  </a:lnTo>
                  <a:lnTo>
                    <a:pt x="202" y="404"/>
                  </a:lnTo>
                  <a:lnTo>
                    <a:pt x="204" y="418"/>
                  </a:lnTo>
                  <a:lnTo>
                    <a:pt x="204" y="418"/>
                  </a:lnTo>
                  <a:lnTo>
                    <a:pt x="196" y="416"/>
                  </a:lnTo>
                  <a:lnTo>
                    <a:pt x="188" y="414"/>
                  </a:lnTo>
                  <a:lnTo>
                    <a:pt x="174" y="414"/>
                  </a:lnTo>
                  <a:lnTo>
                    <a:pt x="174" y="414"/>
                  </a:lnTo>
                  <a:lnTo>
                    <a:pt x="140" y="418"/>
                  </a:lnTo>
                  <a:lnTo>
                    <a:pt x="124" y="420"/>
                  </a:lnTo>
                  <a:lnTo>
                    <a:pt x="114" y="422"/>
                  </a:lnTo>
                  <a:lnTo>
                    <a:pt x="114" y="422"/>
                  </a:lnTo>
                  <a:lnTo>
                    <a:pt x="98" y="426"/>
                  </a:lnTo>
                  <a:lnTo>
                    <a:pt x="88" y="426"/>
                  </a:lnTo>
                  <a:lnTo>
                    <a:pt x="80" y="424"/>
                  </a:lnTo>
                  <a:lnTo>
                    <a:pt x="80" y="424"/>
                  </a:lnTo>
                  <a:lnTo>
                    <a:pt x="70" y="422"/>
                  </a:lnTo>
                  <a:lnTo>
                    <a:pt x="62" y="416"/>
                  </a:lnTo>
                  <a:lnTo>
                    <a:pt x="52" y="410"/>
                  </a:lnTo>
                  <a:lnTo>
                    <a:pt x="46" y="402"/>
                  </a:lnTo>
                  <a:lnTo>
                    <a:pt x="46" y="402"/>
                  </a:lnTo>
                  <a:lnTo>
                    <a:pt x="36" y="392"/>
                  </a:lnTo>
                  <a:lnTo>
                    <a:pt x="26" y="380"/>
                  </a:lnTo>
                  <a:lnTo>
                    <a:pt x="20" y="376"/>
                  </a:lnTo>
                  <a:lnTo>
                    <a:pt x="14" y="372"/>
                  </a:lnTo>
                  <a:lnTo>
                    <a:pt x="8" y="372"/>
                  </a:lnTo>
                  <a:lnTo>
                    <a:pt x="0" y="372"/>
                  </a:lnTo>
                  <a:lnTo>
                    <a:pt x="0" y="372"/>
                  </a:lnTo>
                  <a:lnTo>
                    <a:pt x="2" y="360"/>
                  </a:lnTo>
                  <a:lnTo>
                    <a:pt x="12" y="326"/>
                  </a:lnTo>
                  <a:lnTo>
                    <a:pt x="18" y="304"/>
                  </a:lnTo>
                  <a:lnTo>
                    <a:pt x="26" y="282"/>
                  </a:lnTo>
                  <a:lnTo>
                    <a:pt x="36" y="260"/>
                  </a:lnTo>
                  <a:lnTo>
                    <a:pt x="50" y="238"/>
                  </a:lnTo>
                  <a:lnTo>
                    <a:pt x="50" y="238"/>
                  </a:lnTo>
                  <a:lnTo>
                    <a:pt x="70" y="206"/>
                  </a:lnTo>
                  <a:lnTo>
                    <a:pt x="86" y="182"/>
                  </a:lnTo>
                  <a:lnTo>
                    <a:pt x="94" y="174"/>
                  </a:lnTo>
                  <a:lnTo>
                    <a:pt x="104" y="166"/>
                  </a:lnTo>
                  <a:lnTo>
                    <a:pt x="116" y="160"/>
                  </a:lnTo>
                  <a:lnTo>
                    <a:pt x="130" y="152"/>
                  </a:lnTo>
                  <a:lnTo>
                    <a:pt x="130" y="152"/>
                  </a:lnTo>
                  <a:lnTo>
                    <a:pt x="152" y="142"/>
                  </a:lnTo>
                  <a:lnTo>
                    <a:pt x="160" y="136"/>
                  </a:lnTo>
                  <a:lnTo>
                    <a:pt x="164" y="130"/>
                  </a:lnTo>
                  <a:lnTo>
                    <a:pt x="170" y="114"/>
                  </a:lnTo>
                  <a:lnTo>
                    <a:pt x="170" y="114"/>
                  </a:lnTo>
                  <a:lnTo>
                    <a:pt x="172" y="112"/>
                  </a:lnTo>
                  <a:lnTo>
                    <a:pt x="182" y="102"/>
                  </a:lnTo>
                  <a:lnTo>
                    <a:pt x="202" y="86"/>
                  </a:lnTo>
                  <a:lnTo>
                    <a:pt x="236" y="64"/>
                  </a:lnTo>
                  <a:lnTo>
                    <a:pt x="236" y="64"/>
                  </a:lnTo>
                  <a:lnTo>
                    <a:pt x="256" y="52"/>
                  </a:lnTo>
                  <a:lnTo>
                    <a:pt x="272" y="42"/>
                  </a:lnTo>
                  <a:lnTo>
                    <a:pt x="284" y="34"/>
                  </a:lnTo>
                  <a:lnTo>
                    <a:pt x="284" y="34"/>
                  </a:lnTo>
                  <a:lnTo>
                    <a:pt x="334" y="18"/>
                  </a:lnTo>
                  <a:lnTo>
                    <a:pt x="382" y="0"/>
                  </a:lnTo>
                  <a:lnTo>
                    <a:pt x="382" y="0"/>
                  </a:lnTo>
                  <a:lnTo>
                    <a:pt x="392" y="0"/>
                  </a:lnTo>
                  <a:lnTo>
                    <a:pt x="410" y="0"/>
                  </a:lnTo>
                  <a:lnTo>
                    <a:pt x="428" y="2"/>
                  </a:lnTo>
                  <a:lnTo>
                    <a:pt x="442" y="6"/>
                  </a:lnTo>
                  <a:lnTo>
                    <a:pt x="442" y="6"/>
                  </a:lnTo>
                  <a:lnTo>
                    <a:pt x="456" y="12"/>
                  </a:lnTo>
                  <a:lnTo>
                    <a:pt x="456" y="12"/>
                  </a:lnTo>
                  <a:lnTo>
                    <a:pt x="454" y="14"/>
                  </a:lnTo>
                  <a:lnTo>
                    <a:pt x="452" y="16"/>
                  </a:lnTo>
                  <a:lnTo>
                    <a:pt x="450" y="20"/>
                  </a:lnTo>
                  <a:lnTo>
                    <a:pt x="450" y="26"/>
                  </a:lnTo>
                  <a:lnTo>
                    <a:pt x="452" y="34"/>
                  </a:lnTo>
                  <a:lnTo>
                    <a:pt x="458" y="44"/>
                  </a:lnTo>
                  <a:lnTo>
                    <a:pt x="458" y="44"/>
                  </a:lnTo>
                  <a:lnTo>
                    <a:pt x="468" y="68"/>
                  </a:lnTo>
                  <a:lnTo>
                    <a:pt x="482" y="90"/>
                  </a:lnTo>
                  <a:lnTo>
                    <a:pt x="494" y="106"/>
                  </a:lnTo>
                  <a:lnTo>
                    <a:pt x="504" y="114"/>
                  </a:lnTo>
                  <a:lnTo>
                    <a:pt x="504" y="114"/>
                  </a:lnTo>
                  <a:lnTo>
                    <a:pt x="510" y="120"/>
                  </a:lnTo>
                  <a:lnTo>
                    <a:pt x="518" y="128"/>
                  </a:lnTo>
                  <a:lnTo>
                    <a:pt x="522" y="136"/>
                  </a:lnTo>
                  <a:lnTo>
                    <a:pt x="528" y="146"/>
                  </a:lnTo>
                  <a:lnTo>
                    <a:pt x="528" y="146"/>
                  </a:lnTo>
                  <a:lnTo>
                    <a:pt x="534" y="156"/>
                  </a:lnTo>
                  <a:lnTo>
                    <a:pt x="546" y="168"/>
                  </a:lnTo>
                  <a:lnTo>
                    <a:pt x="562" y="180"/>
                  </a:lnTo>
                  <a:lnTo>
                    <a:pt x="580" y="186"/>
                  </a:lnTo>
                  <a:lnTo>
                    <a:pt x="580" y="186"/>
                  </a:lnTo>
                  <a:lnTo>
                    <a:pt x="600" y="196"/>
                  </a:lnTo>
                  <a:lnTo>
                    <a:pt x="622" y="210"/>
                  </a:lnTo>
                  <a:lnTo>
                    <a:pt x="638" y="222"/>
                  </a:lnTo>
                  <a:lnTo>
                    <a:pt x="642" y="228"/>
                  </a:lnTo>
                  <a:lnTo>
                    <a:pt x="644" y="232"/>
                  </a:lnTo>
                  <a:lnTo>
                    <a:pt x="644" y="23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26" name="Freeform 1885"/>
            <p:cNvSpPr>
              <a:spLocks/>
            </p:cNvSpPr>
            <p:nvPr/>
          </p:nvSpPr>
          <p:spPr bwMode="auto">
            <a:xfrm>
              <a:off x="4797425" y="2759075"/>
              <a:ext cx="87313" cy="384175"/>
            </a:xfrm>
            <a:custGeom>
              <a:avLst/>
              <a:gdLst/>
              <a:ahLst/>
              <a:cxnLst>
                <a:cxn ang="0">
                  <a:pos x="94" y="400"/>
                </a:cxn>
                <a:cxn ang="0">
                  <a:pos x="94" y="400"/>
                </a:cxn>
                <a:cxn ang="0">
                  <a:pos x="70" y="408"/>
                </a:cxn>
                <a:cxn ang="0">
                  <a:pos x="50" y="412"/>
                </a:cxn>
                <a:cxn ang="0">
                  <a:pos x="34" y="416"/>
                </a:cxn>
                <a:cxn ang="0">
                  <a:pos x="34" y="416"/>
                </a:cxn>
                <a:cxn ang="0">
                  <a:pos x="26" y="398"/>
                </a:cxn>
                <a:cxn ang="0">
                  <a:pos x="20" y="380"/>
                </a:cxn>
                <a:cxn ang="0">
                  <a:pos x="18" y="372"/>
                </a:cxn>
                <a:cxn ang="0">
                  <a:pos x="18" y="360"/>
                </a:cxn>
                <a:cxn ang="0">
                  <a:pos x="18" y="360"/>
                </a:cxn>
                <a:cxn ang="0">
                  <a:pos x="20" y="276"/>
                </a:cxn>
                <a:cxn ang="0">
                  <a:pos x="20" y="276"/>
                </a:cxn>
                <a:cxn ang="0">
                  <a:pos x="20" y="246"/>
                </a:cxn>
                <a:cxn ang="0">
                  <a:pos x="22" y="228"/>
                </a:cxn>
                <a:cxn ang="0">
                  <a:pos x="22" y="206"/>
                </a:cxn>
                <a:cxn ang="0">
                  <a:pos x="22" y="206"/>
                </a:cxn>
                <a:cxn ang="0">
                  <a:pos x="18" y="184"/>
                </a:cxn>
                <a:cxn ang="0">
                  <a:pos x="14" y="160"/>
                </a:cxn>
                <a:cxn ang="0">
                  <a:pos x="8" y="138"/>
                </a:cxn>
                <a:cxn ang="0">
                  <a:pos x="6" y="116"/>
                </a:cxn>
                <a:cxn ang="0">
                  <a:pos x="6" y="116"/>
                </a:cxn>
                <a:cxn ang="0">
                  <a:pos x="0" y="32"/>
                </a:cxn>
                <a:cxn ang="0">
                  <a:pos x="0" y="32"/>
                </a:cxn>
                <a:cxn ang="0">
                  <a:pos x="2" y="12"/>
                </a:cxn>
                <a:cxn ang="0">
                  <a:pos x="2" y="12"/>
                </a:cxn>
                <a:cxn ang="0">
                  <a:pos x="22" y="14"/>
                </a:cxn>
                <a:cxn ang="0">
                  <a:pos x="22" y="14"/>
                </a:cxn>
                <a:cxn ang="0">
                  <a:pos x="30" y="14"/>
                </a:cxn>
                <a:cxn ang="0">
                  <a:pos x="36" y="4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52" y="14"/>
                </a:cxn>
                <a:cxn ang="0">
                  <a:pos x="58" y="26"/>
                </a:cxn>
                <a:cxn ang="0">
                  <a:pos x="60" y="32"/>
                </a:cxn>
                <a:cxn ang="0">
                  <a:pos x="62" y="36"/>
                </a:cxn>
                <a:cxn ang="0">
                  <a:pos x="62" y="36"/>
                </a:cxn>
                <a:cxn ang="0">
                  <a:pos x="62" y="56"/>
                </a:cxn>
                <a:cxn ang="0">
                  <a:pos x="64" y="68"/>
                </a:cxn>
                <a:cxn ang="0">
                  <a:pos x="68" y="74"/>
                </a:cxn>
                <a:cxn ang="0">
                  <a:pos x="68" y="74"/>
                </a:cxn>
                <a:cxn ang="0">
                  <a:pos x="74" y="80"/>
                </a:cxn>
                <a:cxn ang="0">
                  <a:pos x="80" y="92"/>
                </a:cxn>
                <a:cxn ang="0">
                  <a:pos x="86" y="106"/>
                </a:cxn>
                <a:cxn ang="0">
                  <a:pos x="88" y="126"/>
                </a:cxn>
                <a:cxn ang="0">
                  <a:pos x="88" y="126"/>
                </a:cxn>
                <a:cxn ang="0">
                  <a:pos x="88" y="144"/>
                </a:cxn>
                <a:cxn ang="0">
                  <a:pos x="88" y="158"/>
                </a:cxn>
                <a:cxn ang="0">
                  <a:pos x="84" y="204"/>
                </a:cxn>
                <a:cxn ang="0">
                  <a:pos x="84" y="204"/>
                </a:cxn>
                <a:cxn ang="0">
                  <a:pos x="84" y="236"/>
                </a:cxn>
                <a:cxn ang="0">
                  <a:pos x="86" y="262"/>
                </a:cxn>
                <a:cxn ang="0">
                  <a:pos x="90" y="286"/>
                </a:cxn>
                <a:cxn ang="0">
                  <a:pos x="90" y="306"/>
                </a:cxn>
                <a:cxn ang="0">
                  <a:pos x="90" y="306"/>
                </a:cxn>
                <a:cxn ang="0">
                  <a:pos x="90" y="364"/>
                </a:cxn>
                <a:cxn ang="0">
                  <a:pos x="92" y="388"/>
                </a:cxn>
                <a:cxn ang="0">
                  <a:pos x="94" y="400"/>
                </a:cxn>
                <a:cxn ang="0">
                  <a:pos x="94" y="400"/>
                </a:cxn>
              </a:cxnLst>
              <a:rect l="0" t="0" r="r" b="b"/>
              <a:pathLst>
                <a:path w="94" h="416">
                  <a:moveTo>
                    <a:pt x="94" y="400"/>
                  </a:moveTo>
                  <a:lnTo>
                    <a:pt x="94" y="400"/>
                  </a:lnTo>
                  <a:lnTo>
                    <a:pt x="70" y="408"/>
                  </a:lnTo>
                  <a:lnTo>
                    <a:pt x="50" y="412"/>
                  </a:lnTo>
                  <a:lnTo>
                    <a:pt x="34" y="416"/>
                  </a:lnTo>
                  <a:lnTo>
                    <a:pt x="34" y="416"/>
                  </a:lnTo>
                  <a:lnTo>
                    <a:pt x="26" y="398"/>
                  </a:lnTo>
                  <a:lnTo>
                    <a:pt x="20" y="380"/>
                  </a:lnTo>
                  <a:lnTo>
                    <a:pt x="18" y="372"/>
                  </a:lnTo>
                  <a:lnTo>
                    <a:pt x="18" y="360"/>
                  </a:lnTo>
                  <a:lnTo>
                    <a:pt x="18" y="360"/>
                  </a:lnTo>
                  <a:lnTo>
                    <a:pt x="20" y="276"/>
                  </a:lnTo>
                  <a:lnTo>
                    <a:pt x="20" y="276"/>
                  </a:lnTo>
                  <a:lnTo>
                    <a:pt x="20" y="246"/>
                  </a:lnTo>
                  <a:lnTo>
                    <a:pt x="22" y="228"/>
                  </a:lnTo>
                  <a:lnTo>
                    <a:pt x="22" y="206"/>
                  </a:lnTo>
                  <a:lnTo>
                    <a:pt x="22" y="206"/>
                  </a:lnTo>
                  <a:lnTo>
                    <a:pt x="18" y="184"/>
                  </a:lnTo>
                  <a:lnTo>
                    <a:pt x="14" y="160"/>
                  </a:lnTo>
                  <a:lnTo>
                    <a:pt x="8" y="138"/>
                  </a:lnTo>
                  <a:lnTo>
                    <a:pt x="6" y="116"/>
                  </a:lnTo>
                  <a:lnTo>
                    <a:pt x="6" y="116"/>
                  </a:lnTo>
                  <a:lnTo>
                    <a:pt x="0" y="32"/>
                  </a:lnTo>
                  <a:lnTo>
                    <a:pt x="0" y="32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22" y="14"/>
                  </a:lnTo>
                  <a:lnTo>
                    <a:pt x="22" y="14"/>
                  </a:lnTo>
                  <a:lnTo>
                    <a:pt x="30" y="14"/>
                  </a:lnTo>
                  <a:lnTo>
                    <a:pt x="36" y="4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52" y="14"/>
                  </a:lnTo>
                  <a:lnTo>
                    <a:pt x="58" y="26"/>
                  </a:lnTo>
                  <a:lnTo>
                    <a:pt x="60" y="32"/>
                  </a:lnTo>
                  <a:lnTo>
                    <a:pt x="62" y="36"/>
                  </a:lnTo>
                  <a:lnTo>
                    <a:pt x="62" y="36"/>
                  </a:lnTo>
                  <a:lnTo>
                    <a:pt x="62" y="56"/>
                  </a:lnTo>
                  <a:lnTo>
                    <a:pt x="64" y="68"/>
                  </a:lnTo>
                  <a:lnTo>
                    <a:pt x="68" y="74"/>
                  </a:lnTo>
                  <a:lnTo>
                    <a:pt x="68" y="74"/>
                  </a:lnTo>
                  <a:lnTo>
                    <a:pt x="74" y="80"/>
                  </a:lnTo>
                  <a:lnTo>
                    <a:pt x="80" y="92"/>
                  </a:lnTo>
                  <a:lnTo>
                    <a:pt x="86" y="106"/>
                  </a:lnTo>
                  <a:lnTo>
                    <a:pt x="88" y="126"/>
                  </a:lnTo>
                  <a:lnTo>
                    <a:pt x="88" y="126"/>
                  </a:lnTo>
                  <a:lnTo>
                    <a:pt x="88" y="144"/>
                  </a:lnTo>
                  <a:lnTo>
                    <a:pt x="88" y="158"/>
                  </a:lnTo>
                  <a:lnTo>
                    <a:pt x="84" y="204"/>
                  </a:lnTo>
                  <a:lnTo>
                    <a:pt x="84" y="204"/>
                  </a:lnTo>
                  <a:lnTo>
                    <a:pt x="84" y="236"/>
                  </a:lnTo>
                  <a:lnTo>
                    <a:pt x="86" y="262"/>
                  </a:lnTo>
                  <a:lnTo>
                    <a:pt x="90" y="286"/>
                  </a:lnTo>
                  <a:lnTo>
                    <a:pt x="90" y="306"/>
                  </a:lnTo>
                  <a:lnTo>
                    <a:pt x="90" y="306"/>
                  </a:lnTo>
                  <a:lnTo>
                    <a:pt x="90" y="364"/>
                  </a:lnTo>
                  <a:lnTo>
                    <a:pt x="92" y="388"/>
                  </a:lnTo>
                  <a:lnTo>
                    <a:pt x="94" y="400"/>
                  </a:lnTo>
                  <a:lnTo>
                    <a:pt x="94" y="40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27" name="Freeform 1886"/>
            <p:cNvSpPr>
              <a:spLocks/>
            </p:cNvSpPr>
            <p:nvPr/>
          </p:nvSpPr>
          <p:spPr bwMode="auto">
            <a:xfrm>
              <a:off x="4837113" y="2667000"/>
              <a:ext cx="203200" cy="461963"/>
            </a:xfrm>
            <a:custGeom>
              <a:avLst/>
              <a:gdLst/>
              <a:ahLst/>
              <a:cxnLst>
                <a:cxn ang="0">
                  <a:pos x="52" y="500"/>
                </a:cxn>
                <a:cxn ang="0">
                  <a:pos x="48" y="370"/>
                </a:cxn>
                <a:cxn ang="0">
                  <a:pos x="44" y="270"/>
                </a:cxn>
                <a:cxn ang="0">
                  <a:pos x="46" y="240"/>
                </a:cxn>
                <a:cxn ang="0">
                  <a:pos x="44" y="210"/>
                </a:cxn>
                <a:cxn ang="0">
                  <a:pos x="44" y="204"/>
                </a:cxn>
                <a:cxn ang="0">
                  <a:pos x="36" y="192"/>
                </a:cxn>
                <a:cxn ang="0">
                  <a:pos x="26" y="174"/>
                </a:cxn>
                <a:cxn ang="0">
                  <a:pos x="22" y="168"/>
                </a:cxn>
                <a:cxn ang="0">
                  <a:pos x="18" y="152"/>
                </a:cxn>
                <a:cxn ang="0">
                  <a:pos x="20" y="140"/>
                </a:cxn>
                <a:cxn ang="0">
                  <a:pos x="14" y="126"/>
                </a:cxn>
                <a:cxn ang="0">
                  <a:pos x="0" y="100"/>
                </a:cxn>
                <a:cxn ang="0">
                  <a:pos x="16" y="88"/>
                </a:cxn>
                <a:cxn ang="0">
                  <a:pos x="38" y="74"/>
                </a:cxn>
                <a:cxn ang="0">
                  <a:pos x="48" y="72"/>
                </a:cxn>
                <a:cxn ang="0">
                  <a:pos x="86" y="70"/>
                </a:cxn>
                <a:cxn ang="0">
                  <a:pos x="116" y="70"/>
                </a:cxn>
                <a:cxn ang="0">
                  <a:pos x="122" y="66"/>
                </a:cxn>
                <a:cxn ang="0">
                  <a:pos x="130" y="52"/>
                </a:cxn>
                <a:cxn ang="0">
                  <a:pos x="132" y="42"/>
                </a:cxn>
                <a:cxn ang="0">
                  <a:pos x="134" y="14"/>
                </a:cxn>
                <a:cxn ang="0">
                  <a:pos x="136" y="10"/>
                </a:cxn>
                <a:cxn ang="0">
                  <a:pos x="150" y="2"/>
                </a:cxn>
                <a:cxn ang="0">
                  <a:pos x="164" y="2"/>
                </a:cxn>
                <a:cxn ang="0">
                  <a:pos x="172" y="6"/>
                </a:cxn>
                <a:cxn ang="0">
                  <a:pos x="186" y="20"/>
                </a:cxn>
                <a:cxn ang="0">
                  <a:pos x="202" y="52"/>
                </a:cxn>
                <a:cxn ang="0">
                  <a:pos x="206" y="66"/>
                </a:cxn>
                <a:cxn ang="0">
                  <a:pos x="210" y="84"/>
                </a:cxn>
                <a:cxn ang="0">
                  <a:pos x="218" y="96"/>
                </a:cxn>
                <a:cxn ang="0">
                  <a:pos x="220" y="114"/>
                </a:cxn>
                <a:cxn ang="0">
                  <a:pos x="218" y="138"/>
                </a:cxn>
                <a:cxn ang="0">
                  <a:pos x="212" y="154"/>
                </a:cxn>
                <a:cxn ang="0">
                  <a:pos x="190" y="198"/>
                </a:cxn>
                <a:cxn ang="0">
                  <a:pos x="170" y="240"/>
                </a:cxn>
                <a:cxn ang="0">
                  <a:pos x="166" y="254"/>
                </a:cxn>
                <a:cxn ang="0">
                  <a:pos x="150" y="298"/>
                </a:cxn>
                <a:cxn ang="0">
                  <a:pos x="138" y="348"/>
                </a:cxn>
                <a:cxn ang="0">
                  <a:pos x="134" y="388"/>
                </a:cxn>
                <a:cxn ang="0">
                  <a:pos x="132" y="464"/>
                </a:cxn>
                <a:cxn ang="0">
                  <a:pos x="134" y="484"/>
                </a:cxn>
              </a:cxnLst>
              <a:rect l="0" t="0" r="r" b="b"/>
              <a:pathLst>
                <a:path w="220" h="500">
                  <a:moveTo>
                    <a:pt x="134" y="484"/>
                  </a:moveTo>
                  <a:lnTo>
                    <a:pt x="52" y="500"/>
                  </a:lnTo>
                  <a:lnTo>
                    <a:pt x="48" y="448"/>
                  </a:lnTo>
                  <a:lnTo>
                    <a:pt x="48" y="370"/>
                  </a:lnTo>
                  <a:lnTo>
                    <a:pt x="40" y="322"/>
                  </a:lnTo>
                  <a:lnTo>
                    <a:pt x="44" y="270"/>
                  </a:lnTo>
                  <a:lnTo>
                    <a:pt x="44" y="270"/>
                  </a:lnTo>
                  <a:lnTo>
                    <a:pt x="46" y="240"/>
                  </a:lnTo>
                  <a:lnTo>
                    <a:pt x="46" y="218"/>
                  </a:lnTo>
                  <a:lnTo>
                    <a:pt x="44" y="210"/>
                  </a:lnTo>
                  <a:lnTo>
                    <a:pt x="44" y="204"/>
                  </a:lnTo>
                  <a:lnTo>
                    <a:pt x="44" y="204"/>
                  </a:lnTo>
                  <a:lnTo>
                    <a:pt x="40" y="200"/>
                  </a:lnTo>
                  <a:lnTo>
                    <a:pt x="36" y="192"/>
                  </a:lnTo>
                  <a:lnTo>
                    <a:pt x="32" y="184"/>
                  </a:lnTo>
                  <a:lnTo>
                    <a:pt x="26" y="174"/>
                  </a:lnTo>
                  <a:lnTo>
                    <a:pt x="26" y="174"/>
                  </a:lnTo>
                  <a:lnTo>
                    <a:pt x="22" y="168"/>
                  </a:lnTo>
                  <a:lnTo>
                    <a:pt x="20" y="162"/>
                  </a:lnTo>
                  <a:lnTo>
                    <a:pt x="18" y="152"/>
                  </a:lnTo>
                  <a:lnTo>
                    <a:pt x="18" y="144"/>
                  </a:lnTo>
                  <a:lnTo>
                    <a:pt x="20" y="140"/>
                  </a:lnTo>
                  <a:lnTo>
                    <a:pt x="20" y="140"/>
                  </a:lnTo>
                  <a:lnTo>
                    <a:pt x="14" y="126"/>
                  </a:lnTo>
                  <a:lnTo>
                    <a:pt x="8" y="114"/>
                  </a:lnTo>
                  <a:lnTo>
                    <a:pt x="0" y="100"/>
                  </a:lnTo>
                  <a:lnTo>
                    <a:pt x="0" y="100"/>
                  </a:lnTo>
                  <a:lnTo>
                    <a:pt x="16" y="88"/>
                  </a:lnTo>
                  <a:lnTo>
                    <a:pt x="30" y="78"/>
                  </a:lnTo>
                  <a:lnTo>
                    <a:pt x="38" y="74"/>
                  </a:lnTo>
                  <a:lnTo>
                    <a:pt x="48" y="72"/>
                  </a:lnTo>
                  <a:lnTo>
                    <a:pt x="48" y="72"/>
                  </a:lnTo>
                  <a:lnTo>
                    <a:pt x="66" y="70"/>
                  </a:lnTo>
                  <a:lnTo>
                    <a:pt x="86" y="70"/>
                  </a:lnTo>
                  <a:lnTo>
                    <a:pt x="104" y="70"/>
                  </a:lnTo>
                  <a:lnTo>
                    <a:pt x="116" y="70"/>
                  </a:lnTo>
                  <a:lnTo>
                    <a:pt x="116" y="70"/>
                  </a:lnTo>
                  <a:lnTo>
                    <a:pt x="122" y="66"/>
                  </a:lnTo>
                  <a:lnTo>
                    <a:pt x="126" y="60"/>
                  </a:lnTo>
                  <a:lnTo>
                    <a:pt x="130" y="52"/>
                  </a:lnTo>
                  <a:lnTo>
                    <a:pt x="132" y="42"/>
                  </a:lnTo>
                  <a:lnTo>
                    <a:pt x="132" y="42"/>
                  </a:lnTo>
                  <a:lnTo>
                    <a:pt x="132" y="24"/>
                  </a:lnTo>
                  <a:lnTo>
                    <a:pt x="134" y="14"/>
                  </a:lnTo>
                  <a:lnTo>
                    <a:pt x="134" y="14"/>
                  </a:lnTo>
                  <a:lnTo>
                    <a:pt x="136" y="10"/>
                  </a:lnTo>
                  <a:lnTo>
                    <a:pt x="144" y="4"/>
                  </a:lnTo>
                  <a:lnTo>
                    <a:pt x="150" y="2"/>
                  </a:lnTo>
                  <a:lnTo>
                    <a:pt x="156" y="0"/>
                  </a:lnTo>
                  <a:lnTo>
                    <a:pt x="164" y="2"/>
                  </a:lnTo>
                  <a:lnTo>
                    <a:pt x="172" y="6"/>
                  </a:lnTo>
                  <a:lnTo>
                    <a:pt x="172" y="6"/>
                  </a:lnTo>
                  <a:lnTo>
                    <a:pt x="180" y="12"/>
                  </a:lnTo>
                  <a:lnTo>
                    <a:pt x="186" y="20"/>
                  </a:lnTo>
                  <a:lnTo>
                    <a:pt x="196" y="36"/>
                  </a:lnTo>
                  <a:lnTo>
                    <a:pt x="202" y="52"/>
                  </a:lnTo>
                  <a:lnTo>
                    <a:pt x="206" y="66"/>
                  </a:lnTo>
                  <a:lnTo>
                    <a:pt x="206" y="66"/>
                  </a:lnTo>
                  <a:lnTo>
                    <a:pt x="210" y="84"/>
                  </a:lnTo>
                  <a:lnTo>
                    <a:pt x="210" y="84"/>
                  </a:lnTo>
                  <a:lnTo>
                    <a:pt x="212" y="88"/>
                  </a:lnTo>
                  <a:lnTo>
                    <a:pt x="218" y="96"/>
                  </a:lnTo>
                  <a:lnTo>
                    <a:pt x="220" y="104"/>
                  </a:lnTo>
                  <a:lnTo>
                    <a:pt x="220" y="114"/>
                  </a:lnTo>
                  <a:lnTo>
                    <a:pt x="220" y="124"/>
                  </a:lnTo>
                  <a:lnTo>
                    <a:pt x="218" y="138"/>
                  </a:lnTo>
                  <a:lnTo>
                    <a:pt x="218" y="138"/>
                  </a:lnTo>
                  <a:lnTo>
                    <a:pt x="212" y="154"/>
                  </a:lnTo>
                  <a:lnTo>
                    <a:pt x="206" y="168"/>
                  </a:lnTo>
                  <a:lnTo>
                    <a:pt x="190" y="198"/>
                  </a:lnTo>
                  <a:lnTo>
                    <a:pt x="176" y="226"/>
                  </a:lnTo>
                  <a:lnTo>
                    <a:pt x="170" y="240"/>
                  </a:lnTo>
                  <a:lnTo>
                    <a:pt x="166" y="254"/>
                  </a:lnTo>
                  <a:lnTo>
                    <a:pt x="166" y="254"/>
                  </a:lnTo>
                  <a:lnTo>
                    <a:pt x="156" y="278"/>
                  </a:lnTo>
                  <a:lnTo>
                    <a:pt x="150" y="298"/>
                  </a:lnTo>
                  <a:lnTo>
                    <a:pt x="142" y="318"/>
                  </a:lnTo>
                  <a:lnTo>
                    <a:pt x="138" y="348"/>
                  </a:lnTo>
                  <a:lnTo>
                    <a:pt x="138" y="348"/>
                  </a:lnTo>
                  <a:lnTo>
                    <a:pt x="134" y="388"/>
                  </a:lnTo>
                  <a:lnTo>
                    <a:pt x="132" y="430"/>
                  </a:lnTo>
                  <a:lnTo>
                    <a:pt x="132" y="464"/>
                  </a:lnTo>
                  <a:lnTo>
                    <a:pt x="134" y="484"/>
                  </a:lnTo>
                  <a:lnTo>
                    <a:pt x="134" y="48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28" name="Freeform 1887"/>
            <p:cNvSpPr>
              <a:spLocks/>
            </p:cNvSpPr>
            <p:nvPr/>
          </p:nvSpPr>
          <p:spPr bwMode="auto">
            <a:xfrm>
              <a:off x="4530725" y="2749550"/>
              <a:ext cx="298450" cy="476250"/>
            </a:xfrm>
            <a:custGeom>
              <a:avLst/>
              <a:gdLst/>
              <a:ahLst/>
              <a:cxnLst>
                <a:cxn ang="0">
                  <a:pos x="324" y="426"/>
                </a:cxn>
                <a:cxn ang="0">
                  <a:pos x="294" y="438"/>
                </a:cxn>
                <a:cxn ang="0">
                  <a:pos x="262" y="452"/>
                </a:cxn>
                <a:cxn ang="0">
                  <a:pos x="206" y="474"/>
                </a:cxn>
                <a:cxn ang="0">
                  <a:pos x="180" y="488"/>
                </a:cxn>
                <a:cxn ang="0">
                  <a:pos x="174" y="494"/>
                </a:cxn>
                <a:cxn ang="0">
                  <a:pos x="150" y="510"/>
                </a:cxn>
                <a:cxn ang="0">
                  <a:pos x="134" y="516"/>
                </a:cxn>
                <a:cxn ang="0">
                  <a:pos x="108" y="512"/>
                </a:cxn>
                <a:cxn ang="0">
                  <a:pos x="40" y="490"/>
                </a:cxn>
                <a:cxn ang="0">
                  <a:pos x="38" y="466"/>
                </a:cxn>
                <a:cxn ang="0">
                  <a:pos x="32" y="426"/>
                </a:cxn>
                <a:cxn ang="0">
                  <a:pos x="2" y="342"/>
                </a:cxn>
                <a:cxn ang="0">
                  <a:pos x="0" y="340"/>
                </a:cxn>
                <a:cxn ang="0">
                  <a:pos x="0" y="322"/>
                </a:cxn>
                <a:cxn ang="0">
                  <a:pos x="6" y="312"/>
                </a:cxn>
                <a:cxn ang="0">
                  <a:pos x="18" y="292"/>
                </a:cxn>
                <a:cxn ang="0">
                  <a:pos x="52" y="218"/>
                </a:cxn>
                <a:cxn ang="0">
                  <a:pos x="54" y="214"/>
                </a:cxn>
                <a:cxn ang="0">
                  <a:pos x="60" y="188"/>
                </a:cxn>
                <a:cxn ang="0">
                  <a:pos x="56" y="174"/>
                </a:cxn>
                <a:cxn ang="0">
                  <a:pos x="48" y="158"/>
                </a:cxn>
                <a:cxn ang="0">
                  <a:pos x="26" y="110"/>
                </a:cxn>
                <a:cxn ang="0">
                  <a:pos x="24" y="102"/>
                </a:cxn>
                <a:cxn ang="0">
                  <a:pos x="24" y="56"/>
                </a:cxn>
                <a:cxn ang="0">
                  <a:pos x="30" y="40"/>
                </a:cxn>
                <a:cxn ang="0">
                  <a:pos x="38" y="28"/>
                </a:cxn>
                <a:cxn ang="0">
                  <a:pos x="58" y="8"/>
                </a:cxn>
                <a:cxn ang="0">
                  <a:pos x="80" y="2"/>
                </a:cxn>
                <a:cxn ang="0">
                  <a:pos x="96" y="0"/>
                </a:cxn>
                <a:cxn ang="0">
                  <a:pos x="160" y="0"/>
                </a:cxn>
                <a:cxn ang="0">
                  <a:pos x="204" y="2"/>
                </a:cxn>
                <a:cxn ang="0">
                  <a:pos x="216" y="4"/>
                </a:cxn>
                <a:cxn ang="0">
                  <a:pos x="260" y="16"/>
                </a:cxn>
                <a:cxn ang="0">
                  <a:pos x="288" y="20"/>
                </a:cxn>
                <a:cxn ang="0">
                  <a:pos x="290" y="18"/>
                </a:cxn>
                <a:cxn ang="0">
                  <a:pos x="292" y="22"/>
                </a:cxn>
                <a:cxn ang="0">
                  <a:pos x="294" y="102"/>
                </a:cxn>
                <a:cxn ang="0">
                  <a:pos x="296" y="126"/>
                </a:cxn>
                <a:cxn ang="0">
                  <a:pos x="312" y="210"/>
                </a:cxn>
                <a:cxn ang="0">
                  <a:pos x="310" y="276"/>
                </a:cxn>
                <a:cxn ang="0">
                  <a:pos x="310" y="348"/>
                </a:cxn>
                <a:cxn ang="0">
                  <a:pos x="310" y="386"/>
                </a:cxn>
                <a:cxn ang="0">
                  <a:pos x="318" y="416"/>
                </a:cxn>
                <a:cxn ang="0">
                  <a:pos x="324" y="426"/>
                </a:cxn>
              </a:cxnLst>
              <a:rect l="0" t="0" r="r" b="b"/>
              <a:pathLst>
                <a:path w="324" h="516">
                  <a:moveTo>
                    <a:pt x="324" y="426"/>
                  </a:moveTo>
                  <a:lnTo>
                    <a:pt x="324" y="426"/>
                  </a:lnTo>
                  <a:lnTo>
                    <a:pt x="312" y="430"/>
                  </a:lnTo>
                  <a:lnTo>
                    <a:pt x="294" y="438"/>
                  </a:lnTo>
                  <a:lnTo>
                    <a:pt x="262" y="452"/>
                  </a:lnTo>
                  <a:lnTo>
                    <a:pt x="262" y="452"/>
                  </a:lnTo>
                  <a:lnTo>
                    <a:pt x="230" y="466"/>
                  </a:lnTo>
                  <a:lnTo>
                    <a:pt x="206" y="474"/>
                  </a:lnTo>
                  <a:lnTo>
                    <a:pt x="188" y="482"/>
                  </a:lnTo>
                  <a:lnTo>
                    <a:pt x="180" y="488"/>
                  </a:lnTo>
                  <a:lnTo>
                    <a:pt x="174" y="494"/>
                  </a:lnTo>
                  <a:lnTo>
                    <a:pt x="174" y="494"/>
                  </a:lnTo>
                  <a:lnTo>
                    <a:pt x="158" y="506"/>
                  </a:lnTo>
                  <a:lnTo>
                    <a:pt x="150" y="510"/>
                  </a:lnTo>
                  <a:lnTo>
                    <a:pt x="142" y="514"/>
                  </a:lnTo>
                  <a:lnTo>
                    <a:pt x="134" y="516"/>
                  </a:lnTo>
                  <a:lnTo>
                    <a:pt x="126" y="516"/>
                  </a:lnTo>
                  <a:lnTo>
                    <a:pt x="108" y="512"/>
                  </a:lnTo>
                  <a:lnTo>
                    <a:pt x="108" y="512"/>
                  </a:lnTo>
                  <a:lnTo>
                    <a:pt x="40" y="490"/>
                  </a:lnTo>
                  <a:lnTo>
                    <a:pt x="40" y="490"/>
                  </a:lnTo>
                  <a:lnTo>
                    <a:pt x="38" y="466"/>
                  </a:lnTo>
                  <a:lnTo>
                    <a:pt x="36" y="446"/>
                  </a:lnTo>
                  <a:lnTo>
                    <a:pt x="32" y="426"/>
                  </a:lnTo>
                  <a:lnTo>
                    <a:pt x="32" y="426"/>
                  </a:lnTo>
                  <a:lnTo>
                    <a:pt x="2" y="342"/>
                  </a:lnTo>
                  <a:lnTo>
                    <a:pt x="2" y="342"/>
                  </a:lnTo>
                  <a:lnTo>
                    <a:pt x="0" y="340"/>
                  </a:lnTo>
                  <a:lnTo>
                    <a:pt x="0" y="332"/>
                  </a:lnTo>
                  <a:lnTo>
                    <a:pt x="0" y="322"/>
                  </a:lnTo>
                  <a:lnTo>
                    <a:pt x="2" y="318"/>
                  </a:lnTo>
                  <a:lnTo>
                    <a:pt x="6" y="312"/>
                  </a:lnTo>
                  <a:lnTo>
                    <a:pt x="6" y="312"/>
                  </a:lnTo>
                  <a:lnTo>
                    <a:pt x="18" y="292"/>
                  </a:lnTo>
                  <a:lnTo>
                    <a:pt x="34" y="260"/>
                  </a:lnTo>
                  <a:lnTo>
                    <a:pt x="52" y="218"/>
                  </a:lnTo>
                  <a:lnTo>
                    <a:pt x="52" y="218"/>
                  </a:lnTo>
                  <a:lnTo>
                    <a:pt x="54" y="214"/>
                  </a:lnTo>
                  <a:lnTo>
                    <a:pt x="58" y="202"/>
                  </a:lnTo>
                  <a:lnTo>
                    <a:pt x="60" y="188"/>
                  </a:lnTo>
                  <a:lnTo>
                    <a:pt x="58" y="182"/>
                  </a:lnTo>
                  <a:lnTo>
                    <a:pt x="56" y="174"/>
                  </a:lnTo>
                  <a:lnTo>
                    <a:pt x="56" y="174"/>
                  </a:lnTo>
                  <a:lnTo>
                    <a:pt x="48" y="158"/>
                  </a:lnTo>
                  <a:lnTo>
                    <a:pt x="38" y="136"/>
                  </a:lnTo>
                  <a:lnTo>
                    <a:pt x="26" y="110"/>
                  </a:lnTo>
                  <a:lnTo>
                    <a:pt x="26" y="110"/>
                  </a:lnTo>
                  <a:lnTo>
                    <a:pt x="24" y="102"/>
                  </a:lnTo>
                  <a:lnTo>
                    <a:pt x="24" y="80"/>
                  </a:lnTo>
                  <a:lnTo>
                    <a:pt x="24" y="56"/>
                  </a:lnTo>
                  <a:lnTo>
                    <a:pt x="26" y="48"/>
                  </a:lnTo>
                  <a:lnTo>
                    <a:pt x="30" y="40"/>
                  </a:lnTo>
                  <a:lnTo>
                    <a:pt x="30" y="40"/>
                  </a:lnTo>
                  <a:lnTo>
                    <a:pt x="38" y="28"/>
                  </a:lnTo>
                  <a:lnTo>
                    <a:pt x="50" y="14"/>
                  </a:lnTo>
                  <a:lnTo>
                    <a:pt x="58" y="8"/>
                  </a:lnTo>
                  <a:lnTo>
                    <a:pt x="68" y="4"/>
                  </a:lnTo>
                  <a:lnTo>
                    <a:pt x="80" y="2"/>
                  </a:lnTo>
                  <a:lnTo>
                    <a:pt x="96" y="0"/>
                  </a:lnTo>
                  <a:lnTo>
                    <a:pt x="96" y="0"/>
                  </a:lnTo>
                  <a:lnTo>
                    <a:pt x="128" y="2"/>
                  </a:lnTo>
                  <a:lnTo>
                    <a:pt x="160" y="0"/>
                  </a:lnTo>
                  <a:lnTo>
                    <a:pt x="190" y="0"/>
                  </a:lnTo>
                  <a:lnTo>
                    <a:pt x="204" y="2"/>
                  </a:lnTo>
                  <a:lnTo>
                    <a:pt x="216" y="4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16"/>
                  </a:lnTo>
                  <a:lnTo>
                    <a:pt x="288" y="20"/>
                  </a:lnTo>
                  <a:lnTo>
                    <a:pt x="288" y="20"/>
                  </a:lnTo>
                  <a:lnTo>
                    <a:pt x="290" y="18"/>
                  </a:lnTo>
                  <a:lnTo>
                    <a:pt x="290" y="18"/>
                  </a:lnTo>
                  <a:lnTo>
                    <a:pt x="292" y="22"/>
                  </a:lnTo>
                  <a:lnTo>
                    <a:pt x="292" y="22"/>
                  </a:lnTo>
                  <a:lnTo>
                    <a:pt x="292" y="70"/>
                  </a:lnTo>
                  <a:lnTo>
                    <a:pt x="294" y="102"/>
                  </a:lnTo>
                  <a:lnTo>
                    <a:pt x="296" y="126"/>
                  </a:lnTo>
                  <a:lnTo>
                    <a:pt x="296" y="126"/>
                  </a:lnTo>
                  <a:lnTo>
                    <a:pt x="304" y="172"/>
                  </a:lnTo>
                  <a:lnTo>
                    <a:pt x="312" y="210"/>
                  </a:lnTo>
                  <a:lnTo>
                    <a:pt x="312" y="210"/>
                  </a:lnTo>
                  <a:lnTo>
                    <a:pt x="310" y="276"/>
                  </a:lnTo>
                  <a:lnTo>
                    <a:pt x="310" y="348"/>
                  </a:lnTo>
                  <a:lnTo>
                    <a:pt x="310" y="348"/>
                  </a:lnTo>
                  <a:lnTo>
                    <a:pt x="308" y="366"/>
                  </a:lnTo>
                  <a:lnTo>
                    <a:pt x="310" y="386"/>
                  </a:lnTo>
                  <a:lnTo>
                    <a:pt x="314" y="406"/>
                  </a:lnTo>
                  <a:lnTo>
                    <a:pt x="318" y="416"/>
                  </a:lnTo>
                  <a:lnTo>
                    <a:pt x="324" y="426"/>
                  </a:lnTo>
                  <a:lnTo>
                    <a:pt x="324" y="42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29" name="Freeform 1888"/>
            <p:cNvSpPr>
              <a:spLocks/>
            </p:cNvSpPr>
            <p:nvPr/>
          </p:nvSpPr>
          <p:spPr bwMode="auto">
            <a:xfrm>
              <a:off x="4781550" y="1811338"/>
              <a:ext cx="1117600" cy="881062"/>
            </a:xfrm>
            <a:custGeom>
              <a:avLst/>
              <a:gdLst/>
              <a:ahLst/>
              <a:cxnLst>
                <a:cxn ang="0">
                  <a:pos x="1158" y="78"/>
                </a:cxn>
                <a:cxn ang="0">
                  <a:pos x="1166" y="118"/>
                </a:cxn>
                <a:cxn ang="0">
                  <a:pos x="1172" y="196"/>
                </a:cxn>
                <a:cxn ang="0">
                  <a:pos x="1198" y="234"/>
                </a:cxn>
                <a:cxn ang="0">
                  <a:pos x="1212" y="264"/>
                </a:cxn>
                <a:cxn ang="0">
                  <a:pos x="1206" y="342"/>
                </a:cxn>
                <a:cxn ang="0">
                  <a:pos x="1198" y="406"/>
                </a:cxn>
                <a:cxn ang="0">
                  <a:pos x="1198" y="516"/>
                </a:cxn>
                <a:cxn ang="0">
                  <a:pos x="1164" y="570"/>
                </a:cxn>
                <a:cxn ang="0">
                  <a:pos x="1094" y="640"/>
                </a:cxn>
                <a:cxn ang="0">
                  <a:pos x="1052" y="716"/>
                </a:cxn>
                <a:cxn ang="0">
                  <a:pos x="1040" y="754"/>
                </a:cxn>
                <a:cxn ang="0">
                  <a:pos x="976" y="836"/>
                </a:cxn>
                <a:cxn ang="0">
                  <a:pos x="928" y="856"/>
                </a:cxn>
                <a:cxn ang="0">
                  <a:pos x="870" y="858"/>
                </a:cxn>
                <a:cxn ang="0">
                  <a:pos x="800" y="846"/>
                </a:cxn>
                <a:cxn ang="0">
                  <a:pos x="760" y="870"/>
                </a:cxn>
                <a:cxn ang="0">
                  <a:pos x="738" y="906"/>
                </a:cxn>
                <a:cxn ang="0">
                  <a:pos x="688" y="892"/>
                </a:cxn>
                <a:cxn ang="0">
                  <a:pos x="570" y="848"/>
                </a:cxn>
                <a:cxn ang="0">
                  <a:pos x="520" y="850"/>
                </a:cxn>
                <a:cxn ang="0">
                  <a:pos x="482" y="850"/>
                </a:cxn>
                <a:cxn ang="0">
                  <a:pos x="438" y="822"/>
                </a:cxn>
                <a:cxn ang="0">
                  <a:pos x="404" y="818"/>
                </a:cxn>
                <a:cxn ang="0">
                  <a:pos x="360" y="830"/>
                </a:cxn>
                <a:cxn ang="0">
                  <a:pos x="310" y="878"/>
                </a:cxn>
                <a:cxn ang="0">
                  <a:pos x="268" y="932"/>
                </a:cxn>
                <a:cxn ang="0">
                  <a:pos x="242" y="942"/>
                </a:cxn>
                <a:cxn ang="0">
                  <a:pos x="218" y="928"/>
                </a:cxn>
                <a:cxn ang="0">
                  <a:pos x="194" y="942"/>
                </a:cxn>
                <a:cxn ang="0">
                  <a:pos x="150" y="904"/>
                </a:cxn>
                <a:cxn ang="0">
                  <a:pos x="90" y="872"/>
                </a:cxn>
                <a:cxn ang="0">
                  <a:pos x="68" y="836"/>
                </a:cxn>
                <a:cxn ang="0">
                  <a:pos x="38" y="810"/>
                </a:cxn>
                <a:cxn ang="0">
                  <a:pos x="10" y="758"/>
                </a:cxn>
                <a:cxn ang="0">
                  <a:pos x="6" y="722"/>
                </a:cxn>
                <a:cxn ang="0">
                  <a:pos x="52" y="706"/>
                </a:cxn>
                <a:cxn ang="0">
                  <a:pos x="102" y="684"/>
                </a:cxn>
                <a:cxn ang="0">
                  <a:pos x="182" y="676"/>
                </a:cxn>
                <a:cxn ang="0">
                  <a:pos x="262" y="668"/>
                </a:cxn>
                <a:cxn ang="0">
                  <a:pos x="278" y="660"/>
                </a:cxn>
                <a:cxn ang="0">
                  <a:pos x="294" y="604"/>
                </a:cxn>
                <a:cxn ang="0">
                  <a:pos x="318" y="506"/>
                </a:cxn>
                <a:cxn ang="0">
                  <a:pos x="890" y="0"/>
                </a:cxn>
                <a:cxn ang="0">
                  <a:pos x="940" y="4"/>
                </a:cxn>
                <a:cxn ang="0">
                  <a:pos x="1004" y="10"/>
                </a:cxn>
                <a:cxn ang="0">
                  <a:pos x="1038" y="34"/>
                </a:cxn>
                <a:cxn ang="0">
                  <a:pos x="1068" y="78"/>
                </a:cxn>
                <a:cxn ang="0">
                  <a:pos x="1108" y="82"/>
                </a:cxn>
              </a:cxnLst>
              <a:rect l="0" t="0" r="r" b="b"/>
              <a:pathLst>
                <a:path w="1212" h="956">
                  <a:moveTo>
                    <a:pt x="1150" y="66"/>
                  </a:moveTo>
                  <a:lnTo>
                    <a:pt x="1150" y="66"/>
                  </a:lnTo>
                  <a:lnTo>
                    <a:pt x="1152" y="70"/>
                  </a:lnTo>
                  <a:lnTo>
                    <a:pt x="1158" y="78"/>
                  </a:lnTo>
                  <a:lnTo>
                    <a:pt x="1164" y="94"/>
                  </a:lnTo>
                  <a:lnTo>
                    <a:pt x="1166" y="106"/>
                  </a:lnTo>
                  <a:lnTo>
                    <a:pt x="1166" y="118"/>
                  </a:lnTo>
                  <a:lnTo>
                    <a:pt x="1166" y="118"/>
                  </a:lnTo>
                  <a:lnTo>
                    <a:pt x="1164" y="162"/>
                  </a:lnTo>
                  <a:lnTo>
                    <a:pt x="1166" y="178"/>
                  </a:lnTo>
                  <a:lnTo>
                    <a:pt x="1172" y="196"/>
                  </a:lnTo>
                  <a:lnTo>
                    <a:pt x="1172" y="196"/>
                  </a:lnTo>
                  <a:lnTo>
                    <a:pt x="1176" y="204"/>
                  </a:lnTo>
                  <a:lnTo>
                    <a:pt x="1180" y="212"/>
                  </a:lnTo>
                  <a:lnTo>
                    <a:pt x="1192" y="226"/>
                  </a:lnTo>
                  <a:lnTo>
                    <a:pt x="1198" y="234"/>
                  </a:lnTo>
                  <a:lnTo>
                    <a:pt x="1204" y="242"/>
                  </a:lnTo>
                  <a:lnTo>
                    <a:pt x="1208" y="252"/>
                  </a:lnTo>
                  <a:lnTo>
                    <a:pt x="1212" y="264"/>
                  </a:lnTo>
                  <a:lnTo>
                    <a:pt x="1212" y="264"/>
                  </a:lnTo>
                  <a:lnTo>
                    <a:pt x="1212" y="278"/>
                  </a:lnTo>
                  <a:lnTo>
                    <a:pt x="1212" y="290"/>
                  </a:lnTo>
                  <a:lnTo>
                    <a:pt x="1210" y="316"/>
                  </a:lnTo>
                  <a:lnTo>
                    <a:pt x="1206" y="342"/>
                  </a:lnTo>
                  <a:lnTo>
                    <a:pt x="1200" y="370"/>
                  </a:lnTo>
                  <a:lnTo>
                    <a:pt x="1200" y="370"/>
                  </a:lnTo>
                  <a:lnTo>
                    <a:pt x="1198" y="388"/>
                  </a:lnTo>
                  <a:lnTo>
                    <a:pt x="1198" y="406"/>
                  </a:lnTo>
                  <a:lnTo>
                    <a:pt x="1200" y="446"/>
                  </a:lnTo>
                  <a:lnTo>
                    <a:pt x="1200" y="486"/>
                  </a:lnTo>
                  <a:lnTo>
                    <a:pt x="1200" y="502"/>
                  </a:lnTo>
                  <a:lnTo>
                    <a:pt x="1198" y="516"/>
                  </a:lnTo>
                  <a:lnTo>
                    <a:pt x="1198" y="516"/>
                  </a:lnTo>
                  <a:lnTo>
                    <a:pt x="1192" y="528"/>
                  </a:lnTo>
                  <a:lnTo>
                    <a:pt x="1184" y="542"/>
                  </a:lnTo>
                  <a:lnTo>
                    <a:pt x="1164" y="570"/>
                  </a:lnTo>
                  <a:lnTo>
                    <a:pt x="1136" y="600"/>
                  </a:lnTo>
                  <a:lnTo>
                    <a:pt x="1108" y="626"/>
                  </a:lnTo>
                  <a:lnTo>
                    <a:pt x="1108" y="626"/>
                  </a:lnTo>
                  <a:lnTo>
                    <a:pt x="1094" y="640"/>
                  </a:lnTo>
                  <a:lnTo>
                    <a:pt x="1082" y="654"/>
                  </a:lnTo>
                  <a:lnTo>
                    <a:pt x="1072" y="672"/>
                  </a:lnTo>
                  <a:lnTo>
                    <a:pt x="1064" y="688"/>
                  </a:lnTo>
                  <a:lnTo>
                    <a:pt x="1052" y="716"/>
                  </a:lnTo>
                  <a:lnTo>
                    <a:pt x="1050" y="734"/>
                  </a:lnTo>
                  <a:lnTo>
                    <a:pt x="1050" y="734"/>
                  </a:lnTo>
                  <a:lnTo>
                    <a:pt x="1046" y="742"/>
                  </a:lnTo>
                  <a:lnTo>
                    <a:pt x="1040" y="754"/>
                  </a:lnTo>
                  <a:lnTo>
                    <a:pt x="1016" y="788"/>
                  </a:lnTo>
                  <a:lnTo>
                    <a:pt x="1002" y="806"/>
                  </a:lnTo>
                  <a:lnTo>
                    <a:pt x="988" y="822"/>
                  </a:lnTo>
                  <a:lnTo>
                    <a:pt x="976" y="836"/>
                  </a:lnTo>
                  <a:lnTo>
                    <a:pt x="964" y="842"/>
                  </a:lnTo>
                  <a:lnTo>
                    <a:pt x="964" y="842"/>
                  </a:lnTo>
                  <a:lnTo>
                    <a:pt x="946" y="850"/>
                  </a:lnTo>
                  <a:lnTo>
                    <a:pt x="928" y="856"/>
                  </a:lnTo>
                  <a:lnTo>
                    <a:pt x="908" y="860"/>
                  </a:lnTo>
                  <a:lnTo>
                    <a:pt x="884" y="860"/>
                  </a:lnTo>
                  <a:lnTo>
                    <a:pt x="884" y="860"/>
                  </a:lnTo>
                  <a:lnTo>
                    <a:pt x="870" y="858"/>
                  </a:lnTo>
                  <a:lnTo>
                    <a:pt x="856" y="854"/>
                  </a:lnTo>
                  <a:lnTo>
                    <a:pt x="828" y="848"/>
                  </a:lnTo>
                  <a:lnTo>
                    <a:pt x="814" y="846"/>
                  </a:lnTo>
                  <a:lnTo>
                    <a:pt x="800" y="846"/>
                  </a:lnTo>
                  <a:lnTo>
                    <a:pt x="786" y="850"/>
                  </a:lnTo>
                  <a:lnTo>
                    <a:pt x="772" y="858"/>
                  </a:lnTo>
                  <a:lnTo>
                    <a:pt x="772" y="858"/>
                  </a:lnTo>
                  <a:lnTo>
                    <a:pt x="760" y="870"/>
                  </a:lnTo>
                  <a:lnTo>
                    <a:pt x="754" y="880"/>
                  </a:lnTo>
                  <a:lnTo>
                    <a:pt x="748" y="898"/>
                  </a:lnTo>
                  <a:lnTo>
                    <a:pt x="744" y="902"/>
                  </a:lnTo>
                  <a:lnTo>
                    <a:pt x="738" y="906"/>
                  </a:lnTo>
                  <a:lnTo>
                    <a:pt x="726" y="904"/>
                  </a:lnTo>
                  <a:lnTo>
                    <a:pt x="710" y="900"/>
                  </a:lnTo>
                  <a:lnTo>
                    <a:pt x="710" y="900"/>
                  </a:lnTo>
                  <a:lnTo>
                    <a:pt x="688" y="892"/>
                  </a:lnTo>
                  <a:lnTo>
                    <a:pt x="666" y="882"/>
                  </a:lnTo>
                  <a:lnTo>
                    <a:pt x="618" y="862"/>
                  </a:lnTo>
                  <a:lnTo>
                    <a:pt x="594" y="854"/>
                  </a:lnTo>
                  <a:lnTo>
                    <a:pt x="570" y="848"/>
                  </a:lnTo>
                  <a:lnTo>
                    <a:pt x="544" y="846"/>
                  </a:lnTo>
                  <a:lnTo>
                    <a:pt x="532" y="848"/>
                  </a:lnTo>
                  <a:lnTo>
                    <a:pt x="520" y="850"/>
                  </a:lnTo>
                  <a:lnTo>
                    <a:pt x="520" y="850"/>
                  </a:lnTo>
                  <a:lnTo>
                    <a:pt x="508" y="852"/>
                  </a:lnTo>
                  <a:lnTo>
                    <a:pt x="498" y="852"/>
                  </a:lnTo>
                  <a:lnTo>
                    <a:pt x="490" y="852"/>
                  </a:lnTo>
                  <a:lnTo>
                    <a:pt x="482" y="850"/>
                  </a:lnTo>
                  <a:lnTo>
                    <a:pt x="470" y="844"/>
                  </a:lnTo>
                  <a:lnTo>
                    <a:pt x="460" y="836"/>
                  </a:lnTo>
                  <a:lnTo>
                    <a:pt x="448" y="828"/>
                  </a:lnTo>
                  <a:lnTo>
                    <a:pt x="438" y="822"/>
                  </a:lnTo>
                  <a:lnTo>
                    <a:pt x="430" y="820"/>
                  </a:lnTo>
                  <a:lnTo>
                    <a:pt x="422" y="818"/>
                  </a:lnTo>
                  <a:lnTo>
                    <a:pt x="414" y="818"/>
                  </a:lnTo>
                  <a:lnTo>
                    <a:pt x="404" y="818"/>
                  </a:lnTo>
                  <a:lnTo>
                    <a:pt x="404" y="818"/>
                  </a:lnTo>
                  <a:lnTo>
                    <a:pt x="384" y="822"/>
                  </a:lnTo>
                  <a:lnTo>
                    <a:pt x="370" y="826"/>
                  </a:lnTo>
                  <a:lnTo>
                    <a:pt x="360" y="830"/>
                  </a:lnTo>
                  <a:lnTo>
                    <a:pt x="350" y="836"/>
                  </a:lnTo>
                  <a:lnTo>
                    <a:pt x="342" y="844"/>
                  </a:lnTo>
                  <a:lnTo>
                    <a:pt x="334" y="852"/>
                  </a:lnTo>
                  <a:lnTo>
                    <a:pt x="310" y="878"/>
                  </a:lnTo>
                  <a:lnTo>
                    <a:pt x="310" y="878"/>
                  </a:lnTo>
                  <a:lnTo>
                    <a:pt x="296" y="892"/>
                  </a:lnTo>
                  <a:lnTo>
                    <a:pt x="284" y="908"/>
                  </a:lnTo>
                  <a:lnTo>
                    <a:pt x="268" y="932"/>
                  </a:lnTo>
                  <a:lnTo>
                    <a:pt x="258" y="950"/>
                  </a:lnTo>
                  <a:lnTo>
                    <a:pt x="254" y="956"/>
                  </a:lnTo>
                  <a:lnTo>
                    <a:pt x="254" y="956"/>
                  </a:lnTo>
                  <a:lnTo>
                    <a:pt x="242" y="942"/>
                  </a:lnTo>
                  <a:lnTo>
                    <a:pt x="230" y="932"/>
                  </a:lnTo>
                  <a:lnTo>
                    <a:pt x="224" y="930"/>
                  </a:lnTo>
                  <a:lnTo>
                    <a:pt x="218" y="928"/>
                  </a:lnTo>
                  <a:lnTo>
                    <a:pt x="218" y="928"/>
                  </a:lnTo>
                  <a:lnTo>
                    <a:pt x="208" y="930"/>
                  </a:lnTo>
                  <a:lnTo>
                    <a:pt x="200" y="934"/>
                  </a:lnTo>
                  <a:lnTo>
                    <a:pt x="194" y="942"/>
                  </a:lnTo>
                  <a:lnTo>
                    <a:pt x="194" y="942"/>
                  </a:lnTo>
                  <a:lnTo>
                    <a:pt x="180" y="926"/>
                  </a:lnTo>
                  <a:lnTo>
                    <a:pt x="166" y="914"/>
                  </a:lnTo>
                  <a:lnTo>
                    <a:pt x="158" y="908"/>
                  </a:lnTo>
                  <a:lnTo>
                    <a:pt x="150" y="904"/>
                  </a:lnTo>
                  <a:lnTo>
                    <a:pt x="150" y="904"/>
                  </a:lnTo>
                  <a:lnTo>
                    <a:pt x="118" y="890"/>
                  </a:lnTo>
                  <a:lnTo>
                    <a:pt x="102" y="882"/>
                  </a:lnTo>
                  <a:lnTo>
                    <a:pt x="90" y="872"/>
                  </a:lnTo>
                  <a:lnTo>
                    <a:pt x="90" y="872"/>
                  </a:lnTo>
                  <a:lnTo>
                    <a:pt x="82" y="862"/>
                  </a:lnTo>
                  <a:lnTo>
                    <a:pt x="74" y="848"/>
                  </a:lnTo>
                  <a:lnTo>
                    <a:pt x="68" y="836"/>
                  </a:lnTo>
                  <a:lnTo>
                    <a:pt x="62" y="830"/>
                  </a:lnTo>
                  <a:lnTo>
                    <a:pt x="62" y="830"/>
                  </a:lnTo>
                  <a:lnTo>
                    <a:pt x="48" y="818"/>
                  </a:lnTo>
                  <a:lnTo>
                    <a:pt x="38" y="810"/>
                  </a:lnTo>
                  <a:lnTo>
                    <a:pt x="30" y="798"/>
                  </a:lnTo>
                  <a:lnTo>
                    <a:pt x="30" y="798"/>
                  </a:lnTo>
                  <a:lnTo>
                    <a:pt x="20" y="780"/>
                  </a:lnTo>
                  <a:lnTo>
                    <a:pt x="10" y="758"/>
                  </a:lnTo>
                  <a:lnTo>
                    <a:pt x="0" y="732"/>
                  </a:lnTo>
                  <a:lnTo>
                    <a:pt x="0" y="732"/>
                  </a:lnTo>
                  <a:lnTo>
                    <a:pt x="2" y="726"/>
                  </a:lnTo>
                  <a:lnTo>
                    <a:pt x="6" y="722"/>
                  </a:lnTo>
                  <a:lnTo>
                    <a:pt x="12" y="720"/>
                  </a:lnTo>
                  <a:lnTo>
                    <a:pt x="12" y="720"/>
                  </a:lnTo>
                  <a:lnTo>
                    <a:pt x="26" y="716"/>
                  </a:lnTo>
                  <a:lnTo>
                    <a:pt x="52" y="706"/>
                  </a:lnTo>
                  <a:lnTo>
                    <a:pt x="78" y="696"/>
                  </a:lnTo>
                  <a:lnTo>
                    <a:pt x="96" y="688"/>
                  </a:lnTo>
                  <a:lnTo>
                    <a:pt x="96" y="688"/>
                  </a:lnTo>
                  <a:lnTo>
                    <a:pt x="102" y="684"/>
                  </a:lnTo>
                  <a:lnTo>
                    <a:pt x="110" y="684"/>
                  </a:lnTo>
                  <a:lnTo>
                    <a:pt x="130" y="682"/>
                  </a:lnTo>
                  <a:lnTo>
                    <a:pt x="154" y="680"/>
                  </a:lnTo>
                  <a:lnTo>
                    <a:pt x="182" y="676"/>
                  </a:lnTo>
                  <a:lnTo>
                    <a:pt x="182" y="676"/>
                  </a:lnTo>
                  <a:lnTo>
                    <a:pt x="236" y="670"/>
                  </a:lnTo>
                  <a:lnTo>
                    <a:pt x="262" y="668"/>
                  </a:lnTo>
                  <a:lnTo>
                    <a:pt x="262" y="668"/>
                  </a:lnTo>
                  <a:lnTo>
                    <a:pt x="264" y="670"/>
                  </a:lnTo>
                  <a:lnTo>
                    <a:pt x="272" y="668"/>
                  </a:lnTo>
                  <a:lnTo>
                    <a:pt x="276" y="666"/>
                  </a:lnTo>
                  <a:lnTo>
                    <a:pt x="278" y="660"/>
                  </a:lnTo>
                  <a:lnTo>
                    <a:pt x="282" y="652"/>
                  </a:lnTo>
                  <a:lnTo>
                    <a:pt x="284" y="640"/>
                  </a:lnTo>
                  <a:lnTo>
                    <a:pt x="284" y="640"/>
                  </a:lnTo>
                  <a:lnTo>
                    <a:pt x="294" y="604"/>
                  </a:lnTo>
                  <a:lnTo>
                    <a:pt x="308" y="554"/>
                  </a:lnTo>
                  <a:lnTo>
                    <a:pt x="308" y="554"/>
                  </a:lnTo>
                  <a:lnTo>
                    <a:pt x="314" y="534"/>
                  </a:lnTo>
                  <a:lnTo>
                    <a:pt x="318" y="506"/>
                  </a:lnTo>
                  <a:lnTo>
                    <a:pt x="322" y="470"/>
                  </a:lnTo>
                  <a:lnTo>
                    <a:pt x="328" y="376"/>
                  </a:lnTo>
                  <a:lnTo>
                    <a:pt x="420" y="352"/>
                  </a:lnTo>
                  <a:lnTo>
                    <a:pt x="890" y="0"/>
                  </a:lnTo>
                  <a:lnTo>
                    <a:pt x="890" y="0"/>
                  </a:lnTo>
                  <a:lnTo>
                    <a:pt x="906" y="2"/>
                  </a:lnTo>
                  <a:lnTo>
                    <a:pt x="920" y="4"/>
                  </a:lnTo>
                  <a:lnTo>
                    <a:pt x="940" y="4"/>
                  </a:lnTo>
                  <a:lnTo>
                    <a:pt x="940" y="4"/>
                  </a:lnTo>
                  <a:lnTo>
                    <a:pt x="960" y="4"/>
                  </a:lnTo>
                  <a:lnTo>
                    <a:pt x="984" y="6"/>
                  </a:lnTo>
                  <a:lnTo>
                    <a:pt x="1004" y="10"/>
                  </a:lnTo>
                  <a:lnTo>
                    <a:pt x="1018" y="14"/>
                  </a:lnTo>
                  <a:lnTo>
                    <a:pt x="1018" y="14"/>
                  </a:lnTo>
                  <a:lnTo>
                    <a:pt x="1028" y="22"/>
                  </a:lnTo>
                  <a:lnTo>
                    <a:pt x="1038" y="34"/>
                  </a:lnTo>
                  <a:lnTo>
                    <a:pt x="1050" y="50"/>
                  </a:lnTo>
                  <a:lnTo>
                    <a:pt x="1060" y="68"/>
                  </a:lnTo>
                  <a:lnTo>
                    <a:pt x="1060" y="68"/>
                  </a:lnTo>
                  <a:lnTo>
                    <a:pt x="1068" y="78"/>
                  </a:lnTo>
                  <a:lnTo>
                    <a:pt x="1076" y="82"/>
                  </a:lnTo>
                  <a:lnTo>
                    <a:pt x="1084" y="84"/>
                  </a:lnTo>
                  <a:lnTo>
                    <a:pt x="1096" y="84"/>
                  </a:lnTo>
                  <a:lnTo>
                    <a:pt x="1108" y="82"/>
                  </a:lnTo>
                  <a:lnTo>
                    <a:pt x="1122" y="78"/>
                  </a:lnTo>
                  <a:lnTo>
                    <a:pt x="1150" y="66"/>
                  </a:lnTo>
                  <a:lnTo>
                    <a:pt x="1150" y="6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30" name="Freeform 1889"/>
            <p:cNvSpPr>
              <a:spLocks/>
            </p:cNvSpPr>
            <p:nvPr/>
          </p:nvSpPr>
          <p:spPr bwMode="auto">
            <a:xfrm>
              <a:off x="5749925" y="1831975"/>
              <a:ext cx="727075" cy="1177925"/>
            </a:xfrm>
            <a:custGeom>
              <a:avLst/>
              <a:gdLst/>
              <a:ahLst/>
              <a:cxnLst>
                <a:cxn ang="0">
                  <a:pos x="788" y="620"/>
                </a:cxn>
                <a:cxn ang="0">
                  <a:pos x="754" y="636"/>
                </a:cxn>
                <a:cxn ang="0">
                  <a:pos x="722" y="670"/>
                </a:cxn>
                <a:cxn ang="0">
                  <a:pos x="692" y="732"/>
                </a:cxn>
                <a:cxn ang="0">
                  <a:pos x="682" y="776"/>
                </a:cxn>
                <a:cxn ang="0">
                  <a:pos x="682" y="816"/>
                </a:cxn>
                <a:cxn ang="0">
                  <a:pos x="688" y="862"/>
                </a:cxn>
                <a:cxn ang="0">
                  <a:pos x="702" y="894"/>
                </a:cxn>
                <a:cxn ang="0">
                  <a:pos x="732" y="968"/>
                </a:cxn>
                <a:cxn ang="0">
                  <a:pos x="722" y="992"/>
                </a:cxn>
                <a:cxn ang="0">
                  <a:pos x="704" y="998"/>
                </a:cxn>
                <a:cxn ang="0">
                  <a:pos x="666" y="996"/>
                </a:cxn>
                <a:cxn ang="0">
                  <a:pos x="652" y="1004"/>
                </a:cxn>
                <a:cxn ang="0">
                  <a:pos x="604" y="1074"/>
                </a:cxn>
                <a:cxn ang="0">
                  <a:pos x="558" y="1122"/>
                </a:cxn>
                <a:cxn ang="0">
                  <a:pos x="496" y="1160"/>
                </a:cxn>
                <a:cxn ang="0">
                  <a:pos x="450" y="1172"/>
                </a:cxn>
                <a:cxn ang="0">
                  <a:pos x="420" y="1176"/>
                </a:cxn>
                <a:cxn ang="0">
                  <a:pos x="410" y="1190"/>
                </a:cxn>
                <a:cxn ang="0">
                  <a:pos x="390" y="1214"/>
                </a:cxn>
                <a:cxn ang="0">
                  <a:pos x="320" y="1250"/>
                </a:cxn>
                <a:cxn ang="0">
                  <a:pos x="280" y="1260"/>
                </a:cxn>
                <a:cxn ang="0">
                  <a:pos x="174" y="1276"/>
                </a:cxn>
                <a:cxn ang="0">
                  <a:pos x="150" y="1226"/>
                </a:cxn>
                <a:cxn ang="0">
                  <a:pos x="132" y="1188"/>
                </a:cxn>
                <a:cxn ang="0">
                  <a:pos x="110" y="1168"/>
                </a:cxn>
                <a:cxn ang="0">
                  <a:pos x="50" y="1144"/>
                </a:cxn>
                <a:cxn ang="0">
                  <a:pos x="38" y="1136"/>
                </a:cxn>
                <a:cxn ang="0">
                  <a:pos x="30" y="1108"/>
                </a:cxn>
                <a:cxn ang="0">
                  <a:pos x="50" y="1088"/>
                </a:cxn>
                <a:cxn ang="0">
                  <a:pos x="84" y="1076"/>
                </a:cxn>
                <a:cxn ang="0">
                  <a:pos x="122" y="1048"/>
                </a:cxn>
                <a:cxn ang="0">
                  <a:pos x="132" y="1010"/>
                </a:cxn>
                <a:cxn ang="0">
                  <a:pos x="120" y="976"/>
                </a:cxn>
                <a:cxn ang="0">
                  <a:pos x="110" y="936"/>
                </a:cxn>
                <a:cxn ang="0">
                  <a:pos x="118" y="922"/>
                </a:cxn>
                <a:cxn ang="0">
                  <a:pos x="126" y="896"/>
                </a:cxn>
                <a:cxn ang="0">
                  <a:pos x="114" y="884"/>
                </a:cxn>
                <a:cxn ang="0">
                  <a:pos x="66" y="842"/>
                </a:cxn>
                <a:cxn ang="0">
                  <a:pos x="0" y="710"/>
                </a:cxn>
                <a:cxn ang="0">
                  <a:pos x="18" y="654"/>
                </a:cxn>
                <a:cxn ang="0">
                  <a:pos x="28" y="636"/>
                </a:cxn>
                <a:cxn ang="0">
                  <a:pos x="86" y="576"/>
                </a:cxn>
                <a:cxn ang="0">
                  <a:pos x="106" y="558"/>
                </a:cxn>
                <a:cxn ang="0">
                  <a:pos x="148" y="492"/>
                </a:cxn>
                <a:cxn ang="0">
                  <a:pos x="150" y="468"/>
                </a:cxn>
                <a:cxn ang="0">
                  <a:pos x="146" y="384"/>
                </a:cxn>
                <a:cxn ang="0">
                  <a:pos x="158" y="312"/>
                </a:cxn>
                <a:cxn ang="0">
                  <a:pos x="162" y="268"/>
                </a:cxn>
                <a:cxn ang="0">
                  <a:pos x="154" y="222"/>
                </a:cxn>
                <a:cxn ang="0">
                  <a:pos x="134" y="190"/>
                </a:cxn>
                <a:cxn ang="0">
                  <a:pos x="114" y="152"/>
                </a:cxn>
                <a:cxn ang="0">
                  <a:pos x="116" y="104"/>
                </a:cxn>
                <a:cxn ang="0">
                  <a:pos x="108" y="52"/>
                </a:cxn>
                <a:cxn ang="0">
                  <a:pos x="100" y="42"/>
                </a:cxn>
                <a:cxn ang="0">
                  <a:pos x="152" y="4"/>
                </a:cxn>
                <a:cxn ang="0">
                  <a:pos x="168" y="0"/>
                </a:cxn>
                <a:cxn ang="0">
                  <a:pos x="206" y="8"/>
                </a:cxn>
                <a:cxn ang="0">
                  <a:pos x="490" y="146"/>
                </a:cxn>
                <a:cxn ang="0">
                  <a:pos x="772" y="276"/>
                </a:cxn>
              </a:cxnLst>
              <a:rect l="0" t="0" r="r" b="b"/>
              <a:pathLst>
                <a:path w="788" h="1276">
                  <a:moveTo>
                    <a:pt x="784" y="280"/>
                  </a:moveTo>
                  <a:lnTo>
                    <a:pt x="788" y="620"/>
                  </a:lnTo>
                  <a:lnTo>
                    <a:pt x="788" y="620"/>
                  </a:lnTo>
                  <a:lnTo>
                    <a:pt x="780" y="622"/>
                  </a:lnTo>
                  <a:lnTo>
                    <a:pt x="764" y="628"/>
                  </a:lnTo>
                  <a:lnTo>
                    <a:pt x="754" y="636"/>
                  </a:lnTo>
                  <a:lnTo>
                    <a:pt x="742" y="644"/>
                  </a:lnTo>
                  <a:lnTo>
                    <a:pt x="732" y="656"/>
                  </a:lnTo>
                  <a:lnTo>
                    <a:pt x="722" y="670"/>
                  </a:lnTo>
                  <a:lnTo>
                    <a:pt x="722" y="670"/>
                  </a:lnTo>
                  <a:lnTo>
                    <a:pt x="706" y="702"/>
                  </a:lnTo>
                  <a:lnTo>
                    <a:pt x="692" y="732"/>
                  </a:lnTo>
                  <a:lnTo>
                    <a:pt x="686" y="746"/>
                  </a:lnTo>
                  <a:lnTo>
                    <a:pt x="682" y="760"/>
                  </a:lnTo>
                  <a:lnTo>
                    <a:pt x="682" y="776"/>
                  </a:lnTo>
                  <a:lnTo>
                    <a:pt x="682" y="790"/>
                  </a:lnTo>
                  <a:lnTo>
                    <a:pt x="682" y="790"/>
                  </a:lnTo>
                  <a:lnTo>
                    <a:pt x="682" y="816"/>
                  </a:lnTo>
                  <a:lnTo>
                    <a:pt x="684" y="838"/>
                  </a:lnTo>
                  <a:lnTo>
                    <a:pt x="686" y="850"/>
                  </a:lnTo>
                  <a:lnTo>
                    <a:pt x="688" y="862"/>
                  </a:lnTo>
                  <a:lnTo>
                    <a:pt x="694" y="878"/>
                  </a:lnTo>
                  <a:lnTo>
                    <a:pt x="702" y="894"/>
                  </a:lnTo>
                  <a:lnTo>
                    <a:pt x="702" y="894"/>
                  </a:lnTo>
                  <a:lnTo>
                    <a:pt x="718" y="928"/>
                  </a:lnTo>
                  <a:lnTo>
                    <a:pt x="730" y="956"/>
                  </a:lnTo>
                  <a:lnTo>
                    <a:pt x="732" y="968"/>
                  </a:lnTo>
                  <a:lnTo>
                    <a:pt x="732" y="978"/>
                  </a:lnTo>
                  <a:lnTo>
                    <a:pt x="730" y="986"/>
                  </a:lnTo>
                  <a:lnTo>
                    <a:pt x="722" y="992"/>
                  </a:lnTo>
                  <a:lnTo>
                    <a:pt x="722" y="992"/>
                  </a:lnTo>
                  <a:lnTo>
                    <a:pt x="714" y="996"/>
                  </a:lnTo>
                  <a:lnTo>
                    <a:pt x="704" y="998"/>
                  </a:lnTo>
                  <a:lnTo>
                    <a:pt x="684" y="996"/>
                  </a:lnTo>
                  <a:lnTo>
                    <a:pt x="676" y="996"/>
                  </a:lnTo>
                  <a:lnTo>
                    <a:pt x="666" y="996"/>
                  </a:lnTo>
                  <a:lnTo>
                    <a:pt x="660" y="998"/>
                  </a:lnTo>
                  <a:lnTo>
                    <a:pt x="652" y="1004"/>
                  </a:lnTo>
                  <a:lnTo>
                    <a:pt x="652" y="1004"/>
                  </a:lnTo>
                  <a:lnTo>
                    <a:pt x="636" y="1026"/>
                  </a:lnTo>
                  <a:lnTo>
                    <a:pt x="616" y="1058"/>
                  </a:lnTo>
                  <a:lnTo>
                    <a:pt x="604" y="1074"/>
                  </a:lnTo>
                  <a:lnTo>
                    <a:pt x="590" y="1092"/>
                  </a:lnTo>
                  <a:lnTo>
                    <a:pt x="574" y="1108"/>
                  </a:lnTo>
                  <a:lnTo>
                    <a:pt x="558" y="1122"/>
                  </a:lnTo>
                  <a:lnTo>
                    <a:pt x="558" y="1122"/>
                  </a:lnTo>
                  <a:lnTo>
                    <a:pt x="524" y="1144"/>
                  </a:lnTo>
                  <a:lnTo>
                    <a:pt x="496" y="1160"/>
                  </a:lnTo>
                  <a:lnTo>
                    <a:pt x="472" y="1168"/>
                  </a:lnTo>
                  <a:lnTo>
                    <a:pt x="450" y="1172"/>
                  </a:lnTo>
                  <a:lnTo>
                    <a:pt x="450" y="1172"/>
                  </a:lnTo>
                  <a:lnTo>
                    <a:pt x="434" y="1172"/>
                  </a:lnTo>
                  <a:lnTo>
                    <a:pt x="424" y="1174"/>
                  </a:lnTo>
                  <a:lnTo>
                    <a:pt x="420" y="1176"/>
                  </a:lnTo>
                  <a:lnTo>
                    <a:pt x="416" y="1178"/>
                  </a:lnTo>
                  <a:lnTo>
                    <a:pt x="410" y="1190"/>
                  </a:lnTo>
                  <a:lnTo>
                    <a:pt x="410" y="1190"/>
                  </a:lnTo>
                  <a:lnTo>
                    <a:pt x="406" y="1198"/>
                  </a:lnTo>
                  <a:lnTo>
                    <a:pt x="400" y="1206"/>
                  </a:lnTo>
                  <a:lnTo>
                    <a:pt x="390" y="1214"/>
                  </a:lnTo>
                  <a:lnTo>
                    <a:pt x="378" y="1222"/>
                  </a:lnTo>
                  <a:lnTo>
                    <a:pt x="350" y="1238"/>
                  </a:lnTo>
                  <a:lnTo>
                    <a:pt x="320" y="1250"/>
                  </a:lnTo>
                  <a:lnTo>
                    <a:pt x="320" y="1250"/>
                  </a:lnTo>
                  <a:lnTo>
                    <a:pt x="302" y="1256"/>
                  </a:lnTo>
                  <a:lnTo>
                    <a:pt x="280" y="1260"/>
                  </a:lnTo>
                  <a:lnTo>
                    <a:pt x="232" y="1268"/>
                  </a:lnTo>
                  <a:lnTo>
                    <a:pt x="174" y="1276"/>
                  </a:lnTo>
                  <a:lnTo>
                    <a:pt x="174" y="1276"/>
                  </a:lnTo>
                  <a:lnTo>
                    <a:pt x="164" y="1256"/>
                  </a:lnTo>
                  <a:lnTo>
                    <a:pt x="150" y="1226"/>
                  </a:lnTo>
                  <a:lnTo>
                    <a:pt x="150" y="1226"/>
                  </a:lnTo>
                  <a:lnTo>
                    <a:pt x="144" y="1212"/>
                  </a:lnTo>
                  <a:lnTo>
                    <a:pt x="138" y="1196"/>
                  </a:lnTo>
                  <a:lnTo>
                    <a:pt x="132" y="1188"/>
                  </a:lnTo>
                  <a:lnTo>
                    <a:pt x="126" y="1180"/>
                  </a:lnTo>
                  <a:lnTo>
                    <a:pt x="118" y="1174"/>
                  </a:lnTo>
                  <a:lnTo>
                    <a:pt x="110" y="1168"/>
                  </a:lnTo>
                  <a:lnTo>
                    <a:pt x="110" y="1168"/>
                  </a:lnTo>
                  <a:lnTo>
                    <a:pt x="68" y="1152"/>
                  </a:lnTo>
                  <a:lnTo>
                    <a:pt x="50" y="1144"/>
                  </a:lnTo>
                  <a:lnTo>
                    <a:pt x="44" y="1140"/>
                  </a:lnTo>
                  <a:lnTo>
                    <a:pt x="38" y="1136"/>
                  </a:lnTo>
                  <a:lnTo>
                    <a:pt x="38" y="1136"/>
                  </a:lnTo>
                  <a:lnTo>
                    <a:pt x="32" y="1124"/>
                  </a:lnTo>
                  <a:lnTo>
                    <a:pt x="30" y="1116"/>
                  </a:lnTo>
                  <a:lnTo>
                    <a:pt x="30" y="1108"/>
                  </a:lnTo>
                  <a:lnTo>
                    <a:pt x="32" y="1100"/>
                  </a:lnTo>
                  <a:lnTo>
                    <a:pt x="38" y="1094"/>
                  </a:lnTo>
                  <a:lnTo>
                    <a:pt x="50" y="1088"/>
                  </a:lnTo>
                  <a:lnTo>
                    <a:pt x="66" y="1082"/>
                  </a:lnTo>
                  <a:lnTo>
                    <a:pt x="66" y="1082"/>
                  </a:lnTo>
                  <a:lnTo>
                    <a:pt x="84" y="1076"/>
                  </a:lnTo>
                  <a:lnTo>
                    <a:pt x="98" y="1068"/>
                  </a:lnTo>
                  <a:lnTo>
                    <a:pt x="112" y="1058"/>
                  </a:lnTo>
                  <a:lnTo>
                    <a:pt x="122" y="1048"/>
                  </a:lnTo>
                  <a:lnTo>
                    <a:pt x="128" y="1034"/>
                  </a:lnTo>
                  <a:lnTo>
                    <a:pt x="132" y="1022"/>
                  </a:lnTo>
                  <a:lnTo>
                    <a:pt x="132" y="1010"/>
                  </a:lnTo>
                  <a:lnTo>
                    <a:pt x="130" y="998"/>
                  </a:lnTo>
                  <a:lnTo>
                    <a:pt x="130" y="998"/>
                  </a:lnTo>
                  <a:lnTo>
                    <a:pt x="120" y="976"/>
                  </a:lnTo>
                  <a:lnTo>
                    <a:pt x="112" y="956"/>
                  </a:lnTo>
                  <a:lnTo>
                    <a:pt x="108" y="940"/>
                  </a:lnTo>
                  <a:lnTo>
                    <a:pt x="110" y="936"/>
                  </a:lnTo>
                  <a:lnTo>
                    <a:pt x="110" y="932"/>
                  </a:lnTo>
                  <a:lnTo>
                    <a:pt x="110" y="932"/>
                  </a:lnTo>
                  <a:lnTo>
                    <a:pt x="118" y="922"/>
                  </a:lnTo>
                  <a:lnTo>
                    <a:pt x="124" y="910"/>
                  </a:lnTo>
                  <a:lnTo>
                    <a:pt x="126" y="902"/>
                  </a:lnTo>
                  <a:lnTo>
                    <a:pt x="126" y="896"/>
                  </a:lnTo>
                  <a:lnTo>
                    <a:pt x="122" y="890"/>
                  </a:lnTo>
                  <a:lnTo>
                    <a:pt x="114" y="884"/>
                  </a:lnTo>
                  <a:lnTo>
                    <a:pt x="114" y="884"/>
                  </a:lnTo>
                  <a:lnTo>
                    <a:pt x="96" y="872"/>
                  </a:lnTo>
                  <a:lnTo>
                    <a:pt x="80" y="858"/>
                  </a:lnTo>
                  <a:lnTo>
                    <a:pt x="66" y="842"/>
                  </a:lnTo>
                  <a:lnTo>
                    <a:pt x="54" y="822"/>
                  </a:lnTo>
                  <a:lnTo>
                    <a:pt x="54" y="822"/>
                  </a:lnTo>
                  <a:lnTo>
                    <a:pt x="0" y="710"/>
                  </a:lnTo>
                  <a:lnTo>
                    <a:pt x="0" y="710"/>
                  </a:lnTo>
                  <a:lnTo>
                    <a:pt x="8" y="678"/>
                  </a:lnTo>
                  <a:lnTo>
                    <a:pt x="18" y="654"/>
                  </a:lnTo>
                  <a:lnTo>
                    <a:pt x="22" y="644"/>
                  </a:lnTo>
                  <a:lnTo>
                    <a:pt x="28" y="636"/>
                  </a:lnTo>
                  <a:lnTo>
                    <a:pt x="28" y="636"/>
                  </a:lnTo>
                  <a:lnTo>
                    <a:pt x="52" y="608"/>
                  </a:lnTo>
                  <a:lnTo>
                    <a:pt x="68" y="592"/>
                  </a:lnTo>
                  <a:lnTo>
                    <a:pt x="86" y="576"/>
                  </a:lnTo>
                  <a:lnTo>
                    <a:pt x="86" y="576"/>
                  </a:lnTo>
                  <a:lnTo>
                    <a:pt x="96" y="568"/>
                  </a:lnTo>
                  <a:lnTo>
                    <a:pt x="106" y="558"/>
                  </a:lnTo>
                  <a:lnTo>
                    <a:pt x="124" y="534"/>
                  </a:lnTo>
                  <a:lnTo>
                    <a:pt x="138" y="510"/>
                  </a:lnTo>
                  <a:lnTo>
                    <a:pt x="148" y="492"/>
                  </a:lnTo>
                  <a:lnTo>
                    <a:pt x="148" y="492"/>
                  </a:lnTo>
                  <a:lnTo>
                    <a:pt x="150" y="482"/>
                  </a:lnTo>
                  <a:lnTo>
                    <a:pt x="150" y="468"/>
                  </a:lnTo>
                  <a:lnTo>
                    <a:pt x="150" y="432"/>
                  </a:lnTo>
                  <a:lnTo>
                    <a:pt x="146" y="384"/>
                  </a:lnTo>
                  <a:lnTo>
                    <a:pt x="146" y="384"/>
                  </a:lnTo>
                  <a:lnTo>
                    <a:pt x="150" y="350"/>
                  </a:lnTo>
                  <a:lnTo>
                    <a:pt x="154" y="326"/>
                  </a:lnTo>
                  <a:lnTo>
                    <a:pt x="158" y="312"/>
                  </a:lnTo>
                  <a:lnTo>
                    <a:pt x="158" y="312"/>
                  </a:lnTo>
                  <a:lnTo>
                    <a:pt x="160" y="296"/>
                  </a:lnTo>
                  <a:lnTo>
                    <a:pt x="162" y="268"/>
                  </a:lnTo>
                  <a:lnTo>
                    <a:pt x="160" y="252"/>
                  </a:lnTo>
                  <a:lnTo>
                    <a:pt x="158" y="236"/>
                  </a:lnTo>
                  <a:lnTo>
                    <a:pt x="154" y="222"/>
                  </a:lnTo>
                  <a:lnTo>
                    <a:pt x="148" y="208"/>
                  </a:lnTo>
                  <a:lnTo>
                    <a:pt x="148" y="208"/>
                  </a:lnTo>
                  <a:lnTo>
                    <a:pt x="134" y="190"/>
                  </a:lnTo>
                  <a:lnTo>
                    <a:pt x="124" y="176"/>
                  </a:lnTo>
                  <a:lnTo>
                    <a:pt x="118" y="164"/>
                  </a:lnTo>
                  <a:lnTo>
                    <a:pt x="114" y="152"/>
                  </a:lnTo>
                  <a:lnTo>
                    <a:pt x="114" y="152"/>
                  </a:lnTo>
                  <a:lnTo>
                    <a:pt x="116" y="136"/>
                  </a:lnTo>
                  <a:lnTo>
                    <a:pt x="116" y="104"/>
                  </a:lnTo>
                  <a:lnTo>
                    <a:pt x="116" y="84"/>
                  </a:lnTo>
                  <a:lnTo>
                    <a:pt x="114" y="68"/>
                  </a:lnTo>
                  <a:lnTo>
                    <a:pt x="108" y="52"/>
                  </a:lnTo>
                  <a:lnTo>
                    <a:pt x="104" y="48"/>
                  </a:lnTo>
                  <a:lnTo>
                    <a:pt x="100" y="42"/>
                  </a:lnTo>
                  <a:lnTo>
                    <a:pt x="100" y="42"/>
                  </a:lnTo>
                  <a:lnTo>
                    <a:pt x="124" y="24"/>
                  </a:lnTo>
                  <a:lnTo>
                    <a:pt x="144" y="10"/>
                  </a:lnTo>
                  <a:lnTo>
                    <a:pt x="152" y="4"/>
                  </a:lnTo>
                  <a:lnTo>
                    <a:pt x="158" y="2"/>
                  </a:lnTo>
                  <a:lnTo>
                    <a:pt x="158" y="2"/>
                  </a:lnTo>
                  <a:lnTo>
                    <a:pt x="168" y="0"/>
                  </a:lnTo>
                  <a:lnTo>
                    <a:pt x="178" y="0"/>
                  </a:lnTo>
                  <a:lnTo>
                    <a:pt x="192" y="2"/>
                  </a:lnTo>
                  <a:lnTo>
                    <a:pt x="206" y="8"/>
                  </a:lnTo>
                  <a:lnTo>
                    <a:pt x="206" y="8"/>
                  </a:lnTo>
                  <a:lnTo>
                    <a:pt x="300" y="54"/>
                  </a:lnTo>
                  <a:lnTo>
                    <a:pt x="490" y="146"/>
                  </a:lnTo>
                  <a:lnTo>
                    <a:pt x="682" y="238"/>
                  </a:lnTo>
                  <a:lnTo>
                    <a:pt x="750" y="268"/>
                  </a:lnTo>
                  <a:lnTo>
                    <a:pt x="772" y="276"/>
                  </a:lnTo>
                  <a:lnTo>
                    <a:pt x="784" y="280"/>
                  </a:lnTo>
                  <a:lnTo>
                    <a:pt x="784" y="28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31" name="Freeform 1890"/>
            <p:cNvSpPr>
              <a:spLocks/>
            </p:cNvSpPr>
            <p:nvPr/>
          </p:nvSpPr>
          <p:spPr bwMode="auto">
            <a:xfrm>
              <a:off x="4959350" y="2565400"/>
              <a:ext cx="833438" cy="690563"/>
            </a:xfrm>
            <a:custGeom>
              <a:avLst/>
              <a:gdLst/>
              <a:ahLst/>
              <a:cxnLst>
                <a:cxn ang="0">
                  <a:pos x="480" y="686"/>
                </a:cxn>
                <a:cxn ang="0">
                  <a:pos x="502" y="630"/>
                </a:cxn>
                <a:cxn ang="0">
                  <a:pos x="520" y="578"/>
                </a:cxn>
                <a:cxn ang="0">
                  <a:pos x="566" y="542"/>
                </a:cxn>
                <a:cxn ang="0">
                  <a:pos x="604" y="544"/>
                </a:cxn>
                <a:cxn ang="0">
                  <a:pos x="668" y="564"/>
                </a:cxn>
                <a:cxn ang="0">
                  <a:pos x="696" y="550"/>
                </a:cxn>
                <a:cxn ang="0">
                  <a:pos x="766" y="424"/>
                </a:cxn>
                <a:cxn ang="0">
                  <a:pos x="808" y="334"/>
                </a:cxn>
                <a:cxn ang="0">
                  <a:pos x="822" y="302"/>
                </a:cxn>
                <a:cxn ang="0">
                  <a:pos x="856" y="246"/>
                </a:cxn>
                <a:cxn ang="0">
                  <a:pos x="848" y="222"/>
                </a:cxn>
                <a:cxn ang="0">
                  <a:pos x="854" y="208"/>
                </a:cxn>
                <a:cxn ang="0">
                  <a:pos x="898" y="158"/>
                </a:cxn>
                <a:cxn ang="0">
                  <a:pos x="904" y="130"/>
                </a:cxn>
                <a:cxn ang="0">
                  <a:pos x="882" y="78"/>
                </a:cxn>
                <a:cxn ang="0">
                  <a:pos x="806" y="6"/>
                </a:cxn>
                <a:cxn ang="0">
                  <a:pos x="784" y="18"/>
                </a:cxn>
                <a:cxn ang="0">
                  <a:pos x="744" y="36"/>
                </a:cxn>
                <a:cxn ang="0">
                  <a:pos x="686" y="40"/>
                </a:cxn>
                <a:cxn ang="0">
                  <a:pos x="648" y="30"/>
                </a:cxn>
                <a:cxn ang="0">
                  <a:pos x="598" y="30"/>
                </a:cxn>
                <a:cxn ang="0">
                  <a:pos x="564" y="62"/>
                </a:cxn>
                <a:cxn ang="0">
                  <a:pos x="550" y="82"/>
                </a:cxn>
                <a:cxn ang="0">
                  <a:pos x="516" y="82"/>
                </a:cxn>
                <a:cxn ang="0">
                  <a:pos x="420" y="42"/>
                </a:cxn>
                <a:cxn ang="0">
                  <a:pos x="362" y="28"/>
                </a:cxn>
                <a:cxn ang="0">
                  <a:pos x="290" y="34"/>
                </a:cxn>
                <a:cxn ang="0">
                  <a:pos x="244" y="4"/>
                </a:cxn>
                <a:cxn ang="0">
                  <a:pos x="184" y="2"/>
                </a:cxn>
                <a:cxn ang="0">
                  <a:pos x="150" y="26"/>
                </a:cxn>
                <a:cxn ang="0">
                  <a:pos x="92" y="88"/>
                </a:cxn>
                <a:cxn ang="0">
                  <a:pos x="78" y="194"/>
                </a:cxn>
                <a:cxn ang="0">
                  <a:pos x="90" y="218"/>
                </a:cxn>
                <a:cxn ang="0">
                  <a:pos x="64" y="296"/>
                </a:cxn>
                <a:cxn ang="0">
                  <a:pos x="34" y="364"/>
                </a:cxn>
                <a:cxn ang="0">
                  <a:pos x="18" y="406"/>
                </a:cxn>
                <a:cxn ang="0">
                  <a:pos x="0" y="528"/>
                </a:cxn>
                <a:cxn ang="0">
                  <a:pos x="2" y="594"/>
                </a:cxn>
                <a:cxn ang="0">
                  <a:pos x="74" y="586"/>
                </a:cxn>
                <a:cxn ang="0">
                  <a:pos x="128" y="594"/>
                </a:cxn>
                <a:cxn ang="0">
                  <a:pos x="156" y="612"/>
                </a:cxn>
                <a:cxn ang="0">
                  <a:pos x="186" y="638"/>
                </a:cxn>
                <a:cxn ang="0">
                  <a:pos x="194" y="668"/>
                </a:cxn>
                <a:cxn ang="0">
                  <a:pos x="204" y="676"/>
                </a:cxn>
                <a:cxn ang="0">
                  <a:pos x="232" y="678"/>
                </a:cxn>
                <a:cxn ang="0">
                  <a:pos x="240" y="714"/>
                </a:cxn>
                <a:cxn ang="0">
                  <a:pos x="264" y="734"/>
                </a:cxn>
                <a:cxn ang="0">
                  <a:pos x="326" y="748"/>
                </a:cxn>
                <a:cxn ang="0">
                  <a:pos x="342" y="746"/>
                </a:cxn>
                <a:cxn ang="0">
                  <a:pos x="342" y="734"/>
                </a:cxn>
                <a:cxn ang="0">
                  <a:pos x="362" y="738"/>
                </a:cxn>
                <a:cxn ang="0">
                  <a:pos x="422" y="732"/>
                </a:cxn>
                <a:cxn ang="0">
                  <a:pos x="448" y="728"/>
                </a:cxn>
              </a:cxnLst>
              <a:rect l="0" t="0" r="r" b="b"/>
              <a:pathLst>
                <a:path w="904" h="748">
                  <a:moveTo>
                    <a:pt x="460" y="718"/>
                  </a:moveTo>
                  <a:lnTo>
                    <a:pt x="460" y="718"/>
                  </a:lnTo>
                  <a:lnTo>
                    <a:pt x="480" y="686"/>
                  </a:lnTo>
                  <a:lnTo>
                    <a:pt x="480" y="686"/>
                  </a:lnTo>
                  <a:lnTo>
                    <a:pt x="488" y="674"/>
                  </a:lnTo>
                  <a:lnTo>
                    <a:pt x="494" y="664"/>
                  </a:lnTo>
                  <a:lnTo>
                    <a:pt x="498" y="646"/>
                  </a:lnTo>
                  <a:lnTo>
                    <a:pt x="502" y="630"/>
                  </a:lnTo>
                  <a:lnTo>
                    <a:pt x="504" y="612"/>
                  </a:lnTo>
                  <a:lnTo>
                    <a:pt x="504" y="612"/>
                  </a:lnTo>
                  <a:lnTo>
                    <a:pt x="512" y="590"/>
                  </a:lnTo>
                  <a:lnTo>
                    <a:pt x="520" y="578"/>
                  </a:lnTo>
                  <a:lnTo>
                    <a:pt x="528" y="566"/>
                  </a:lnTo>
                  <a:lnTo>
                    <a:pt x="538" y="556"/>
                  </a:lnTo>
                  <a:lnTo>
                    <a:pt x="552" y="548"/>
                  </a:lnTo>
                  <a:lnTo>
                    <a:pt x="566" y="542"/>
                  </a:lnTo>
                  <a:lnTo>
                    <a:pt x="576" y="542"/>
                  </a:lnTo>
                  <a:lnTo>
                    <a:pt x="584" y="542"/>
                  </a:lnTo>
                  <a:lnTo>
                    <a:pt x="584" y="542"/>
                  </a:lnTo>
                  <a:lnTo>
                    <a:pt x="604" y="544"/>
                  </a:lnTo>
                  <a:lnTo>
                    <a:pt x="622" y="550"/>
                  </a:lnTo>
                  <a:lnTo>
                    <a:pt x="638" y="556"/>
                  </a:lnTo>
                  <a:lnTo>
                    <a:pt x="654" y="562"/>
                  </a:lnTo>
                  <a:lnTo>
                    <a:pt x="668" y="564"/>
                  </a:lnTo>
                  <a:lnTo>
                    <a:pt x="676" y="562"/>
                  </a:lnTo>
                  <a:lnTo>
                    <a:pt x="682" y="560"/>
                  </a:lnTo>
                  <a:lnTo>
                    <a:pt x="688" y="556"/>
                  </a:lnTo>
                  <a:lnTo>
                    <a:pt x="696" y="550"/>
                  </a:lnTo>
                  <a:lnTo>
                    <a:pt x="702" y="542"/>
                  </a:lnTo>
                  <a:lnTo>
                    <a:pt x="708" y="532"/>
                  </a:lnTo>
                  <a:lnTo>
                    <a:pt x="708" y="532"/>
                  </a:lnTo>
                  <a:lnTo>
                    <a:pt x="766" y="424"/>
                  </a:lnTo>
                  <a:lnTo>
                    <a:pt x="790" y="378"/>
                  </a:lnTo>
                  <a:lnTo>
                    <a:pt x="804" y="348"/>
                  </a:lnTo>
                  <a:lnTo>
                    <a:pt x="804" y="348"/>
                  </a:lnTo>
                  <a:lnTo>
                    <a:pt x="808" y="334"/>
                  </a:lnTo>
                  <a:lnTo>
                    <a:pt x="810" y="322"/>
                  </a:lnTo>
                  <a:lnTo>
                    <a:pt x="814" y="312"/>
                  </a:lnTo>
                  <a:lnTo>
                    <a:pt x="822" y="302"/>
                  </a:lnTo>
                  <a:lnTo>
                    <a:pt x="822" y="302"/>
                  </a:lnTo>
                  <a:lnTo>
                    <a:pt x="834" y="288"/>
                  </a:lnTo>
                  <a:lnTo>
                    <a:pt x="846" y="272"/>
                  </a:lnTo>
                  <a:lnTo>
                    <a:pt x="854" y="254"/>
                  </a:lnTo>
                  <a:lnTo>
                    <a:pt x="856" y="246"/>
                  </a:lnTo>
                  <a:lnTo>
                    <a:pt x="856" y="240"/>
                  </a:lnTo>
                  <a:lnTo>
                    <a:pt x="856" y="240"/>
                  </a:lnTo>
                  <a:lnTo>
                    <a:pt x="852" y="230"/>
                  </a:lnTo>
                  <a:lnTo>
                    <a:pt x="848" y="222"/>
                  </a:lnTo>
                  <a:lnTo>
                    <a:pt x="846" y="220"/>
                  </a:lnTo>
                  <a:lnTo>
                    <a:pt x="846" y="216"/>
                  </a:lnTo>
                  <a:lnTo>
                    <a:pt x="850" y="212"/>
                  </a:lnTo>
                  <a:lnTo>
                    <a:pt x="854" y="208"/>
                  </a:lnTo>
                  <a:lnTo>
                    <a:pt x="854" y="208"/>
                  </a:lnTo>
                  <a:lnTo>
                    <a:pt x="868" y="194"/>
                  </a:lnTo>
                  <a:lnTo>
                    <a:pt x="884" y="176"/>
                  </a:lnTo>
                  <a:lnTo>
                    <a:pt x="898" y="158"/>
                  </a:lnTo>
                  <a:lnTo>
                    <a:pt x="902" y="150"/>
                  </a:lnTo>
                  <a:lnTo>
                    <a:pt x="904" y="144"/>
                  </a:lnTo>
                  <a:lnTo>
                    <a:pt x="904" y="144"/>
                  </a:lnTo>
                  <a:lnTo>
                    <a:pt x="904" y="130"/>
                  </a:lnTo>
                  <a:lnTo>
                    <a:pt x="902" y="116"/>
                  </a:lnTo>
                  <a:lnTo>
                    <a:pt x="896" y="94"/>
                  </a:lnTo>
                  <a:lnTo>
                    <a:pt x="896" y="94"/>
                  </a:lnTo>
                  <a:lnTo>
                    <a:pt x="882" y="78"/>
                  </a:lnTo>
                  <a:lnTo>
                    <a:pt x="852" y="44"/>
                  </a:lnTo>
                  <a:lnTo>
                    <a:pt x="836" y="28"/>
                  </a:lnTo>
                  <a:lnTo>
                    <a:pt x="820" y="16"/>
                  </a:lnTo>
                  <a:lnTo>
                    <a:pt x="806" y="6"/>
                  </a:lnTo>
                  <a:lnTo>
                    <a:pt x="802" y="4"/>
                  </a:lnTo>
                  <a:lnTo>
                    <a:pt x="798" y="6"/>
                  </a:lnTo>
                  <a:lnTo>
                    <a:pt x="798" y="6"/>
                  </a:lnTo>
                  <a:lnTo>
                    <a:pt x="784" y="18"/>
                  </a:lnTo>
                  <a:lnTo>
                    <a:pt x="770" y="26"/>
                  </a:lnTo>
                  <a:lnTo>
                    <a:pt x="758" y="32"/>
                  </a:lnTo>
                  <a:lnTo>
                    <a:pt x="758" y="32"/>
                  </a:lnTo>
                  <a:lnTo>
                    <a:pt x="744" y="36"/>
                  </a:lnTo>
                  <a:lnTo>
                    <a:pt x="722" y="40"/>
                  </a:lnTo>
                  <a:lnTo>
                    <a:pt x="712" y="42"/>
                  </a:lnTo>
                  <a:lnTo>
                    <a:pt x="698" y="40"/>
                  </a:lnTo>
                  <a:lnTo>
                    <a:pt x="686" y="40"/>
                  </a:lnTo>
                  <a:lnTo>
                    <a:pt x="672" y="36"/>
                  </a:lnTo>
                  <a:lnTo>
                    <a:pt x="672" y="36"/>
                  </a:lnTo>
                  <a:lnTo>
                    <a:pt x="660" y="32"/>
                  </a:lnTo>
                  <a:lnTo>
                    <a:pt x="648" y="30"/>
                  </a:lnTo>
                  <a:lnTo>
                    <a:pt x="624" y="28"/>
                  </a:lnTo>
                  <a:lnTo>
                    <a:pt x="602" y="28"/>
                  </a:lnTo>
                  <a:lnTo>
                    <a:pt x="602" y="28"/>
                  </a:lnTo>
                  <a:lnTo>
                    <a:pt x="598" y="30"/>
                  </a:lnTo>
                  <a:lnTo>
                    <a:pt x="586" y="36"/>
                  </a:lnTo>
                  <a:lnTo>
                    <a:pt x="578" y="42"/>
                  </a:lnTo>
                  <a:lnTo>
                    <a:pt x="572" y="52"/>
                  </a:lnTo>
                  <a:lnTo>
                    <a:pt x="564" y="62"/>
                  </a:lnTo>
                  <a:lnTo>
                    <a:pt x="556" y="78"/>
                  </a:lnTo>
                  <a:lnTo>
                    <a:pt x="556" y="78"/>
                  </a:lnTo>
                  <a:lnTo>
                    <a:pt x="554" y="80"/>
                  </a:lnTo>
                  <a:lnTo>
                    <a:pt x="550" y="82"/>
                  </a:lnTo>
                  <a:lnTo>
                    <a:pt x="546" y="84"/>
                  </a:lnTo>
                  <a:lnTo>
                    <a:pt x="538" y="86"/>
                  </a:lnTo>
                  <a:lnTo>
                    <a:pt x="528" y="86"/>
                  </a:lnTo>
                  <a:lnTo>
                    <a:pt x="516" y="82"/>
                  </a:lnTo>
                  <a:lnTo>
                    <a:pt x="498" y="74"/>
                  </a:lnTo>
                  <a:lnTo>
                    <a:pt x="498" y="74"/>
                  </a:lnTo>
                  <a:lnTo>
                    <a:pt x="458" y="58"/>
                  </a:lnTo>
                  <a:lnTo>
                    <a:pt x="420" y="42"/>
                  </a:lnTo>
                  <a:lnTo>
                    <a:pt x="386" y="32"/>
                  </a:lnTo>
                  <a:lnTo>
                    <a:pt x="372" y="28"/>
                  </a:lnTo>
                  <a:lnTo>
                    <a:pt x="362" y="28"/>
                  </a:lnTo>
                  <a:lnTo>
                    <a:pt x="362" y="28"/>
                  </a:lnTo>
                  <a:lnTo>
                    <a:pt x="324" y="32"/>
                  </a:lnTo>
                  <a:lnTo>
                    <a:pt x="296" y="34"/>
                  </a:lnTo>
                  <a:lnTo>
                    <a:pt x="296" y="34"/>
                  </a:lnTo>
                  <a:lnTo>
                    <a:pt x="290" y="34"/>
                  </a:lnTo>
                  <a:lnTo>
                    <a:pt x="284" y="30"/>
                  </a:lnTo>
                  <a:lnTo>
                    <a:pt x="268" y="22"/>
                  </a:lnTo>
                  <a:lnTo>
                    <a:pt x="244" y="4"/>
                  </a:lnTo>
                  <a:lnTo>
                    <a:pt x="244" y="4"/>
                  </a:lnTo>
                  <a:lnTo>
                    <a:pt x="232" y="0"/>
                  </a:lnTo>
                  <a:lnTo>
                    <a:pt x="212" y="0"/>
                  </a:lnTo>
                  <a:lnTo>
                    <a:pt x="192" y="0"/>
                  </a:lnTo>
                  <a:lnTo>
                    <a:pt x="184" y="2"/>
                  </a:lnTo>
                  <a:lnTo>
                    <a:pt x="176" y="6"/>
                  </a:lnTo>
                  <a:lnTo>
                    <a:pt x="176" y="6"/>
                  </a:lnTo>
                  <a:lnTo>
                    <a:pt x="164" y="14"/>
                  </a:lnTo>
                  <a:lnTo>
                    <a:pt x="150" y="26"/>
                  </a:lnTo>
                  <a:lnTo>
                    <a:pt x="128" y="48"/>
                  </a:lnTo>
                  <a:lnTo>
                    <a:pt x="128" y="48"/>
                  </a:lnTo>
                  <a:lnTo>
                    <a:pt x="114" y="62"/>
                  </a:lnTo>
                  <a:lnTo>
                    <a:pt x="92" y="88"/>
                  </a:lnTo>
                  <a:lnTo>
                    <a:pt x="72" y="116"/>
                  </a:lnTo>
                  <a:lnTo>
                    <a:pt x="66" y="128"/>
                  </a:lnTo>
                  <a:lnTo>
                    <a:pt x="62" y="138"/>
                  </a:lnTo>
                  <a:lnTo>
                    <a:pt x="78" y="194"/>
                  </a:lnTo>
                  <a:lnTo>
                    <a:pt x="78" y="194"/>
                  </a:lnTo>
                  <a:lnTo>
                    <a:pt x="84" y="202"/>
                  </a:lnTo>
                  <a:lnTo>
                    <a:pt x="88" y="210"/>
                  </a:lnTo>
                  <a:lnTo>
                    <a:pt x="90" y="218"/>
                  </a:lnTo>
                  <a:lnTo>
                    <a:pt x="90" y="218"/>
                  </a:lnTo>
                  <a:lnTo>
                    <a:pt x="88" y="232"/>
                  </a:lnTo>
                  <a:lnTo>
                    <a:pt x="80" y="258"/>
                  </a:lnTo>
                  <a:lnTo>
                    <a:pt x="64" y="296"/>
                  </a:lnTo>
                  <a:lnTo>
                    <a:pt x="54" y="318"/>
                  </a:lnTo>
                  <a:lnTo>
                    <a:pt x="40" y="340"/>
                  </a:lnTo>
                  <a:lnTo>
                    <a:pt x="40" y="340"/>
                  </a:lnTo>
                  <a:lnTo>
                    <a:pt x="34" y="364"/>
                  </a:lnTo>
                  <a:lnTo>
                    <a:pt x="28" y="382"/>
                  </a:lnTo>
                  <a:lnTo>
                    <a:pt x="24" y="394"/>
                  </a:lnTo>
                  <a:lnTo>
                    <a:pt x="24" y="394"/>
                  </a:lnTo>
                  <a:lnTo>
                    <a:pt x="18" y="406"/>
                  </a:lnTo>
                  <a:lnTo>
                    <a:pt x="12" y="426"/>
                  </a:lnTo>
                  <a:lnTo>
                    <a:pt x="6" y="458"/>
                  </a:lnTo>
                  <a:lnTo>
                    <a:pt x="6" y="458"/>
                  </a:lnTo>
                  <a:lnTo>
                    <a:pt x="0" y="528"/>
                  </a:lnTo>
                  <a:lnTo>
                    <a:pt x="0" y="572"/>
                  </a:lnTo>
                  <a:lnTo>
                    <a:pt x="0" y="588"/>
                  </a:lnTo>
                  <a:lnTo>
                    <a:pt x="2" y="594"/>
                  </a:lnTo>
                  <a:lnTo>
                    <a:pt x="2" y="594"/>
                  </a:lnTo>
                  <a:lnTo>
                    <a:pt x="10" y="592"/>
                  </a:lnTo>
                  <a:lnTo>
                    <a:pt x="32" y="588"/>
                  </a:lnTo>
                  <a:lnTo>
                    <a:pt x="60" y="586"/>
                  </a:lnTo>
                  <a:lnTo>
                    <a:pt x="74" y="586"/>
                  </a:lnTo>
                  <a:lnTo>
                    <a:pt x="88" y="586"/>
                  </a:lnTo>
                  <a:lnTo>
                    <a:pt x="88" y="586"/>
                  </a:lnTo>
                  <a:lnTo>
                    <a:pt x="110" y="590"/>
                  </a:lnTo>
                  <a:lnTo>
                    <a:pt x="128" y="594"/>
                  </a:lnTo>
                  <a:lnTo>
                    <a:pt x="136" y="596"/>
                  </a:lnTo>
                  <a:lnTo>
                    <a:pt x="144" y="600"/>
                  </a:lnTo>
                  <a:lnTo>
                    <a:pt x="150" y="606"/>
                  </a:lnTo>
                  <a:lnTo>
                    <a:pt x="156" y="612"/>
                  </a:lnTo>
                  <a:lnTo>
                    <a:pt x="156" y="612"/>
                  </a:lnTo>
                  <a:lnTo>
                    <a:pt x="168" y="624"/>
                  </a:lnTo>
                  <a:lnTo>
                    <a:pt x="178" y="630"/>
                  </a:lnTo>
                  <a:lnTo>
                    <a:pt x="186" y="638"/>
                  </a:lnTo>
                  <a:lnTo>
                    <a:pt x="188" y="642"/>
                  </a:lnTo>
                  <a:lnTo>
                    <a:pt x="190" y="646"/>
                  </a:lnTo>
                  <a:lnTo>
                    <a:pt x="190" y="646"/>
                  </a:lnTo>
                  <a:lnTo>
                    <a:pt x="194" y="668"/>
                  </a:lnTo>
                  <a:lnTo>
                    <a:pt x="198" y="674"/>
                  </a:lnTo>
                  <a:lnTo>
                    <a:pt x="200" y="676"/>
                  </a:lnTo>
                  <a:lnTo>
                    <a:pt x="204" y="676"/>
                  </a:lnTo>
                  <a:lnTo>
                    <a:pt x="204" y="676"/>
                  </a:lnTo>
                  <a:lnTo>
                    <a:pt x="222" y="674"/>
                  </a:lnTo>
                  <a:lnTo>
                    <a:pt x="228" y="674"/>
                  </a:lnTo>
                  <a:lnTo>
                    <a:pt x="232" y="676"/>
                  </a:lnTo>
                  <a:lnTo>
                    <a:pt x="232" y="678"/>
                  </a:lnTo>
                  <a:lnTo>
                    <a:pt x="232" y="678"/>
                  </a:lnTo>
                  <a:lnTo>
                    <a:pt x="236" y="700"/>
                  </a:lnTo>
                  <a:lnTo>
                    <a:pt x="238" y="710"/>
                  </a:lnTo>
                  <a:lnTo>
                    <a:pt x="240" y="714"/>
                  </a:lnTo>
                  <a:lnTo>
                    <a:pt x="244" y="718"/>
                  </a:lnTo>
                  <a:lnTo>
                    <a:pt x="244" y="718"/>
                  </a:lnTo>
                  <a:lnTo>
                    <a:pt x="254" y="726"/>
                  </a:lnTo>
                  <a:lnTo>
                    <a:pt x="264" y="734"/>
                  </a:lnTo>
                  <a:lnTo>
                    <a:pt x="278" y="740"/>
                  </a:lnTo>
                  <a:lnTo>
                    <a:pt x="296" y="744"/>
                  </a:lnTo>
                  <a:lnTo>
                    <a:pt x="296" y="744"/>
                  </a:lnTo>
                  <a:lnTo>
                    <a:pt x="326" y="748"/>
                  </a:lnTo>
                  <a:lnTo>
                    <a:pt x="336" y="748"/>
                  </a:lnTo>
                  <a:lnTo>
                    <a:pt x="340" y="748"/>
                  </a:lnTo>
                  <a:lnTo>
                    <a:pt x="342" y="746"/>
                  </a:lnTo>
                  <a:lnTo>
                    <a:pt x="342" y="746"/>
                  </a:lnTo>
                  <a:lnTo>
                    <a:pt x="344" y="742"/>
                  </a:lnTo>
                  <a:lnTo>
                    <a:pt x="344" y="740"/>
                  </a:lnTo>
                  <a:lnTo>
                    <a:pt x="342" y="736"/>
                  </a:lnTo>
                  <a:lnTo>
                    <a:pt x="342" y="734"/>
                  </a:lnTo>
                  <a:lnTo>
                    <a:pt x="344" y="734"/>
                  </a:lnTo>
                  <a:lnTo>
                    <a:pt x="354" y="736"/>
                  </a:lnTo>
                  <a:lnTo>
                    <a:pt x="354" y="736"/>
                  </a:lnTo>
                  <a:lnTo>
                    <a:pt x="362" y="738"/>
                  </a:lnTo>
                  <a:lnTo>
                    <a:pt x="370" y="738"/>
                  </a:lnTo>
                  <a:lnTo>
                    <a:pt x="388" y="736"/>
                  </a:lnTo>
                  <a:lnTo>
                    <a:pt x="406" y="732"/>
                  </a:lnTo>
                  <a:lnTo>
                    <a:pt x="422" y="732"/>
                  </a:lnTo>
                  <a:lnTo>
                    <a:pt x="422" y="732"/>
                  </a:lnTo>
                  <a:lnTo>
                    <a:pt x="434" y="732"/>
                  </a:lnTo>
                  <a:lnTo>
                    <a:pt x="442" y="732"/>
                  </a:lnTo>
                  <a:lnTo>
                    <a:pt x="448" y="728"/>
                  </a:lnTo>
                  <a:lnTo>
                    <a:pt x="460" y="718"/>
                  </a:lnTo>
                  <a:lnTo>
                    <a:pt x="460" y="71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32" name="Freeform 1891"/>
            <p:cNvSpPr>
              <a:spLocks/>
            </p:cNvSpPr>
            <p:nvPr/>
          </p:nvSpPr>
          <p:spPr bwMode="auto">
            <a:xfrm>
              <a:off x="5453063" y="3409950"/>
              <a:ext cx="157162" cy="88900"/>
            </a:xfrm>
            <a:custGeom>
              <a:avLst/>
              <a:gdLst/>
              <a:ahLst/>
              <a:cxnLst>
                <a:cxn ang="0">
                  <a:pos x="36" y="6"/>
                </a:cxn>
                <a:cxn ang="0">
                  <a:pos x="36" y="6"/>
                </a:cxn>
                <a:cxn ang="0">
                  <a:pos x="32" y="22"/>
                </a:cxn>
                <a:cxn ang="0">
                  <a:pos x="28" y="36"/>
                </a:cxn>
                <a:cxn ang="0">
                  <a:pos x="22" y="46"/>
                </a:cxn>
                <a:cxn ang="0">
                  <a:pos x="22" y="46"/>
                </a:cxn>
                <a:cxn ang="0">
                  <a:pos x="14" y="54"/>
                </a:cxn>
                <a:cxn ang="0">
                  <a:pos x="8" y="60"/>
                </a:cxn>
                <a:cxn ang="0">
                  <a:pos x="2" y="68"/>
                </a:cxn>
                <a:cxn ang="0">
                  <a:pos x="0" y="76"/>
                </a:cxn>
                <a:cxn ang="0">
                  <a:pos x="0" y="76"/>
                </a:cxn>
                <a:cxn ang="0">
                  <a:pos x="2" y="84"/>
                </a:cxn>
                <a:cxn ang="0">
                  <a:pos x="8" y="90"/>
                </a:cxn>
                <a:cxn ang="0">
                  <a:pos x="18" y="94"/>
                </a:cxn>
                <a:cxn ang="0">
                  <a:pos x="32" y="96"/>
                </a:cxn>
                <a:cxn ang="0">
                  <a:pos x="32" y="96"/>
                </a:cxn>
                <a:cxn ang="0">
                  <a:pos x="54" y="96"/>
                </a:cxn>
                <a:cxn ang="0">
                  <a:pos x="78" y="94"/>
                </a:cxn>
                <a:cxn ang="0">
                  <a:pos x="116" y="90"/>
                </a:cxn>
                <a:cxn ang="0">
                  <a:pos x="116" y="90"/>
                </a:cxn>
                <a:cxn ang="0">
                  <a:pos x="140" y="92"/>
                </a:cxn>
                <a:cxn ang="0">
                  <a:pos x="146" y="92"/>
                </a:cxn>
                <a:cxn ang="0">
                  <a:pos x="150" y="90"/>
                </a:cxn>
                <a:cxn ang="0">
                  <a:pos x="154" y="88"/>
                </a:cxn>
                <a:cxn ang="0">
                  <a:pos x="156" y="82"/>
                </a:cxn>
                <a:cxn ang="0">
                  <a:pos x="156" y="82"/>
                </a:cxn>
                <a:cxn ang="0">
                  <a:pos x="156" y="74"/>
                </a:cxn>
                <a:cxn ang="0">
                  <a:pos x="158" y="66"/>
                </a:cxn>
                <a:cxn ang="0">
                  <a:pos x="160" y="58"/>
                </a:cxn>
                <a:cxn ang="0">
                  <a:pos x="164" y="46"/>
                </a:cxn>
                <a:cxn ang="0">
                  <a:pos x="164" y="46"/>
                </a:cxn>
                <a:cxn ang="0">
                  <a:pos x="168" y="38"/>
                </a:cxn>
                <a:cxn ang="0">
                  <a:pos x="170" y="32"/>
                </a:cxn>
                <a:cxn ang="0">
                  <a:pos x="168" y="26"/>
                </a:cxn>
                <a:cxn ang="0">
                  <a:pos x="166" y="22"/>
                </a:cxn>
                <a:cxn ang="0">
                  <a:pos x="164" y="18"/>
                </a:cxn>
                <a:cxn ang="0">
                  <a:pos x="158" y="16"/>
                </a:cxn>
                <a:cxn ang="0">
                  <a:pos x="146" y="12"/>
                </a:cxn>
                <a:cxn ang="0">
                  <a:pos x="146" y="12"/>
                </a:cxn>
                <a:cxn ang="0">
                  <a:pos x="122" y="8"/>
                </a:cxn>
                <a:cxn ang="0">
                  <a:pos x="86" y="2"/>
                </a:cxn>
                <a:cxn ang="0">
                  <a:pos x="68" y="0"/>
                </a:cxn>
                <a:cxn ang="0">
                  <a:pos x="54" y="0"/>
                </a:cxn>
                <a:cxn ang="0">
                  <a:pos x="42" y="0"/>
                </a:cxn>
                <a:cxn ang="0">
                  <a:pos x="38" y="2"/>
                </a:cxn>
                <a:cxn ang="0">
                  <a:pos x="36" y="6"/>
                </a:cxn>
                <a:cxn ang="0">
                  <a:pos x="36" y="6"/>
                </a:cxn>
              </a:cxnLst>
              <a:rect l="0" t="0" r="r" b="b"/>
              <a:pathLst>
                <a:path w="170" h="96">
                  <a:moveTo>
                    <a:pt x="36" y="6"/>
                  </a:moveTo>
                  <a:lnTo>
                    <a:pt x="36" y="6"/>
                  </a:lnTo>
                  <a:lnTo>
                    <a:pt x="32" y="22"/>
                  </a:lnTo>
                  <a:lnTo>
                    <a:pt x="28" y="36"/>
                  </a:lnTo>
                  <a:lnTo>
                    <a:pt x="22" y="46"/>
                  </a:lnTo>
                  <a:lnTo>
                    <a:pt x="22" y="46"/>
                  </a:lnTo>
                  <a:lnTo>
                    <a:pt x="14" y="54"/>
                  </a:lnTo>
                  <a:lnTo>
                    <a:pt x="8" y="60"/>
                  </a:lnTo>
                  <a:lnTo>
                    <a:pt x="2" y="68"/>
                  </a:lnTo>
                  <a:lnTo>
                    <a:pt x="0" y="76"/>
                  </a:lnTo>
                  <a:lnTo>
                    <a:pt x="0" y="76"/>
                  </a:lnTo>
                  <a:lnTo>
                    <a:pt x="2" y="84"/>
                  </a:lnTo>
                  <a:lnTo>
                    <a:pt x="8" y="90"/>
                  </a:lnTo>
                  <a:lnTo>
                    <a:pt x="18" y="94"/>
                  </a:lnTo>
                  <a:lnTo>
                    <a:pt x="32" y="96"/>
                  </a:lnTo>
                  <a:lnTo>
                    <a:pt x="32" y="96"/>
                  </a:lnTo>
                  <a:lnTo>
                    <a:pt x="54" y="96"/>
                  </a:lnTo>
                  <a:lnTo>
                    <a:pt x="78" y="94"/>
                  </a:lnTo>
                  <a:lnTo>
                    <a:pt x="116" y="90"/>
                  </a:lnTo>
                  <a:lnTo>
                    <a:pt x="116" y="90"/>
                  </a:lnTo>
                  <a:lnTo>
                    <a:pt x="140" y="92"/>
                  </a:lnTo>
                  <a:lnTo>
                    <a:pt x="146" y="92"/>
                  </a:lnTo>
                  <a:lnTo>
                    <a:pt x="150" y="90"/>
                  </a:lnTo>
                  <a:lnTo>
                    <a:pt x="154" y="88"/>
                  </a:lnTo>
                  <a:lnTo>
                    <a:pt x="156" y="82"/>
                  </a:lnTo>
                  <a:lnTo>
                    <a:pt x="156" y="82"/>
                  </a:lnTo>
                  <a:lnTo>
                    <a:pt x="156" y="74"/>
                  </a:lnTo>
                  <a:lnTo>
                    <a:pt x="158" y="66"/>
                  </a:lnTo>
                  <a:lnTo>
                    <a:pt x="160" y="58"/>
                  </a:lnTo>
                  <a:lnTo>
                    <a:pt x="164" y="46"/>
                  </a:lnTo>
                  <a:lnTo>
                    <a:pt x="164" y="46"/>
                  </a:lnTo>
                  <a:lnTo>
                    <a:pt x="168" y="38"/>
                  </a:lnTo>
                  <a:lnTo>
                    <a:pt x="170" y="32"/>
                  </a:lnTo>
                  <a:lnTo>
                    <a:pt x="168" y="26"/>
                  </a:lnTo>
                  <a:lnTo>
                    <a:pt x="166" y="22"/>
                  </a:lnTo>
                  <a:lnTo>
                    <a:pt x="164" y="18"/>
                  </a:lnTo>
                  <a:lnTo>
                    <a:pt x="158" y="16"/>
                  </a:lnTo>
                  <a:lnTo>
                    <a:pt x="146" y="12"/>
                  </a:lnTo>
                  <a:lnTo>
                    <a:pt x="146" y="12"/>
                  </a:lnTo>
                  <a:lnTo>
                    <a:pt x="122" y="8"/>
                  </a:lnTo>
                  <a:lnTo>
                    <a:pt x="86" y="2"/>
                  </a:lnTo>
                  <a:lnTo>
                    <a:pt x="68" y="0"/>
                  </a:lnTo>
                  <a:lnTo>
                    <a:pt x="54" y="0"/>
                  </a:lnTo>
                  <a:lnTo>
                    <a:pt x="42" y="0"/>
                  </a:lnTo>
                  <a:lnTo>
                    <a:pt x="38" y="2"/>
                  </a:lnTo>
                  <a:lnTo>
                    <a:pt x="36" y="6"/>
                  </a:lnTo>
                  <a:lnTo>
                    <a:pt x="36" y="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33" name="Freeform 1892"/>
            <p:cNvSpPr>
              <a:spLocks/>
            </p:cNvSpPr>
            <p:nvPr/>
          </p:nvSpPr>
          <p:spPr bwMode="auto">
            <a:xfrm>
              <a:off x="5383213" y="2487613"/>
              <a:ext cx="573087" cy="947737"/>
            </a:xfrm>
            <a:custGeom>
              <a:avLst/>
              <a:gdLst/>
              <a:ahLst/>
              <a:cxnLst>
                <a:cxn ang="0">
                  <a:pos x="546" y="620"/>
                </a:cxn>
                <a:cxn ang="0">
                  <a:pos x="520" y="662"/>
                </a:cxn>
                <a:cxn ang="0">
                  <a:pos x="486" y="718"/>
                </a:cxn>
                <a:cxn ang="0">
                  <a:pos x="498" y="752"/>
                </a:cxn>
                <a:cxn ang="0">
                  <a:pos x="520" y="798"/>
                </a:cxn>
                <a:cxn ang="0">
                  <a:pos x="518" y="830"/>
                </a:cxn>
                <a:cxn ang="0">
                  <a:pos x="532" y="854"/>
                </a:cxn>
                <a:cxn ang="0">
                  <a:pos x="612" y="938"/>
                </a:cxn>
                <a:cxn ang="0">
                  <a:pos x="622" y="972"/>
                </a:cxn>
                <a:cxn ang="0">
                  <a:pos x="604" y="1010"/>
                </a:cxn>
                <a:cxn ang="0">
                  <a:pos x="576" y="1026"/>
                </a:cxn>
                <a:cxn ang="0">
                  <a:pos x="404" y="1014"/>
                </a:cxn>
                <a:cxn ang="0">
                  <a:pos x="256" y="1022"/>
                </a:cxn>
                <a:cxn ang="0">
                  <a:pos x="238" y="1018"/>
                </a:cxn>
                <a:cxn ang="0">
                  <a:pos x="208" y="1010"/>
                </a:cxn>
                <a:cxn ang="0">
                  <a:pos x="144" y="998"/>
                </a:cxn>
                <a:cxn ang="0">
                  <a:pos x="112" y="1006"/>
                </a:cxn>
                <a:cxn ang="0">
                  <a:pos x="110" y="946"/>
                </a:cxn>
                <a:cxn ang="0">
                  <a:pos x="100" y="914"/>
                </a:cxn>
                <a:cxn ang="0">
                  <a:pos x="102" y="888"/>
                </a:cxn>
                <a:cxn ang="0">
                  <a:pos x="86" y="880"/>
                </a:cxn>
                <a:cxn ang="0">
                  <a:pos x="78" y="868"/>
                </a:cxn>
                <a:cxn ang="0">
                  <a:pos x="62" y="864"/>
                </a:cxn>
                <a:cxn ang="0">
                  <a:pos x="46" y="864"/>
                </a:cxn>
                <a:cxn ang="0">
                  <a:pos x="20" y="830"/>
                </a:cxn>
                <a:cxn ang="0">
                  <a:pos x="0" y="802"/>
                </a:cxn>
                <a:cxn ang="0">
                  <a:pos x="20" y="774"/>
                </a:cxn>
                <a:cxn ang="0">
                  <a:pos x="40" y="730"/>
                </a:cxn>
                <a:cxn ang="0">
                  <a:pos x="50" y="670"/>
                </a:cxn>
                <a:cxn ang="0">
                  <a:pos x="80" y="640"/>
                </a:cxn>
                <a:cxn ang="0">
                  <a:pos x="120" y="622"/>
                </a:cxn>
                <a:cxn ang="0">
                  <a:pos x="172" y="636"/>
                </a:cxn>
                <a:cxn ang="0">
                  <a:pos x="202" y="646"/>
                </a:cxn>
                <a:cxn ang="0">
                  <a:pos x="236" y="630"/>
                </a:cxn>
                <a:cxn ang="0">
                  <a:pos x="332" y="460"/>
                </a:cxn>
                <a:cxn ang="0">
                  <a:pos x="350" y="408"/>
                </a:cxn>
                <a:cxn ang="0">
                  <a:pos x="368" y="378"/>
                </a:cxn>
                <a:cxn ang="0">
                  <a:pos x="392" y="344"/>
                </a:cxn>
                <a:cxn ang="0">
                  <a:pos x="388" y="306"/>
                </a:cxn>
                <a:cxn ang="0">
                  <a:pos x="404" y="282"/>
                </a:cxn>
                <a:cxn ang="0">
                  <a:pos x="440" y="238"/>
                </a:cxn>
                <a:cxn ang="0">
                  <a:pos x="446" y="202"/>
                </a:cxn>
                <a:cxn ang="0">
                  <a:pos x="438" y="174"/>
                </a:cxn>
                <a:cxn ang="0">
                  <a:pos x="338" y="90"/>
                </a:cxn>
                <a:cxn ang="0">
                  <a:pos x="394" y="8"/>
                </a:cxn>
                <a:cxn ang="0">
                  <a:pos x="442" y="98"/>
                </a:cxn>
                <a:cxn ang="0">
                  <a:pos x="480" y="150"/>
                </a:cxn>
                <a:cxn ang="0">
                  <a:pos x="520" y="178"/>
                </a:cxn>
                <a:cxn ang="0">
                  <a:pos x="526" y="196"/>
                </a:cxn>
                <a:cxn ang="0">
                  <a:pos x="512" y="218"/>
                </a:cxn>
                <a:cxn ang="0">
                  <a:pos x="508" y="246"/>
                </a:cxn>
                <a:cxn ang="0">
                  <a:pos x="528" y="290"/>
                </a:cxn>
                <a:cxn ang="0">
                  <a:pos x="530" y="314"/>
                </a:cxn>
                <a:cxn ang="0">
                  <a:pos x="500" y="356"/>
                </a:cxn>
                <a:cxn ang="0">
                  <a:pos x="442" y="382"/>
                </a:cxn>
                <a:cxn ang="0">
                  <a:pos x="428" y="400"/>
                </a:cxn>
                <a:cxn ang="0">
                  <a:pos x="440" y="430"/>
                </a:cxn>
                <a:cxn ang="0">
                  <a:pos x="490" y="452"/>
                </a:cxn>
                <a:cxn ang="0">
                  <a:pos x="530" y="478"/>
                </a:cxn>
                <a:cxn ang="0">
                  <a:pos x="556" y="542"/>
                </a:cxn>
                <a:cxn ang="0">
                  <a:pos x="568" y="566"/>
                </a:cxn>
              </a:cxnLst>
              <a:rect l="0" t="0" r="r" b="b"/>
              <a:pathLst>
                <a:path w="622" h="1026">
                  <a:moveTo>
                    <a:pt x="568" y="566"/>
                  </a:moveTo>
                  <a:lnTo>
                    <a:pt x="568" y="566"/>
                  </a:lnTo>
                  <a:lnTo>
                    <a:pt x="556" y="596"/>
                  </a:lnTo>
                  <a:lnTo>
                    <a:pt x="546" y="620"/>
                  </a:lnTo>
                  <a:lnTo>
                    <a:pt x="534" y="642"/>
                  </a:lnTo>
                  <a:lnTo>
                    <a:pt x="534" y="642"/>
                  </a:lnTo>
                  <a:lnTo>
                    <a:pt x="528" y="652"/>
                  </a:lnTo>
                  <a:lnTo>
                    <a:pt x="520" y="662"/>
                  </a:lnTo>
                  <a:lnTo>
                    <a:pt x="502" y="682"/>
                  </a:lnTo>
                  <a:lnTo>
                    <a:pt x="494" y="694"/>
                  </a:lnTo>
                  <a:lnTo>
                    <a:pt x="490" y="706"/>
                  </a:lnTo>
                  <a:lnTo>
                    <a:pt x="486" y="718"/>
                  </a:lnTo>
                  <a:lnTo>
                    <a:pt x="488" y="730"/>
                  </a:lnTo>
                  <a:lnTo>
                    <a:pt x="488" y="730"/>
                  </a:lnTo>
                  <a:lnTo>
                    <a:pt x="492" y="742"/>
                  </a:lnTo>
                  <a:lnTo>
                    <a:pt x="498" y="752"/>
                  </a:lnTo>
                  <a:lnTo>
                    <a:pt x="506" y="764"/>
                  </a:lnTo>
                  <a:lnTo>
                    <a:pt x="514" y="776"/>
                  </a:lnTo>
                  <a:lnTo>
                    <a:pt x="516" y="786"/>
                  </a:lnTo>
                  <a:lnTo>
                    <a:pt x="520" y="798"/>
                  </a:lnTo>
                  <a:lnTo>
                    <a:pt x="520" y="798"/>
                  </a:lnTo>
                  <a:lnTo>
                    <a:pt x="520" y="810"/>
                  </a:lnTo>
                  <a:lnTo>
                    <a:pt x="520" y="818"/>
                  </a:lnTo>
                  <a:lnTo>
                    <a:pt x="518" y="830"/>
                  </a:lnTo>
                  <a:lnTo>
                    <a:pt x="518" y="834"/>
                  </a:lnTo>
                  <a:lnTo>
                    <a:pt x="520" y="840"/>
                  </a:lnTo>
                  <a:lnTo>
                    <a:pt x="524" y="846"/>
                  </a:lnTo>
                  <a:lnTo>
                    <a:pt x="532" y="854"/>
                  </a:lnTo>
                  <a:lnTo>
                    <a:pt x="532" y="854"/>
                  </a:lnTo>
                  <a:lnTo>
                    <a:pt x="600" y="926"/>
                  </a:lnTo>
                  <a:lnTo>
                    <a:pt x="600" y="926"/>
                  </a:lnTo>
                  <a:lnTo>
                    <a:pt x="612" y="938"/>
                  </a:lnTo>
                  <a:lnTo>
                    <a:pt x="616" y="946"/>
                  </a:lnTo>
                  <a:lnTo>
                    <a:pt x="620" y="954"/>
                  </a:lnTo>
                  <a:lnTo>
                    <a:pt x="622" y="964"/>
                  </a:lnTo>
                  <a:lnTo>
                    <a:pt x="622" y="972"/>
                  </a:lnTo>
                  <a:lnTo>
                    <a:pt x="620" y="982"/>
                  </a:lnTo>
                  <a:lnTo>
                    <a:pt x="614" y="992"/>
                  </a:lnTo>
                  <a:lnTo>
                    <a:pt x="614" y="992"/>
                  </a:lnTo>
                  <a:lnTo>
                    <a:pt x="604" y="1010"/>
                  </a:lnTo>
                  <a:lnTo>
                    <a:pt x="596" y="1020"/>
                  </a:lnTo>
                  <a:lnTo>
                    <a:pt x="592" y="1024"/>
                  </a:lnTo>
                  <a:lnTo>
                    <a:pt x="584" y="1026"/>
                  </a:lnTo>
                  <a:lnTo>
                    <a:pt x="576" y="1026"/>
                  </a:lnTo>
                  <a:lnTo>
                    <a:pt x="564" y="1026"/>
                  </a:lnTo>
                  <a:lnTo>
                    <a:pt x="564" y="1026"/>
                  </a:lnTo>
                  <a:lnTo>
                    <a:pt x="502" y="1020"/>
                  </a:lnTo>
                  <a:lnTo>
                    <a:pt x="404" y="1014"/>
                  </a:lnTo>
                  <a:lnTo>
                    <a:pt x="354" y="1014"/>
                  </a:lnTo>
                  <a:lnTo>
                    <a:pt x="306" y="1014"/>
                  </a:lnTo>
                  <a:lnTo>
                    <a:pt x="270" y="1018"/>
                  </a:lnTo>
                  <a:lnTo>
                    <a:pt x="256" y="1022"/>
                  </a:lnTo>
                  <a:lnTo>
                    <a:pt x="246" y="1026"/>
                  </a:lnTo>
                  <a:lnTo>
                    <a:pt x="246" y="1026"/>
                  </a:lnTo>
                  <a:lnTo>
                    <a:pt x="244" y="1022"/>
                  </a:lnTo>
                  <a:lnTo>
                    <a:pt x="238" y="1018"/>
                  </a:lnTo>
                  <a:lnTo>
                    <a:pt x="226" y="1012"/>
                  </a:lnTo>
                  <a:lnTo>
                    <a:pt x="218" y="1010"/>
                  </a:lnTo>
                  <a:lnTo>
                    <a:pt x="208" y="1010"/>
                  </a:lnTo>
                  <a:lnTo>
                    <a:pt x="208" y="1010"/>
                  </a:lnTo>
                  <a:lnTo>
                    <a:pt x="188" y="1008"/>
                  </a:lnTo>
                  <a:lnTo>
                    <a:pt x="168" y="1004"/>
                  </a:lnTo>
                  <a:lnTo>
                    <a:pt x="154" y="1000"/>
                  </a:lnTo>
                  <a:lnTo>
                    <a:pt x="144" y="998"/>
                  </a:lnTo>
                  <a:lnTo>
                    <a:pt x="144" y="998"/>
                  </a:lnTo>
                  <a:lnTo>
                    <a:pt x="126" y="1002"/>
                  </a:lnTo>
                  <a:lnTo>
                    <a:pt x="112" y="1006"/>
                  </a:lnTo>
                  <a:lnTo>
                    <a:pt x="112" y="1006"/>
                  </a:lnTo>
                  <a:lnTo>
                    <a:pt x="114" y="996"/>
                  </a:lnTo>
                  <a:lnTo>
                    <a:pt x="112" y="974"/>
                  </a:lnTo>
                  <a:lnTo>
                    <a:pt x="112" y="974"/>
                  </a:lnTo>
                  <a:lnTo>
                    <a:pt x="110" y="946"/>
                  </a:lnTo>
                  <a:lnTo>
                    <a:pt x="108" y="934"/>
                  </a:lnTo>
                  <a:lnTo>
                    <a:pt x="104" y="924"/>
                  </a:lnTo>
                  <a:lnTo>
                    <a:pt x="104" y="924"/>
                  </a:lnTo>
                  <a:lnTo>
                    <a:pt x="100" y="914"/>
                  </a:lnTo>
                  <a:lnTo>
                    <a:pt x="102" y="902"/>
                  </a:lnTo>
                  <a:lnTo>
                    <a:pt x="102" y="902"/>
                  </a:lnTo>
                  <a:lnTo>
                    <a:pt x="102" y="894"/>
                  </a:lnTo>
                  <a:lnTo>
                    <a:pt x="102" y="888"/>
                  </a:lnTo>
                  <a:lnTo>
                    <a:pt x="100" y="882"/>
                  </a:lnTo>
                  <a:lnTo>
                    <a:pt x="92" y="880"/>
                  </a:lnTo>
                  <a:lnTo>
                    <a:pt x="92" y="880"/>
                  </a:lnTo>
                  <a:lnTo>
                    <a:pt x="86" y="880"/>
                  </a:lnTo>
                  <a:lnTo>
                    <a:pt x="82" y="880"/>
                  </a:lnTo>
                  <a:lnTo>
                    <a:pt x="80" y="876"/>
                  </a:lnTo>
                  <a:lnTo>
                    <a:pt x="78" y="868"/>
                  </a:lnTo>
                  <a:lnTo>
                    <a:pt x="78" y="868"/>
                  </a:lnTo>
                  <a:lnTo>
                    <a:pt x="74" y="860"/>
                  </a:lnTo>
                  <a:lnTo>
                    <a:pt x="72" y="858"/>
                  </a:lnTo>
                  <a:lnTo>
                    <a:pt x="68" y="860"/>
                  </a:lnTo>
                  <a:lnTo>
                    <a:pt x="62" y="864"/>
                  </a:lnTo>
                  <a:lnTo>
                    <a:pt x="62" y="864"/>
                  </a:lnTo>
                  <a:lnTo>
                    <a:pt x="56" y="868"/>
                  </a:lnTo>
                  <a:lnTo>
                    <a:pt x="52" y="868"/>
                  </a:lnTo>
                  <a:lnTo>
                    <a:pt x="46" y="864"/>
                  </a:lnTo>
                  <a:lnTo>
                    <a:pt x="38" y="856"/>
                  </a:lnTo>
                  <a:lnTo>
                    <a:pt x="38" y="856"/>
                  </a:lnTo>
                  <a:lnTo>
                    <a:pt x="28" y="842"/>
                  </a:lnTo>
                  <a:lnTo>
                    <a:pt x="20" y="830"/>
                  </a:lnTo>
                  <a:lnTo>
                    <a:pt x="20" y="830"/>
                  </a:lnTo>
                  <a:lnTo>
                    <a:pt x="8" y="812"/>
                  </a:lnTo>
                  <a:lnTo>
                    <a:pt x="0" y="802"/>
                  </a:lnTo>
                  <a:lnTo>
                    <a:pt x="0" y="802"/>
                  </a:lnTo>
                  <a:lnTo>
                    <a:pt x="4" y="794"/>
                  </a:lnTo>
                  <a:lnTo>
                    <a:pt x="14" y="782"/>
                  </a:lnTo>
                  <a:lnTo>
                    <a:pt x="14" y="782"/>
                  </a:lnTo>
                  <a:lnTo>
                    <a:pt x="20" y="774"/>
                  </a:lnTo>
                  <a:lnTo>
                    <a:pt x="28" y="760"/>
                  </a:lnTo>
                  <a:lnTo>
                    <a:pt x="36" y="744"/>
                  </a:lnTo>
                  <a:lnTo>
                    <a:pt x="40" y="730"/>
                  </a:lnTo>
                  <a:lnTo>
                    <a:pt x="40" y="730"/>
                  </a:lnTo>
                  <a:lnTo>
                    <a:pt x="42" y="714"/>
                  </a:lnTo>
                  <a:lnTo>
                    <a:pt x="44" y="692"/>
                  </a:lnTo>
                  <a:lnTo>
                    <a:pt x="48" y="682"/>
                  </a:lnTo>
                  <a:lnTo>
                    <a:pt x="50" y="670"/>
                  </a:lnTo>
                  <a:lnTo>
                    <a:pt x="56" y="662"/>
                  </a:lnTo>
                  <a:lnTo>
                    <a:pt x="64" y="654"/>
                  </a:lnTo>
                  <a:lnTo>
                    <a:pt x="64" y="654"/>
                  </a:lnTo>
                  <a:lnTo>
                    <a:pt x="80" y="640"/>
                  </a:lnTo>
                  <a:lnTo>
                    <a:pt x="88" y="632"/>
                  </a:lnTo>
                  <a:lnTo>
                    <a:pt x="98" y="628"/>
                  </a:lnTo>
                  <a:lnTo>
                    <a:pt x="110" y="624"/>
                  </a:lnTo>
                  <a:lnTo>
                    <a:pt x="120" y="622"/>
                  </a:lnTo>
                  <a:lnTo>
                    <a:pt x="134" y="622"/>
                  </a:lnTo>
                  <a:lnTo>
                    <a:pt x="148" y="626"/>
                  </a:lnTo>
                  <a:lnTo>
                    <a:pt x="148" y="626"/>
                  </a:lnTo>
                  <a:lnTo>
                    <a:pt x="172" y="636"/>
                  </a:lnTo>
                  <a:lnTo>
                    <a:pt x="184" y="642"/>
                  </a:lnTo>
                  <a:lnTo>
                    <a:pt x="192" y="644"/>
                  </a:lnTo>
                  <a:lnTo>
                    <a:pt x="202" y="646"/>
                  </a:lnTo>
                  <a:lnTo>
                    <a:pt x="202" y="646"/>
                  </a:lnTo>
                  <a:lnTo>
                    <a:pt x="216" y="644"/>
                  </a:lnTo>
                  <a:lnTo>
                    <a:pt x="222" y="642"/>
                  </a:lnTo>
                  <a:lnTo>
                    <a:pt x="230" y="638"/>
                  </a:lnTo>
                  <a:lnTo>
                    <a:pt x="236" y="630"/>
                  </a:lnTo>
                  <a:lnTo>
                    <a:pt x="246" y="618"/>
                  </a:lnTo>
                  <a:lnTo>
                    <a:pt x="268" y="580"/>
                  </a:lnTo>
                  <a:lnTo>
                    <a:pt x="268" y="580"/>
                  </a:lnTo>
                  <a:lnTo>
                    <a:pt x="332" y="460"/>
                  </a:lnTo>
                  <a:lnTo>
                    <a:pt x="332" y="460"/>
                  </a:lnTo>
                  <a:lnTo>
                    <a:pt x="340" y="436"/>
                  </a:lnTo>
                  <a:lnTo>
                    <a:pt x="350" y="408"/>
                  </a:lnTo>
                  <a:lnTo>
                    <a:pt x="350" y="408"/>
                  </a:lnTo>
                  <a:lnTo>
                    <a:pt x="354" y="398"/>
                  </a:lnTo>
                  <a:lnTo>
                    <a:pt x="356" y="394"/>
                  </a:lnTo>
                  <a:lnTo>
                    <a:pt x="356" y="394"/>
                  </a:lnTo>
                  <a:lnTo>
                    <a:pt x="368" y="378"/>
                  </a:lnTo>
                  <a:lnTo>
                    <a:pt x="380" y="366"/>
                  </a:lnTo>
                  <a:lnTo>
                    <a:pt x="388" y="354"/>
                  </a:lnTo>
                  <a:lnTo>
                    <a:pt x="388" y="354"/>
                  </a:lnTo>
                  <a:lnTo>
                    <a:pt x="392" y="344"/>
                  </a:lnTo>
                  <a:lnTo>
                    <a:pt x="394" y="332"/>
                  </a:lnTo>
                  <a:lnTo>
                    <a:pt x="394" y="320"/>
                  </a:lnTo>
                  <a:lnTo>
                    <a:pt x="392" y="314"/>
                  </a:lnTo>
                  <a:lnTo>
                    <a:pt x="388" y="306"/>
                  </a:lnTo>
                  <a:lnTo>
                    <a:pt x="388" y="306"/>
                  </a:lnTo>
                  <a:lnTo>
                    <a:pt x="388" y="302"/>
                  </a:lnTo>
                  <a:lnTo>
                    <a:pt x="392" y="294"/>
                  </a:lnTo>
                  <a:lnTo>
                    <a:pt x="404" y="282"/>
                  </a:lnTo>
                  <a:lnTo>
                    <a:pt x="422" y="262"/>
                  </a:lnTo>
                  <a:lnTo>
                    <a:pt x="422" y="262"/>
                  </a:lnTo>
                  <a:lnTo>
                    <a:pt x="432" y="248"/>
                  </a:lnTo>
                  <a:lnTo>
                    <a:pt x="440" y="238"/>
                  </a:lnTo>
                  <a:lnTo>
                    <a:pt x="444" y="228"/>
                  </a:lnTo>
                  <a:lnTo>
                    <a:pt x="444" y="228"/>
                  </a:lnTo>
                  <a:lnTo>
                    <a:pt x="446" y="218"/>
                  </a:lnTo>
                  <a:lnTo>
                    <a:pt x="446" y="202"/>
                  </a:lnTo>
                  <a:lnTo>
                    <a:pt x="444" y="186"/>
                  </a:lnTo>
                  <a:lnTo>
                    <a:pt x="442" y="180"/>
                  </a:lnTo>
                  <a:lnTo>
                    <a:pt x="438" y="174"/>
                  </a:lnTo>
                  <a:lnTo>
                    <a:pt x="438" y="174"/>
                  </a:lnTo>
                  <a:lnTo>
                    <a:pt x="426" y="158"/>
                  </a:lnTo>
                  <a:lnTo>
                    <a:pt x="408" y="140"/>
                  </a:lnTo>
                  <a:lnTo>
                    <a:pt x="384" y="118"/>
                  </a:lnTo>
                  <a:lnTo>
                    <a:pt x="338" y="90"/>
                  </a:lnTo>
                  <a:lnTo>
                    <a:pt x="338" y="90"/>
                  </a:lnTo>
                  <a:lnTo>
                    <a:pt x="366" y="52"/>
                  </a:lnTo>
                  <a:lnTo>
                    <a:pt x="386" y="22"/>
                  </a:lnTo>
                  <a:lnTo>
                    <a:pt x="394" y="8"/>
                  </a:lnTo>
                  <a:lnTo>
                    <a:pt x="398" y="0"/>
                  </a:lnTo>
                  <a:lnTo>
                    <a:pt x="398" y="0"/>
                  </a:lnTo>
                  <a:lnTo>
                    <a:pt x="422" y="56"/>
                  </a:lnTo>
                  <a:lnTo>
                    <a:pt x="442" y="98"/>
                  </a:lnTo>
                  <a:lnTo>
                    <a:pt x="456" y="122"/>
                  </a:lnTo>
                  <a:lnTo>
                    <a:pt x="456" y="122"/>
                  </a:lnTo>
                  <a:lnTo>
                    <a:pt x="466" y="136"/>
                  </a:lnTo>
                  <a:lnTo>
                    <a:pt x="480" y="150"/>
                  </a:lnTo>
                  <a:lnTo>
                    <a:pt x="496" y="164"/>
                  </a:lnTo>
                  <a:lnTo>
                    <a:pt x="512" y="174"/>
                  </a:lnTo>
                  <a:lnTo>
                    <a:pt x="512" y="174"/>
                  </a:lnTo>
                  <a:lnTo>
                    <a:pt x="520" y="178"/>
                  </a:lnTo>
                  <a:lnTo>
                    <a:pt x="524" y="182"/>
                  </a:lnTo>
                  <a:lnTo>
                    <a:pt x="526" y="186"/>
                  </a:lnTo>
                  <a:lnTo>
                    <a:pt x="526" y="192"/>
                  </a:lnTo>
                  <a:lnTo>
                    <a:pt x="526" y="196"/>
                  </a:lnTo>
                  <a:lnTo>
                    <a:pt x="524" y="202"/>
                  </a:lnTo>
                  <a:lnTo>
                    <a:pt x="518" y="210"/>
                  </a:lnTo>
                  <a:lnTo>
                    <a:pt x="518" y="210"/>
                  </a:lnTo>
                  <a:lnTo>
                    <a:pt x="512" y="218"/>
                  </a:lnTo>
                  <a:lnTo>
                    <a:pt x="508" y="224"/>
                  </a:lnTo>
                  <a:lnTo>
                    <a:pt x="508" y="234"/>
                  </a:lnTo>
                  <a:lnTo>
                    <a:pt x="508" y="246"/>
                  </a:lnTo>
                  <a:lnTo>
                    <a:pt x="508" y="246"/>
                  </a:lnTo>
                  <a:lnTo>
                    <a:pt x="512" y="254"/>
                  </a:lnTo>
                  <a:lnTo>
                    <a:pt x="516" y="264"/>
                  </a:lnTo>
                  <a:lnTo>
                    <a:pt x="524" y="280"/>
                  </a:lnTo>
                  <a:lnTo>
                    <a:pt x="528" y="290"/>
                  </a:lnTo>
                  <a:lnTo>
                    <a:pt x="532" y="298"/>
                  </a:lnTo>
                  <a:lnTo>
                    <a:pt x="532" y="306"/>
                  </a:lnTo>
                  <a:lnTo>
                    <a:pt x="530" y="314"/>
                  </a:lnTo>
                  <a:lnTo>
                    <a:pt x="530" y="314"/>
                  </a:lnTo>
                  <a:lnTo>
                    <a:pt x="522" y="328"/>
                  </a:lnTo>
                  <a:lnTo>
                    <a:pt x="514" y="342"/>
                  </a:lnTo>
                  <a:lnTo>
                    <a:pt x="508" y="350"/>
                  </a:lnTo>
                  <a:lnTo>
                    <a:pt x="500" y="356"/>
                  </a:lnTo>
                  <a:lnTo>
                    <a:pt x="490" y="362"/>
                  </a:lnTo>
                  <a:lnTo>
                    <a:pt x="478" y="368"/>
                  </a:lnTo>
                  <a:lnTo>
                    <a:pt x="478" y="368"/>
                  </a:lnTo>
                  <a:lnTo>
                    <a:pt x="442" y="382"/>
                  </a:lnTo>
                  <a:lnTo>
                    <a:pt x="434" y="386"/>
                  </a:lnTo>
                  <a:lnTo>
                    <a:pt x="430" y="390"/>
                  </a:lnTo>
                  <a:lnTo>
                    <a:pt x="430" y="390"/>
                  </a:lnTo>
                  <a:lnTo>
                    <a:pt x="428" y="400"/>
                  </a:lnTo>
                  <a:lnTo>
                    <a:pt x="428" y="408"/>
                  </a:lnTo>
                  <a:lnTo>
                    <a:pt x="430" y="414"/>
                  </a:lnTo>
                  <a:lnTo>
                    <a:pt x="434" y="422"/>
                  </a:lnTo>
                  <a:lnTo>
                    <a:pt x="440" y="430"/>
                  </a:lnTo>
                  <a:lnTo>
                    <a:pt x="450" y="436"/>
                  </a:lnTo>
                  <a:lnTo>
                    <a:pt x="464" y="442"/>
                  </a:lnTo>
                  <a:lnTo>
                    <a:pt x="464" y="442"/>
                  </a:lnTo>
                  <a:lnTo>
                    <a:pt x="490" y="452"/>
                  </a:lnTo>
                  <a:lnTo>
                    <a:pt x="502" y="456"/>
                  </a:lnTo>
                  <a:lnTo>
                    <a:pt x="512" y="462"/>
                  </a:lnTo>
                  <a:lnTo>
                    <a:pt x="522" y="468"/>
                  </a:lnTo>
                  <a:lnTo>
                    <a:pt x="530" y="478"/>
                  </a:lnTo>
                  <a:lnTo>
                    <a:pt x="538" y="492"/>
                  </a:lnTo>
                  <a:lnTo>
                    <a:pt x="544" y="510"/>
                  </a:lnTo>
                  <a:lnTo>
                    <a:pt x="544" y="510"/>
                  </a:lnTo>
                  <a:lnTo>
                    <a:pt x="556" y="542"/>
                  </a:lnTo>
                  <a:lnTo>
                    <a:pt x="562" y="560"/>
                  </a:lnTo>
                  <a:lnTo>
                    <a:pt x="566" y="566"/>
                  </a:lnTo>
                  <a:lnTo>
                    <a:pt x="568" y="566"/>
                  </a:lnTo>
                  <a:lnTo>
                    <a:pt x="568" y="56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34" name="Freeform 1893"/>
            <p:cNvSpPr>
              <a:spLocks/>
            </p:cNvSpPr>
            <p:nvPr/>
          </p:nvSpPr>
          <p:spPr bwMode="auto">
            <a:xfrm>
              <a:off x="5392738" y="3421063"/>
              <a:ext cx="447675" cy="441325"/>
            </a:xfrm>
            <a:custGeom>
              <a:avLst/>
              <a:gdLst/>
              <a:ahLst/>
              <a:cxnLst>
                <a:cxn ang="0">
                  <a:pos x="186" y="478"/>
                </a:cxn>
                <a:cxn ang="0">
                  <a:pos x="190" y="462"/>
                </a:cxn>
                <a:cxn ang="0">
                  <a:pos x="214" y="458"/>
                </a:cxn>
                <a:cxn ang="0">
                  <a:pos x="234" y="464"/>
                </a:cxn>
                <a:cxn ang="0">
                  <a:pos x="252" y="474"/>
                </a:cxn>
                <a:cxn ang="0">
                  <a:pos x="262" y="472"/>
                </a:cxn>
                <a:cxn ang="0">
                  <a:pos x="274" y="458"/>
                </a:cxn>
                <a:cxn ang="0">
                  <a:pos x="266" y="422"/>
                </a:cxn>
                <a:cxn ang="0">
                  <a:pos x="256" y="410"/>
                </a:cxn>
                <a:cxn ang="0">
                  <a:pos x="244" y="392"/>
                </a:cxn>
                <a:cxn ang="0">
                  <a:pos x="254" y="382"/>
                </a:cxn>
                <a:cxn ang="0">
                  <a:pos x="314" y="330"/>
                </a:cxn>
                <a:cxn ang="0">
                  <a:pos x="322" y="326"/>
                </a:cxn>
                <a:cxn ang="0">
                  <a:pos x="354" y="350"/>
                </a:cxn>
                <a:cxn ang="0">
                  <a:pos x="388" y="376"/>
                </a:cxn>
                <a:cxn ang="0">
                  <a:pos x="416" y="384"/>
                </a:cxn>
                <a:cxn ang="0">
                  <a:pos x="434" y="376"/>
                </a:cxn>
                <a:cxn ang="0">
                  <a:pos x="472" y="340"/>
                </a:cxn>
                <a:cxn ang="0">
                  <a:pos x="486" y="306"/>
                </a:cxn>
                <a:cxn ang="0">
                  <a:pos x="478" y="266"/>
                </a:cxn>
                <a:cxn ang="0">
                  <a:pos x="466" y="220"/>
                </a:cxn>
                <a:cxn ang="0">
                  <a:pos x="454" y="202"/>
                </a:cxn>
                <a:cxn ang="0">
                  <a:pos x="422" y="170"/>
                </a:cxn>
                <a:cxn ang="0">
                  <a:pos x="420" y="148"/>
                </a:cxn>
                <a:cxn ang="0">
                  <a:pos x="444" y="126"/>
                </a:cxn>
                <a:cxn ang="0">
                  <a:pos x="464" y="96"/>
                </a:cxn>
                <a:cxn ang="0">
                  <a:pos x="454" y="70"/>
                </a:cxn>
                <a:cxn ang="0">
                  <a:pos x="434" y="64"/>
                </a:cxn>
                <a:cxn ang="0">
                  <a:pos x="400" y="76"/>
                </a:cxn>
                <a:cxn ang="0">
                  <a:pos x="386" y="82"/>
                </a:cxn>
                <a:cxn ang="0">
                  <a:pos x="368" y="82"/>
                </a:cxn>
                <a:cxn ang="0">
                  <a:pos x="358" y="66"/>
                </a:cxn>
                <a:cxn ang="0">
                  <a:pos x="332" y="0"/>
                </a:cxn>
                <a:cxn ang="0">
                  <a:pos x="252" y="8"/>
                </a:cxn>
                <a:cxn ang="0">
                  <a:pos x="236" y="14"/>
                </a:cxn>
                <a:cxn ang="0">
                  <a:pos x="230" y="34"/>
                </a:cxn>
                <a:cxn ang="0">
                  <a:pos x="222" y="70"/>
                </a:cxn>
                <a:cxn ang="0">
                  <a:pos x="204" y="80"/>
                </a:cxn>
                <a:cxn ang="0">
                  <a:pos x="162" y="82"/>
                </a:cxn>
                <a:cxn ang="0">
                  <a:pos x="116" y="82"/>
                </a:cxn>
                <a:cxn ang="0">
                  <a:pos x="88" y="80"/>
                </a:cxn>
                <a:cxn ang="0">
                  <a:pos x="66" y="70"/>
                </a:cxn>
                <a:cxn ang="0">
                  <a:pos x="70" y="114"/>
                </a:cxn>
                <a:cxn ang="0">
                  <a:pos x="62" y="152"/>
                </a:cxn>
                <a:cxn ang="0">
                  <a:pos x="50" y="196"/>
                </a:cxn>
                <a:cxn ang="0">
                  <a:pos x="24" y="240"/>
                </a:cxn>
                <a:cxn ang="0">
                  <a:pos x="12" y="240"/>
                </a:cxn>
                <a:cxn ang="0">
                  <a:pos x="0" y="238"/>
                </a:cxn>
                <a:cxn ang="0">
                  <a:pos x="2" y="246"/>
                </a:cxn>
                <a:cxn ang="0">
                  <a:pos x="18" y="278"/>
                </a:cxn>
                <a:cxn ang="0">
                  <a:pos x="18" y="288"/>
                </a:cxn>
                <a:cxn ang="0">
                  <a:pos x="18" y="300"/>
                </a:cxn>
                <a:cxn ang="0">
                  <a:pos x="42" y="340"/>
                </a:cxn>
                <a:cxn ang="0">
                  <a:pos x="82" y="394"/>
                </a:cxn>
                <a:cxn ang="0">
                  <a:pos x="126" y="440"/>
                </a:cxn>
                <a:cxn ang="0">
                  <a:pos x="168" y="472"/>
                </a:cxn>
              </a:cxnLst>
              <a:rect l="0" t="0" r="r" b="b"/>
              <a:pathLst>
                <a:path w="486" h="478">
                  <a:moveTo>
                    <a:pt x="182" y="478"/>
                  </a:moveTo>
                  <a:lnTo>
                    <a:pt x="182" y="478"/>
                  </a:lnTo>
                  <a:lnTo>
                    <a:pt x="186" y="478"/>
                  </a:lnTo>
                  <a:lnTo>
                    <a:pt x="186" y="476"/>
                  </a:lnTo>
                  <a:lnTo>
                    <a:pt x="188" y="468"/>
                  </a:lnTo>
                  <a:lnTo>
                    <a:pt x="190" y="462"/>
                  </a:lnTo>
                  <a:lnTo>
                    <a:pt x="194" y="458"/>
                  </a:lnTo>
                  <a:lnTo>
                    <a:pt x="202" y="456"/>
                  </a:lnTo>
                  <a:lnTo>
                    <a:pt x="214" y="458"/>
                  </a:lnTo>
                  <a:lnTo>
                    <a:pt x="214" y="458"/>
                  </a:lnTo>
                  <a:lnTo>
                    <a:pt x="226" y="460"/>
                  </a:lnTo>
                  <a:lnTo>
                    <a:pt x="234" y="464"/>
                  </a:lnTo>
                  <a:lnTo>
                    <a:pt x="246" y="470"/>
                  </a:lnTo>
                  <a:lnTo>
                    <a:pt x="248" y="474"/>
                  </a:lnTo>
                  <a:lnTo>
                    <a:pt x="252" y="474"/>
                  </a:lnTo>
                  <a:lnTo>
                    <a:pt x="256" y="474"/>
                  </a:lnTo>
                  <a:lnTo>
                    <a:pt x="262" y="472"/>
                  </a:lnTo>
                  <a:lnTo>
                    <a:pt x="262" y="472"/>
                  </a:lnTo>
                  <a:lnTo>
                    <a:pt x="268" y="468"/>
                  </a:lnTo>
                  <a:lnTo>
                    <a:pt x="272" y="462"/>
                  </a:lnTo>
                  <a:lnTo>
                    <a:pt x="274" y="458"/>
                  </a:lnTo>
                  <a:lnTo>
                    <a:pt x="276" y="452"/>
                  </a:lnTo>
                  <a:lnTo>
                    <a:pt x="274" y="438"/>
                  </a:lnTo>
                  <a:lnTo>
                    <a:pt x="266" y="422"/>
                  </a:lnTo>
                  <a:lnTo>
                    <a:pt x="266" y="422"/>
                  </a:lnTo>
                  <a:lnTo>
                    <a:pt x="262" y="416"/>
                  </a:lnTo>
                  <a:lnTo>
                    <a:pt x="256" y="410"/>
                  </a:lnTo>
                  <a:lnTo>
                    <a:pt x="248" y="400"/>
                  </a:lnTo>
                  <a:lnTo>
                    <a:pt x="244" y="396"/>
                  </a:lnTo>
                  <a:lnTo>
                    <a:pt x="244" y="392"/>
                  </a:lnTo>
                  <a:lnTo>
                    <a:pt x="248" y="388"/>
                  </a:lnTo>
                  <a:lnTo>
                    <a:pt x="254" y="382"/>
                  </a:lnTo>
                  <a:lnTo>
                    <a:pt x="254" y="382"/>
                  </a:lnTo>
                  <a:lnTo>
                    <a:pt x="274" y="368"/>
                  </a:lnTo>
                  <a:lnTo>
                    <a:pt x="290" y="352"/>
                  </a:lnTo>
                  <a:lnTo>
                    <a:pt x="314" y="330"/>
                  </a:lnTo>
                  <a:lnTo>
                    <a:pt x="314" y="330"/>
                  </a:lnTo>
                  <a:lnTo>
                    <a:pt x="320" y="326"/>
                  </a:lnTo>
                  <a:lnTo>
                    <a:pt x="322" y="326"/>
                  </a:lnTo>
                  <a:lnTo>
                    <a:pt x="324" y="328"/>
                  </a:lnTo>
                  <a:lnTo>
                    <a:pt x="334" y="334"/>
                  </a:lnTo>
                  <a:lnTo>
                    <a:pt x="354" y="350"/>
                  </a:lnTo>
                  <a:lnTo>
                    <a:pt x="354" y="350"/>
                  </a:lnTo>
                  <a:lnTo>
                    <a:pt x="378" y="368"/>
                  </a:lnTo>
                  <a:lnTo>
                    <a:pt x="388" y="376"/>
                  </a:lnTo>
                  <a:lnTo>
                    <a:pt x="398" y="382"/>
                  </a:lnTo>
                  <a:lnTo>
                    <a:pt x="406" y="384"/>
                  </a:lnTo>
                  <a:lnTo>
                    <a:pt x="416" y="384"/>
                  </a:lnTo>
                  <a:lnTo>
                    <a:pt x="424" y="382"/>
                  </a:lnTo>
                  <a:lnTo>
                    <a:pt x="434" y="376"/>
                  </a:lnTo>
                  <a:lnTo>
                    <a:pt x="434" y="376"/>
                  </a:lnTo>
                  <a:lnTo>
                    <a:pt x="454" y="360"/>
                  </a:lnTo>
                  <a:lnTo>
                    <a:pt x="464" y="350"/>
                  </a:lnTo>
                  <a:lnTo>
                    <a:pt x="472" y="340"/>
                  </a:lnTo>
                  <a:lnTo>
                    <a:pt x="480" y="330"/>
                  </a:lnTo>
                  <a:lnTo>
                    <a:pt x="484" y="320"/>
                  </a:lnTo>
                  <a:lnTo>
                    <a:pt x="486" y="306"/>
                  </a:lnTo>
                  <a:lnTo>
                    <a:pt x="484" y="294"/>
                  </a:lnTo>
                  <a:lnTo>
                    <a:pt x="484" y="294"/>
                  </a:lnTo>
                  <a:lnTo>
                    <a:pt x="478" y="266"/>
                  </a:lnTo>
                  <a:lnTo>
                    <a:pt x="474" y="242"/>
                  </a:lnTo>
                  <a:lnTo>
                    <a:pt x="470" y="230"/>
                  </a:lnTo>
                  <a:lnTo>
                    <a:pt x="466" y="220"/>
                  </a:lnTo>
                  <a:lnTo>
                    <a:pt x="462" y="210"/>
                  </a:lnTo>
                  <a:lnTo>
                    <a:pt x="454" y="202"/>
                  </a:lnTo>
                  <a:lnTo>
                    <a:pt x="454" y="202"/>
                  </a:lnTo>
                  <a:lnTo>
                    <a:pt x="436" y="186"/>
                  </a:lnTo>
                  <a:lnTo>
                    <a:pt x="428" y="178"/>
                  </a:lnTo>
                  <a:lnTo>
                    <a:pt x="422" y="170"/>
                  </a:lnTo>
                  <a:lnTo>
                    <a:pt x="418" y="162"/>
                  </a:lnTo>
                  <a:lnTo>
                    <a:pt x="416" y="156"/>
                  </a:lnTo>
                  <a:lnTo>
                    <a:pt x="420" y="148"/>
                  </a:lnTo>
                  <a:lnTo>
                    <a:pt x="426" y="142"/>
                  </a:lnTo>
                  <a:lnTo>
                    <a:pt x="426" y="142"/>
                  </a:lnTo>
                  <a:lnTo>
                    <a:pt x="444" y="126"/>
                  </a:lnTo>
                  <a:lnTo>
                    <a:pt x="452" y="116"/>
                  </a:lnTo>
                  <a:lnTo>
                    <a:pt x="458" y="106"/>
                  </a:lnTo>
                  <a:lnTo>
                    <a:pt x="464" y="96"/>
                  </a:lnTo>
                  <a:lnTo>
                    <a:pt x="464" y="86"/>
                  </a:lnTo>
                  <a:lnTo>
                    <a:pt x="462" y="78"/>
                  </a:lnTo>
                  <a:lnTo>
                    <a:pt x="454" y="70"/>
                  </a:lnTo>
                  <a:lnTo>
                    <a:pt x="454" y="70"/>
                  </a:lnTo>
                  <a:lnTo>
                    <a:pt x="444" y="66"/>
                  </a:lnTo>
                  <a:lnTo>
                    <a:pt x="434" y="64"/>
                  </a:lnTo>
                  <a:lnTo>
                    <a:pt x="424" y="66"/>
                  </a:lnTo>
                  <a:lnTo>
                    <a:pt x="416" y="68"/>
                  </a:lnTo>
                  <a:lnTo>
                    <a:pt x="400" y="76"/>
                  </a:lnTo>
                  <a:lnTo>
                    <a:pt x="392" y="80"/>
                  </a:lnTo>
                  <a:lnTo>
                    <a:pt x="386" y="82"/>
                  </a:lnTo>
                  <a:lnTo>
                    <a:pt x="386" y="82"/>
                  </a:lnTo>
                  <a:lnTo>
                    <a:pt x="378" y="84"/>
                  </a:lnTo>
                  <a:lnTo>
                    <a:pt x="372" y="84"/>
                  </a:lnTo>
                  <a:lnTo>
                    <a:pt x="368" y="82"/>
                  </a:lnTo>
                  <a:lnTo>
                    <a:pt x="366" y="80"/>
                  </a:lnTo>
                  <a:lnTo>
                    <a:pt x="358" y="66"/>
                  </a:lnTo>
                  <a:lnTo>
                    <a:pt x="358" y="66"/>
                  </a:lnTo>
                  <a:lnTo>
                    <a:pt x="348" y="46"/>
                  </a:lnTo>
                  <a:lnTo>
                    <a:pt x="340" y="24"/>
                  </a:lnTo>
                  <a:lnTo>
                    <a:pt x="332" y="0"/>
                  </a:lnTo>
                  <a:lnTo>
                    <a:pt x="332" y="0"/>
                  </a:lnTo>
                  <a:lnTo>
                    <a:pt x="286" y="4"/>
                  </a:lnTo>
                  <a:lnTo>
                    <a:pt x="252" y="8"/>
                  </a:lnTo>
                  <a:lnTo>
                    <a:pt x="242" y="10"/>
                  </a:lnTo>
                  <a:lnTo>
                    <a:pt x="236" y="14"/>
                  </a:lnTo>
                  <a:lnTo>
                    <a:pt x="236" y="14"/>
                  </a:lnTo>
                  <a:lnTo>
                    <a:pt x="234" y="20"/>
                  </a:lnTo>
                  <a:lnTo>
                    <a:pt x="230" y="34"/>
                  </a:lnTo>
                  <a:lnTo>
                    <a:pt x="230" y="34"/>
                  </a:lnTo>
                  <a:lnTo>
                    <a:pt x="224" y="54"/>
                  </a:lnTo>
                  <a:lnTo>
                    <a:pt x="222" y="70"/>
                  </a:lnTo>
                  <a:lnTo>
                    <a:pt x="222" y="70"/>
                  </a:lnTo>
                  <a:lnTo>
                    <a:pt x="220" y="74"/>
                  </a:lnTo>
                  <a:lnTo>
                    <a:pt x="212" y="78"/>
                  </a:lnTo>
                  <a:lnTo>
                    <a:pt x="204" y="80"/>
                  </a:lnTo>
                  <a:lnTo>
                    <a:pt x="190" y="80"/>
                  </a:lnTo>
                  <a:lnTo>
                    <a:pt x="190" y="80"/>
                  </a:lnTo>
                  <a:lnTo>
                    <a:pt x="162" y="82"/>
                  </a:lnTo>
                  <a:lnTo>
                    <a:pt x="142" y="82"/>
                  </a:lnTo>
                  <a:lnTo>
                    <a:pt x="142" y="82"/>
                  </a:lnTo>
                  <a:lnTo>
                    <a:pt x="116" y="82"/>
                  </a:lnTo>
                  <a:lnTo>
                    <a:pt x="100" y="82"/>
                  </a:lnTo>
                  <a:lnTo>
                    <a:pt x="88" y="80"/>
                  </a:lnTo>
                  <a:lnTo>
                    <a:pt x="88" y="80"/>
                  </a:lnTo>
                  <a:lnTo>
                    <a:pt x="72" y="74"/>
                  </a:lnTo>
                  <a:lnTo>
                    <a:pt x="66" y="70"/>
                  </a:lnTo>
                  <a:lnTo>
                    <a:pt x="66" y="70"/>
                  </a:lnTo>
                  <a:lnTo>
                    <a:pt x="70" y="86"/>
                  </a:lnTo>
                  <a:lnTo>
                    <a:pt x="72" y="98"/>
                  </a:lnTo>
                  <a:lnTo>
                    <a:pt x="70" y="114"/>
                  </a:lnTo>
                  <a:lnTo>
                    <a:pt x="70" y="114"/>
                  </a:lnTo>
                  <a:lnTo>
                    <a:pt x="66" y="130"/>
                  </a:lnTo>
                  <a:lnTo>
                    <a:pt x="62" y="152"/>
                  </a:lnTo>
                  <a:lnTo>
                    <a:pt x="58" y="176"/>
                  </a:lnTo>
                  <a:lnTo>
                    <a:pt x="50" y="196"/>
                  </a:lnTo>
                  <a:lnTo>
                    <a:pt x="50" y="196"/>
                  </a:lnTo>
                  <a:lnTo>
                    <a:pt x="34" y="228"/>
                  </a:lnTo>
                  <a:lnTo>
                    <a:pt x="28" y="238"/>
                  </a:lnTo>
                  <a:lnTo>
                    <a:pt x="24" y="240"/>
                  </a:lnTo>
                  <a:lnTo>
                    <a:pt x="20" y="242"/>
                  </a:lnTo>
                  <a:lnTo>
                    <a:pt x="20" y="242"/>
                  </a:lnTo>
                  <a:lnTo>
                    <a:pt x="12" y="240"/>
                  </a:lnTo>
                  <a:lnTo>
                    <a:pt x="4" y="238"/>
                  </a:lnTo>
                  <a:lnTo>
                    <a:pt x="2" y="238"/>
                  </a:lnTo>
                  <a:lnTo>
                    <a:pt x="0" y="238"/>
                  </a:lnTo>
                  <a:lnTo>
                    <a:pt x="0" y="242"/>
                  </a:lnTo>
                  <a:lnTo>
                    <a:pt x="2" y="246"/>
                  </a:lnTo>
                  <a:lnTo>
                    <a:pt x="2" y="246"/>
                  </a:lnTo>
                  <a:lnTo>
                    <a:pt x="8" y="260"/>
                  </a:lnTo>
                  <a:lnTo>
                    <a:pt x="14" y="270"/>
                  </a:lnTo>
                  <a:lnTo>
                    <a:pt x="18" y="278"/>
                  </a:lnTo>
                  <a:lnTo>
                    <a:pt x="20" y="284"/>
                  </a:lnTo>
                  <a:lnTo>
                    <a:pt x="20" y="284"/>
                  </a:lnTo>
                  <a:lnTo>
                    <a:pt x="18" y="288"/>
                  </a:lnTo>
                  <a:lnTo>
                    <a:pt x="14" y="290"/>
                  </a:lnTo>
                  <a:lnTo>
                    <a:pt x="14" y="294"/>
                  </a:lnTo>
                  <a:lnTo>
                    <a:pt x="18" y="300"/>
                  </a:lnTo>
                  <a:lnTo>
                    <a:pt x="18" y="300"/>
                  </a:lnTo>
                  <a:lnTo>
                    <a:pt x="28" y="316"/>
                  </a:lnTo>
                  <a:lnTo>
                    <a:pt x="42" y="340"/>
                  </a:lnTo>
                  <a:lnTo>
                    <a:pt x="62" y="368"/>
                  </a:lnTo>
                  <a:lnTo>
                    <a:pt x="70" y="382"/>
                  </a:lnTo>
                  <a:lnTo>
                    <a:pt x="82" y="394"/>
                  </a:lnTo>
                  <a:lnTo>
                    <a:pt x="82" y="394"/>
                  </a:lnTo>
                  <a:lnTo>
                    <a:pt x="104" y="416"/>
                  </a:lnTo>
                  <a:lnTo>
                    <a:pt x="126" y="440"/>
                  </a:lnTo>
                  <a:lnTo>
                    <a:pt x="140" y="452"/>
                  </a:lnTo>
                  <a:lnTo>
                    <a:pt x="154" y="462"/>
                  </a:lnTo>
                  <a:lnTo>
                    <a:pt x="168" y="472"/>
                  </a:lnTo>
                  <a:lnTo>
                    <a:pt x="182" y="478"/>
                  </a:lnTo>
                  <a:lnTo>
                    <a:pt x="182" y="47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35" name="Freeform 1894"/>
            <p:cNvSpPr>
              <a:spLocks/>
            </p:cNvSpPr>
            <p:nvPr/>
          </p:nvSpPr>
          <p:spPr bwMode="auto">
            <a:xfrm>
              <a:off x="5559425" y="3303588"/>
              <a:ext cx="558800" cy="677862"/>
            </a:xfrm>
            <a:custGeom>
              <a:avLst/>
              <a:gdLst/>
              <a:ahLst/>
              <a:cxnLst>
                <a:cxn ang="0">
                  <a:pos x="594" y="30"/>
                </a:cxn>
                <a:cxn ang="0">
                  <a:pos x="568" y="12"/>
                </a:cxn>
                <a:cxn ang="0">
                  <a:pos x="512" y="0"/>
                </a:cxn>
                <a:cxn ang="0">
                  <a:pos x="484" y="10"/>
                </a:cxn>
                <a:cxn ang="0">
                  <a:pos x="460" y="48"/>
                </a:cxn>
                <a:cxn ang="0">
                  <a:pos x="434" y="84"/>
                </a:cxn>
                <a:cxn ang="0">
                  <a:pos x="408" y="128"/>
                </a:cxn>
                <a:cxn ang="0">
                  <a:pos x="388" y="140"/>
                </a:cxn>
                <a:cxn ang="0">
                  <a:pos x="150" y="128"/>
                </a:cxn>
                <a:cxn ang="0">
                  <a:pos x="188" y="210"/>
                </a:cxn>
                <a:cxn ang="0">
                  <a:pos x="214" y="206"/>
                </a:cxn>
                <a:cxn ang="0">
                  <a:pos x="252" y="190"/>
                </a:cxn>
                <a:cxn ang="0">
                  <a:pos x="284" y="206"/>
                </a:cxn>
                <a:cxn ang="0">
                  <a:pos x="276" y="234"/>
                </a:cxn>
                <a:cxn ang="0">
                  <a:pos x="244" y="266"/>
                </a:cxn>
                <a:cxn ang="0">
                  <a:pos x="236" y="286"/>
                </a:cxn>
                <a:cxn ang="0">
                  <a:pos x="258" y="318"/>
                </a:cxn>
                <a:cxn ang="0">
                  <a:pos x="290" y="364"/>
                </a:cxn>
                <a:cxn ang="0">
                  <a:pos x="300" y="414"/>
                </a:cxn>
                <a:cxn ang="0">
                  <a:pos x="304" y="446"/>
                </a:cxn>
                <a:cxn ang="0">
                  <a:pos x="280" y="480"/>
                </a:cxn>
                <a:cxn ang="0">
                  <a:pos x="240" y="510"/>
                </a:cxn>
                <a:cxn ang="0">
                  <a:pos x="214" y="508"/>
                </a:cxn>
                <a:cxn ang="0">
                  <a:pos x="168" y="472"/>
                </a:cxn>
                <a:cxn ang="0">
                  <a:pos x="136" y="456"/>
                </a:cxn>
                <a:cxn ang="0">
                  <a:pos x="84" y="502"/>
                </a:cxn>
                <a:cxn ang="0">
                  <a:pos x="64" y="518"/>
                </a:cxn>
                <a:cxn ang="0">
                  <a:pos x="66" y="530"/>
                </a:cxn>
                <a:cxn ang="0">
                  <a:pos x="92" y="570"/>
                </a:cxn>
                <a:cxn ang="0">
                  <a:pos x="90" y="592"/>
                </a:cxn>
                <a:cxn ang="0">
                  <a:pos x="70" y="602"/>
                </a:cxn>
                <a:cxn ang="0">
                  <a:pos x="50" y="588"/>
                </a:cxn>
                <a:cxn ang="0">
                  <a:pos x="10" y="590"/>
                </a:cxn>
                <a:cxn ang="0">
                  <a:pos x="40" y="652"/>
                </a:cxn>
                <a:cxn ang="0">
                  <a:pos x="68" y="702"/>
                </a:cxn>
                <a:cxn ang="0">
                  <a:pos x="76" y="734"/>
                </a:cxn>
                <a:cxn ang="0">
                  <a:pos x="108" y="712"/>
                </a:cxn>
                <a:cxn ang="0">
                  <a:pos x="136" y="676"/>
                </a:cxn>
                <a:cxn ang="0">
                  <a:pos x="210" y="672"/>
                </a:cxn>
                <a:cxn ang="0">
                  <a:pos x="248" y="668"/>
                </a:cxn>
                <a:cxn ang="0">
                  <a:pos x="340" y="620"/>
                </a:cxn>
                <a:cxn ang="0">
                  <a:pos x="364" y="602"/>
                </a:cxn>
                <a:cxn ang="0">
                  <a:pos x="384" y="586"/>
                </a:cxn>
                <a:cxn ang="0">
                  <a:pos x="398" y="536"/>
                </a:cxn>
                <a:cxn ang="0">
                  <a:pos x="422" y="488"/>
                </a:cxn>
                <a:cxn ang="0">
                  <a:pos x="434" y="458"/>
                </a:cxn>
                <a:cxn ang="0">
                  <a:pos x="440" y="418"/>
                </a:cxn>
                <a:cxn ang="0">
                  <a:pos x="470" y="390"/>
                </a:cxn>
                <a:cxn ang="0">
                  <a:pos x="516" y="350"/>
                </a:cxn>
                <a:cxn ang="0">
                  <a:pos x="548" y="284"/>
                </a:cxn>
                <a:cxn ang="0">
                  <a:pos x="562" y="158"/>
                </a:cxn>
                <a:cxn ang="0">
                  <a:pos x="604" y="62"/>
                </a:cxn>
              </a:cxnLst>
              <a:rect l="0" t="0" r="r" b="b"/>
              <a:pathLst>
                <a:path w="604" h="734">
                  <a:moveTo>
                    <a:pt x="596" y="34"/>
                  </a:moveTo>
                  <a:lnTo>
                    <a:pt x="596" y="34"/>
                  </a:lnTo>
                  <a:lnTo>
                    <a:pt x="596" y="32"/>
                  </a:lnTo>
                  <a:lnTo>
                    <a:pt x="594" y="30"/>
                  </a:lnTo>
                  <a:lnTo>
                    <a:pt x="592" y="26"/>
                  </a:lnTo>
                  <a:lnTo>
                    <a:pt x="586" y="22"/>
                  </a:lnTo>
                  <a:lnTo>
                    <a:pt x="580" y="16"/>
                  </a:lnTo>
                  <a:lnTo>
                    <a:pt x="568" y="12"/>
                  </a:lnTo>
                  <a:lnTo>
                    <a:pt x="552" y="8"/>
                  </a:lnTo>
                  <a:lnTo>
                    <a:pt x="552" y="8"/>
                  </a:lnTo>
                  <a:lnTo>
                    <a:pt x="524" y="2"/>
                  </a:lnTo>
                  <a:lnTo>
                    <a:pt x="512" y="0"/>
                  </a:lnTo>
                  <a:lnTo>
                    <a:pt x="504" y="2"/>
                  </a:lnTo>
                  <a:lnTo>
                    <a:pt x="496" y="2"/>
                  </a:lnTo>
                  <a:lnTo>
                    <a:pt x="490" y="6"/>
                  </a:lnTo>
                  <a:lnTo>
                    <a:pt x="484" y="10"/>
                  </a:lnTo>
                  <a:lnTo>
                    <a:pt x="478" y="18"/>
                  </a:lnTo>
                  <a:lnTo>
                    <a:pt x="478" y="18"/>
                  </a:lnTo>
                  <a:lnTo>
                    <a:pt x="468" y="32"/>
                  </a:lnTo>
                  <a:lnTo>
                    <a:pt x="460" y="48"/>
                  </a:lnTo>
                  <a:lnTo>
                    <a:pt x="452" y="60"/>
                  </a:lnTo>
                  <a:lnTo>
                    <a:pt x="444" y="70"/>
                  </a:lnTo>
                  <a:lnTo>
                    <a:pt x="444" y="70"/>
                  </a:lnTo>
                  <a:lnTo>
                    <a:pt x="434" y="84"/>
                  </a:lnTo>
                  <a:lnTo>
                    <a:pt x="430" y="90"/>
                  </a:lnTo>
                  <a:lnTo>
                    <a:pt x="412" y="122"/>
                  </a:lnTo>
                  <a:lnTo>
                    <a:pt x="412" y="122"/>
                  </a:lnTo>
                  <a:lnTo>
                    <a:pt x="408" y="128"/>
                  </a:lnTo>
                  <a:lnTo>
                    <a:pt x="402" y="134"/>
                  </a:lnTo>
                  <a:lnTo>
                    <a:pt x="396" y="138"/>
                  </a:lnTo>
                  <a:lnTo>
                    <a:pt x="396" y="138"/>
                  </a:lnTo>
                  <a:lnTo>
                    <a:pt x="388" y="140"/>
                  </a:lnTo>
                  <a:lnTo>
                    <a:pt x="376" y="140"/>
                  </a:lnTo>
                  <a:lnTo>
                    <a:pt x="342" y="138"/>
                  </a:lnTo>
                  <a:lnTo>
                    <a:pt x="298" y="134"/>
                  </a:lnTo>
                  <a:lnTo>
                    <a:pt x="150" y="128"/>
                  </a:lnTo>
                  <a:lnTo>
                    <a:pt x="180" y="204"/>
                  </a:lnTo>
                  <a:lnTo>
                    <a:pt x="180" y="204"/>
                  </a:lnTo>
                  <a:lnTo>
                    <a:pt x="182" y="206"/>
                  </a:lnTo>
                  <a:lnTo>
                    <a:pt x="188" y="210"/>
                  </a:lnTo>
                  <a:lnTo>
                    <a:pt x="192" y="210"/>
                  </a:lnTo>
                  <a:lnTo>
                    <a:pt x="198" y="210"/>
                  </a:lnTo>
                  <a:lnTo>
                    <a:pt x="206" y="210"/>
                  </a:lnTo>
                  <a:lnTo>
                    <a:pt x="214" y="206"/>
                  </a:lnTo>
                  <a:lnTo>
                    <a:pt x="214" y="206"/>
                  </a:lnTo>
                  <a:lnTo>
                    <a:pt x="232" y="198"/>
                  </a:lnTo>
                  <a:lnTo>
                    <a:pt x="242" y="194"/>
                  </a:lnTo>
                  <a:lnTo>
                    <a:pt x="252" y="190"/>
                  </a:lnTo>
                  <a:lnTo>
                    <a:pt x="260" y="190"/>
                  </a:lnTo>
                  <a:lnTo>
                    <a:pt x="268" y="192"/>
                  </a:lnTo>
                  <a:lnTo>
                    <a:pt x="276" y="196"/>
                  </a:lnTo>
                  <a:lnTo>
                    <a:pt x="284" y="206"/>
                  </a:lnTo>
                  <a:lnTo>
                    <a:pt x="284" y="206"/>
                  </a:lnTo>
                  <a:lnTo>
                    <a:pt x="282" y="210"/>
                  </a:lnTo>
                  <a:lnTo>
                    <a:pt x="280" y="220"/>
                  </a:lnTo>
                  <a:lnTo>
                    <a:pt x="276" y="234"/>
                  </a:lnTo>
                  <a:lnTo>
                    <a:pt x="272" y="240"/>
                  </a:lnTo>
                  <a:lnTo>
                    <a:pt x="266" y="246"/>
                  </a:lnTo>
                  <a:lnTo>
                    <a:pt x="266" y="246"/>
                  </a:lnTo>
                  <a:lnTo>
                    <a:pt x="244" y="266"/>
                  </a:lnTo>
                  <a:lnTo>
                    <a:pt x="236" y="274"/>
                  </a:lnTo>
                  <a:lnTo>
                    <a:pt x="234" y="280"/>
                  </a:lnTo>
                  <a:lnTo>
                    <a:pt x="234" y="280"/>
                  </a:lnTo>
                  <a:lnTo>
                    <a:pt x="236" y="286"/>
                  </a:lnTo>
                  <a:lnTo>
                    <a:pt x="240" y="296"/>
                  </a:lnTo>
                  <a:lnTo>
                    <a:pt x="246" y="306"/>
                  </a:lnTo>
                  <a:lnTo>
                    <a:pt x="258" y="318"/>
                  </a:lnTo>
                  <a:lnTo>
                    <a:pt x="258" y="318"/>
                  </a:lnTo>
                  <a:lnTo>
                    <a:pt x="270" y="328"/>
                  </a:lnTo>
                  <a:lnTo>
                    <a:pt x="280" y="342"/>
                  </a:lnTo>
                  <a:lnTo>
                    <a:pt x="288" y="354"/>
                  </a:lnTo>
                  <a:lnTo>
                    <a:pt x="290" y="364"/>
                  </a:lnTo>
                  <a:lnTo>
                    <a:pt x="290" y="364"/>
                  </a:lnTo>
                  <a:lnTo>
                    <a:pt x="294" y="392"/>
                  </a:lnTo>
                  <a:lnTo>
                    <a:pt x="300" y="414"/>
                  </a:lnTo>
                  <a:lnTo>
                    <a:pt x="300" y="414"/>
                  </a:lnTo>
                  <a:lnTo>
                    <a:pt x="302" y="420"/>
                  </a:lnTo>
                  <a:lnTo>
                    <a:pt x="304" y="432"/>
                  </a:lnTo>
                  <a:lnTo>
                    <a:pt x="304" y="438"/>
                  </a:lnTo>
                  <a:lnTo>
                    <a:pt x="304" y="446"/>
                  </a:lnTo>
                  <a:lnTo>
                    <a:pt x="300" y="454"/>
                  </a:lnTo>
                  <a:lnTo>
                    <a:pt x="296" y="462"/>
                  </a:lnTo>
                  <a:lnTo>
                    <a:pt x="296" y="462"/>
                  </a:lnTo>
                  <a:lnTo>
                    <a:pt x="280" y="480"/>
                  </a:lnTo>
                  <a:lnTo>
                    <a:pt x="262" y="494"/>
                  </a:lnTo>
                  <a:lnTo>
                    <a:pt x="244" y="510"/>
                  </a:lnTo>
                  <a:lnTo>
                    <a:pt x="244" y="510"/>
                  </a:lnTo>
                  <a:lnTo>
                    <a:pt x="240" y="510"/>
                  </a:lnTo>
                  <a:lnTo>
                    <a:pt x="232" y="512"/>
                  </a:lnTo>
                  <a:lnTo>
                    <a:pt x="226" y="512"/>
                  </a:lnTo>
                  <a:lnTo>
                    <a:pt x="220" y="512"/>
                  </a:lnTo>
                  <a:lnTo>
                    <a:pt x="214" y="508"/>
                  </a:lnTo>
                  <a:lnTo>
                    <a:pt x="206" y="502"/>
                  </a:lnTo>
                  <a:lnTo>
                    <a:pt x="206" y="502"/>
                  </a:lnTo>
                  <a:lnTo>
                    <a:pt x="188" y="488"/>
                  </a:lnTo>
                  <a:lnTo>
                    <a:pt x="168" y="472"/>
                  </a:lnTo>
                  <a:lnTo>
                    <a:pt x="146" y="456"/>
                  </a:lnTo>
                  <a:lnTo>
                    <a:pt x="146" y="456"/>
                  </a:lnTo>
                  <a:lnTo>
                    <a:pt x="140" y="456"/>
                  </a:lnTo>
                  <a:lnTo>
                    <a:pt x="136" y="456"/>
                  </a:lnTo>
                  <a:lnTo>
                    <a:pt x="132" y="458"/>
                  </a:lnTo>
                  <a:lnTo>
                    <a:pt x="132" y="458"/>
                  </a:lnTo>
                  <a:lnTo>
                    <a:pt x="104" y="486"/>
                  </a:lnTo>
                  <a:lnTo>
                    <a:pt x="84" y="502"/>
                  </a:lnTo>
                  <a:lnTo>
                    <a:pt x="72" y="510"/>
                  </a:lnTo>
                  <a:lnTo>
                    <a:pt x="72" y="510"/>
                  </a:lnTo>
                  <a:lnTo>
                    <a:pt x="68" y="512"/>
                  </a:lnTo>
                  <a:lnTo>
                    <a:pt x="64" y="518"/>
                  </a:lnTo>
                  <a:lnTo>
                    <a:pt x="62" y="524"/>
                  </a:lnTo>
                  <a:lnTo>
                    <a:pt x="64" y="526"/>
                  </a:lnTo>
                  <a:lnTo>
                    <a:pt x="66" y="530"/>
                  </a:lnTo>
                  <a:lnTo>
                    <a:pt x="66" y="530"/>
                  </a:lnTo>
                  <a:lnTo>
                    <a:pt x="74" y="538"/>
                  </a:lnTo>
                  <a:lnTo>
                    <a:pt x="84" y="550"/>
                  </a:lnTo>
                  <a:lnTo>
                    <a:pt x="90" y="562"/>
                  </a:lnTo>
                  <a:lnTo>
                    <a:pt x="92" y="570"/>
                  </a:lnTo>
                  <a:lnTo>
                    <a:pt x="92" y="570"/>
                  </a:lnTo>
                  <a:lnTo>
                    <a:pt x="92" y="576"/>
                  </a:lnTo>
                  <a:lnTo>
                    <a:pt x="92" y="586"/>
                  </a:lnTo>
                  <a:lnTo>
                    <a:pt x="90" y="592"/>
                  </a:lnTo>
                  <a:lnTo>
                    <a:pt x="86" y="596"/>
                  </a:lnTo>
                  <a:lnTo>
                    <a:pt x="80" y="600"/>
                  </a:lnTo>
                  <a:lnTo>
                    <a:pt x="70" y="602"/>
                  </a:lnTo>
                  <a:lnTo>
                    <a:pt x="70" y="602"/>
                  </a:lnTo>
                  <a:lnTo>
                    <a:pt x="64" y="596"/>
                  </a:lnTo>
                  <a:lnTo>
                    <a:pt x="58" y="590"/>
                  </a:lnTo>
                  <a:lnTo>
                    <a:pt x="50" y="588"/>
                  </a:lnTo>
                  <a:lnTo>
                    <a:pt x="50" y="588"/>
                  </a:lnTo>
                  <a:lnTo>
                    <a:pt x="20" y="584"/>
                  </a:lnTo>
                  <a:lnTo>
                    <a:pt x="20" y="584"/>
                  </a:lnTo>
                  <a:lnTo>
                    <a:pt x="14" y="586"/>
                  </a:lnTo>
                  <a:lnTo>
                    <a:pt x="10" y="590"/>
                  </a:lnTo>
                  <a:lnTo>
                    <a:pt x="4" y="596"/>
                  </a:lnTo>
                  <a:lnTo>
                    <a:pt x="0" y="606"/>
                  </a:lnTo>
                  <a:lnTo>
                    <a:pt x="0" y="606"/>
                  </a:lnTo>
                  <a:lnTo>
                    <a:pt x="40" y="652"/>
                  </a:lnTo>
                  <a:lnTo>
                    <a:pt x="40" y="652"/>
                  </a:lnTo>
                  <a:lnTo>
                    <a:pt x="54" y="670"/>
                  </a:lnTo>
                  <a:lnTo>
                    <a:pt x="62" y="684"/>
                  </a:lnTo>
                  <a:lnTo>
                    <a:pt x="68" y="702"/>
                  </a:lnTo>
                  <a:lnTo>
                    <a:pt x="68" y="702"/>
                  </a:lnTo>
                  <a:lnTo>
                    <a:pt x="76" y="728"/>
                  </a:lnTo>
                  <a:lnTo>
                    <a:pt x="76" y="734"/>
                  </a:lnTo>
                  <a:lnTo>
                    <a:pt x="76" y="734"/>
                  </a:lnTo>
                  <a:lnTo>
                    <a:pt x="88" y="728"/>
                  </a:lnTo>
                  <a:lnTo>
                    <a:pt x="98" y="722"/>
                  </a:lnTo>
                  <a:lnTo>
                    <a:pt x="108" y="712"/>
                  </a:lnTo>
                  <a:lnTo>
                    <a:pt x="108" y="712"/>
                  </a:lnTo>
                  <a:lnTo>
                    <a:pt x="116" y="700"/>
                  </a:lnTo>
                  <a:lnTo>
                    <a:pt x="124" y="686"/>
                  </a:lnTo>
                  <a:lnTo>
                    <a:pt x="128" y="682"/>
                  </a:lnTo>
                  <a:lnTo>
                    <a:pt x="136" y="676"/>
                  </a:lnTo>
                  <a:lnTo>
                    <a:pt x="144" y="674"/>
                  </a:lnTo>
                  <a:lnTo>
                    <a:pt x="156" y="672"/>
                  </a:lnTo>
                  <a:lnTo>
                    <a:pt x="156" y="672"/>
                  </a:lnTo>
                  <a:lnTo>
                    <a:pt x="210" y="672"/>
                  </a:lnTo>
                  <a:lnTo>
                    <a:pt x="234" y="672"/>
                  </a:lnTo>
                  <a:lnTo>
                    <a:pt x="242" y="670"/>
                  </a:lnTo>
                  <a:lnTo>
                    <a:pt x="248" y="668"/>
                  </a:lnTo>
                  <a:lnTo>
                    <a:pt x="248" y="668"/>
                  </a:lnTo>
                  <a:lnTo>
                    <a:pt x="292" y="652"/>
                  </a:lnTo>
                  <a:lnTo>
                    <a:pt x="320" y="638"/>
                  </a:lnTo>
                  <a:lnTo>
                    <a:pt x="332" y="630"/>
                  </a:lnTo>
                  <a:lnTo>
                    <a:pt x="340" y="620"/>
                  </a:lnTo>
                  <a:lnTo>
                    <a:pt x="340" y="620"/>
                  </a:lnTo>
                  <a:lnTo>
                    <a:pt x="348" y="612"/>
                  </a:lnTo>
                  <a:lnTo>
                    <a:pt x="354" y="608"/>
                  </a:lnTo>
                  <a:lnTo>
                    <a:pt x="364" y="602"/>
                  </a:lnTo>
                  <a:lnTo>
                    <a:pt x="374" y="598"/>
                  </a:lnTo>
                  <a:lnTo>
                    <a:pt x="378" y="594"/>
                  </a:lnTo>
                  <a:lnTo>
                    <a:pt x="384" y="586"/>
                  </a:lnTo>
                  <a:lnTo>
                    <a:pt x="384" y="586"/>
                  </a:lnTo>
                  <a:lnTo>
                    <a:pt x="388" y="578"/>
                  </a:lnTo>
                  <a:lnTo>
                    <a:pt x="392" y="570"/>
                  </a:lnTo>
                  <a:lnTo>
                    <a:pt x="394" y="552"/>
                  </a:lnTo>
                  <a:lnTo>
                    <a:pt x="398" y="536"/>
                  </a:lnTo>
                  <a:lnTo>
                    <a:pt x="400" y="528"/>
                  </a:lnTo>
                  <a:lnTo>
                    <a:pt x="404" y="520"/>
                  </a:lnTo>
                  <a:lnTo>
                    <a:pt x="404" y="520"/>
                  </a:lnTo>
                  <a:lnTo>
                    <a:pt x="422" y="488"/>
                  </a:lnTo>
                  <a:lnTo>
                    <a:pt x="430" y="472"/>
                  </a:lnTo>
                  <a:lnTo>
                    <a:pt x="434" y="464"/>
                  </a:lnTo>
                  <a:lnTo>
                    <a:pt x="434" y="458"/>
                  </a:lnTo>
                  <a:lnTo>
                    <a:pt x="434" y="458"/>
                  </a:lnTo>
                  <a:lnTo>
                    <a:pt x="434" y="444"/>
                  </a:lnTo>
                  <a:lnTo>
                    <a:pt x="436" y="432"/>
                  </a:lnTo>
                  <a:lnTo>
                    <a:pt x="438" y="424"/>
                  </a:lnTo>
                  <a:lnTo>
                    <a:pt x="440" y="418"/>
                  </a:lnTo>
                  <a:lnTo>
                    <a:pt x="446" y="412"/>
                  </a:lnTo>
                  <a:lnTo>
                    <a:pt x="452" y="404"/>
                  </a:lnTo>
                  <a:lnTo>
                    <a:pt x="452" y="404"/>
                  </a:lnTo>
                  <a:lnTo>
                    <a:pt x="470" y="390"/>
                  </a:lnTo>
                  <a:lnTo>
                    <a:pt x="486" y="376"/>
                  </a:lnTo>
                  <a:lnTo>
                    <a:pt x="502" y="362"/>
                  </a:lnTo>
                  <a:lnTo>
                    <a:pt x="516" y="350"/>
                  </a:lnTo>
                  <a:lnTo>
                    <a:pt x="516" y="350"/>
                  </a:lnTo>
                  <a:lnTo>
                    <a:pt x="526" y="334"/>
                  </a:lnTo>
                  <a:lnTo>
                    <a:pt x="538" y="316"/>
                  </a:lnTo>
                  <a:lnTo>
                    <a:pt x="546" y="298"/>
                  </a:lnTo>
                  <a:lnTo>
                    <a:pt x="548" y="284"/>
                  </a:lnTo>
                  <a:lnTo>
                    <a:pt x="548" y="284"/>
                  </a:lnTo>
                  <a:lnTo>
                    <a:pt x="552" y="224"/>
                  </a:lnTo>
                  <a:lnTo>
                    <a:pt x="558" y="184"/>
                  </a:lnTo>
                  <a:lnTo>
                    <a:pt x="562" y="158"/>
                  </a:lnTo>
                  <a:lnTo>
                    <a:pt x="562" y="158"/>
                  </a:lnTo>
                  <a:lnTo>
                    <a:pt x="586" y="104"/>
                  </a:lnTo>
                  <a:lnTo>
                    <a:pt x="604" y="62"/>
                  </a:lnTo>
                  <a:lnTo>
                    <a:pt x="604" y="62"/>
                  </a:lnTo>
                  <a:lnTo>
                    <a:pt x="600" y="46"/>
                  </a:lnTo>
                  <a:lnTo>
                    <a:pt x="596" y="34"/>
                  </a:lnTo>
                  <a:lnTo>
                    <a:pt x="596" y="3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36" name="Freeform 1895"/>
            <p:cNvSpPr>
              <a:spLocks/>
            </p:cNvSpPr>
            <p:nvPr/>
          </p:nvSpPr>
          <p:spPr bwMode="auto">
            <a:xfrm>
              <a:off x="5630863" y="3176588"/>
              <a:ext cx="1408112" cy="1387475"/>
            </a:xfrm>
            <a:custGeom>
              <a:avLst/>
              <a:gdLst/>
              <a:ahLst/>
              <a:cxnLst>
                <a:cxn ang="0">
                  <a:pos x="220" y="906"/>
                </a:cxn>
                <a:cxn ang="0">
                  <a:pos x="362" y="916"/>
                </a:cxn>
                <a:cxn ang="0">
                  <a:pos x="400" y="976"/>
                </a:cxn>
                <a:cxn ang="0">
                  <a:pos x="412" y="1034"/>
                </a:cxn>
                <a:cxn ang="0">
                  <a:pos x="490" y="1076"/>
                </a:cxn>
                <a:cxn ang="0">
                  <a:pos x="562" y="1072"/>
                </a:cxn>
                <a:cxn ang="0">
                  <a:pos x="648" y="1016"/>
                </a:cxn>
                <a:cxn ang="0">
                  <a:pos x="720" y="1038"/>
                </a:cxn>
                <a:cxn ang="0">
                  <a:pos x="756" y="1040"/>
                </a:cxn>
                <a:cxn ang="0">
                  <a:pos x="798" y="1070"/>
                </a:cxn>
                <a:cxn ang="0">
                  <a:pos x="780" y="1164"/>
                </a:cxn>
                <a:cxn ang="0">
                  <a:pos x="800" y="1230"/>
                </a:cxn>
                <a:cxn ang="0">
                  <a:pos x="802" y="1292"/>
                </a:cxn>
                <a:cxn ang="0">
                  <a:pos x="848" y="1306"/>
                </a:cxn>
                <a:cxn ang="0">
                  <a:pos x="972" y="1320"/>
                </a:cxn>
                <a:cxn ang="0">
                  <a:pos x="1068" y="1370"/>
                </a:cxn>
                <a:cxn ang="0">
                  <a:pos x="1170" y="1402"/>
                </a:cxn>
                <a:cxn ang="0">
                  <a:pos x="1252" y="1424"/>
                </a:cxn>
                <a:cxn ang="0">
                  <a:pos x="1374" y="1504"/>
                </a:cxn>
                <a:cxn ang="0">
                  <a:pos x="1426" y="1470"/>
                </a:cxn>
                <a:cxn ang="0">
                  <a:pos x="1410" y="1434"/>
                </a:cxn>
                <a:cxn ang="0">
                  <a:pos x="1340" y="1416"/>
                </a:cxn>
                <a:cxn ang="0">
                  <a:pos x="1294" y="1380"/>
                </a:cxn>
                <a:cxn ang="0">
                  <a:pos x="1284" y="1294"/>
                </a:cxn>
                <a:cxn ang="0">
                  <a:pos x="1296" y="1178"/>
                </a:cxn>
                <a:cxn ang="0">
                  <a:pos x="1338" y="1124"/>
                </a:cxn>
                <a:cxn ang="0">
                  <a:pos x="1490" y="1094"/>
                </a:cxn>
                <a:cxn ang="0">
                  <a:pos x="1442" y="968"/>
                </a:cxn>
                <a:cxn ang="0">
                  <a:pos x="1370" y="810"/>
                </a:cxn>
                <a:cxn ang="0">
                  <a:pos x="1388" y="776"/>
                </a:cxn>
                <a:cxn ang="0">
                  <a:pos x="1388" y="688"/>
                </a:cxn>
                <a:cxn ang="0">
                  <a:pos x="1360" y="624"/>
                </a:cxn>
                <a:cxn ang="0">
                  <a:pos x="1388" y="570"/>
                </a:cxn>
                <a:cxn ang="0">
                  <a:pos x="1390" y="530"/>
                </a:cxn>
                <a:cxn ang="0">
                  <a:pos x="1420" y="416"/>
                </a:cxn>
                <a:cxn ang="0">
                  <a:pos x="1512" y="272"/>
                </a:cxn>
                <a:cxn ang="0">
                  <a:pos x="1524" y="174"/>
                </a:cxn>
                <a:cxn ang="0">
                  <a:pos x="1474" y="92"/>
                </a:cxn>
                <a:cxn ang="0">
                  <a:pos x="1392" y="66"/>
                </a:cxn>
                <a:cxn ang="0">
                  <a:pos x="1312" y="62"/>
                </a:cxn>
                <a:cxn ang="0">
                  <a:pos x="1012" y="10"/>
                </a:cxn>
                <a:cxn ang="0">
                  <a:pos x="884" y="30"/>
                </a:cxn>
                <a:cxn ang="0">
                  <a:pos x="850" y="80"/>
                </a:cxn>
                <a:cxn ang="0">
                  <a:pos x="810" y="100"/>
                </a:cxn>
                <a:cxn ang="0">
                  <a:pos x="762" y="92"/>
                </a:cxn>
                <a:cxn ang="0">
                  <a:pos x="686" y="76"/>
                </a:cxn>
                <a:cxn ang="0">
                  <a:pos x="642" y="36"/>
                </a:cxn>
                <a:cxn ang="0">
                  <a:pos x="582" y="24"/>
                </a:cxn>
                <a:cxn ang="0">
                  <a:pos x="560" y="46"/>
                </a:cxn>
                <a:cxn ang="0">
                  <a:pos x="518" y="70"/>
                </a:cxn>
                <a:cxn ang="0">
                  <a:pos x="510" y="128"/>
                </a:cxn>
                <a:cxn ang="0">
                  <a:pos x="490" y="290"/>
                </a:cxn>
                <a:cxn ang="0">
                  <a:pos x="460" y="454"/>
                </a:cxn>
                <a:cxn ang="0">
                  <a:pos x="392" y="528"/>
                </a:cxn>
                <a:cxn ang="0">
                  <a:pos x="358" y="582"/>
                </a:cxn>
                <a:cxn ang="0">
                  <a:pos x="332" y="648"/>
                </a:cxn>
                <a:cxn ang="0">
                  <a:pos x="316" y="712"/>
                </a:cxn>
                <a:cxn ang="0">
                  <a:pos x="264" y="758"/>
                </a:cxn>
                <a:cxn ang="0">
                  <a:pos x="160" y="810"/>
                </a:cxn>
                <a:cxn ang="0">
                  <a:pos x="46" y="826"/>
                </a:cxn>
                <a:cxn ang="0">
                  <a:pos x="26" y="856"/>
                </a:cxn>
                <a:cxn ang="0">
                  <a:pos x="26" y="904"/>
                </a:cxn>
              </a:cxnLst>
              <a:rect l="0" t="0" r="r" b="b"/>
              <a:pathLst>
                <a:path w="1526" h="1504">
                  <a:moveTo>
                    <a:pt x="70" y="916"/>
                  </a:moveTo>
                  <a:lnTo>
                    <a:pt x="70" y="916"/>
                  </a:lnTo>
                  <a:lnTo>
                    <a:pt x="120" y="910"/>
                  </a:lnTo>
                  <a:lnTo>
                    <a:pt x="170" y="908"/>
                  </a:lnTo>
                  <a:lnTo>
                    <a:pt x="220" y="906"/>
                  </a:lnTo>
                  <a:lnTo>
                    <a:pt x="220" y="906"/>
                  </a:lnTo>
                  <a:lnTo>
                    <a:pt x="310" y="906"/>
                  </a:lnTo>
                  <a:lnTo>
                    <a:pt x="328" y="906"/>
                  </a:lnTo>
                  <a:lnTo>
                    <a:pt x="344" y="908"/>
                  </a:lnTo>
                  <a:lnTo>
                    <a:pt x="354" y="910"/>
                  </a:lnTo>
                  <a:lnTo>
                    <a:pt x="362" y="916"/>
                  </a:lnTo>
                  <a:lnTo>
                    <a:pt x="362" y="916"/>
                  </a:lnTo>
                  <a:lnTo>
                    <a:pt x="374" y="926"/>
                  </a:lnTo>
                  <a:lnTo>
                    <a:pt x="388" y="940"/>
                  </a:lnTo>
                  <a:lnTo>
                    <a:pt x="394" y="948"/>
                  </a:lnTo>
                  <a:lnTo>
                    <a:pt x="398" y="956"/>
                  </a:lnTo>
                  <a:lnTo>
                    <a:pt x="400" y="964"/>
                  </a:lnTo>
                  <a:lnTo>
                    <a:pt x="400" y="976"/>
                  </a:lnTo>
                  <a:lnTo>
                    <a:pt x="400" y="976"/>
                  </a:lnTo>
                  <a:lnTo>
                    <a:pt x="400" y="986"/>
                  </a:lnTo>
                  <a:lnTo>
                    <a:pt x="400" y="998"/>
                  </a:lnTo>
                  <a:lnTo>
                    <a:pt x="402" y="1010"/>
                  </a:lnTo>
                  <a:lnTo>
                    <a:pt x="406" y="1022"/>
                  </a:lnTo>
                  <a:lnTo>
                    <a:pt x="412" y="1034"/>
                  </a:lnTo>
                  <a:lnTo>
                    <a:pt x="420" y="1044"/>
                  </a:lnTo>
                  <a:lnTo>
                    <a:pt x="430" y="1052"/>
                  </a:lnTo>
                  <a:lnTo>
                    <a:pt x="444" y="1060"/>
                  </a:lnTo>
                  <a:lnTo>
                    <a:pt x="444" y="1060"/>
                  </a:lnTo>
                  <a:lnTo>
                    <a:pt x="474" y="1072"/>
                  </a:lnTo>
                  <a:lnTo>
                    <a:pt x="490" y="1076"/>
                  </a:lnTo>
                  <a:lnTo>
                    <a:pt x="508" y="1080"/>
                  </a:lnTo>
                  <a:lnTo>
                    <a:pt x="524" y="1082"/>
                  </a:lnTo>
                  <a:lnTo>
                    <a:pt x="538" y="1082"/>
                  </a:lnTo>
                  <a:lnTo>
                    <a:pt x="552" y="1078"/>
                  </a:lnTo>
                  <a:lnTo>
                    <a:pt x="562" y="1072"/>
                  </a:lnTo>
                  <a:lnTo>
                    <a:pt x="562" y="1072"/>
                  </a:lnTo>
                  <a:lnTo>
                    <a:pt x="584" y="1052"/>
                  </a:lnTo>
                  <a:lnTo>
                    <a:pt x="598" y="1040"/>
                  </a:lnTo>
                  <a:lnTo>
                    <a:pt x="614" y="1028"/>
                  </a:lnTo>
                  <a:lnTo>
                    <a:pt x="630" y="1020"/>
                  </a:lnTo>
                  <a:lnTo>
                    <a:pt x="638" y="1016"/>
                  </a:lnTo>
                  <a:lnTo>
                    <a:pt x="648" y="1016"/>
                  </a:lnTo>
                  <a:lnTo>
                    <a:pt x="658" y="1014"/>
                  </a:lnTo>
                  <a:lnTo>
                    <a:pt x="668" y="1016"/>
                  </a:lnTo>
                  <a:lnTo>
                    <a:pt x="678" y="1018"/>
                  </a:lnTo>
                  <a:lnTo>
                    <a:pt x="688" y="1024"/>
                  </a:lnTo>
                  <a:lnTo>
                    <a:pt x="688" y="1024"/>
                  </a:lnTo>
                  <a:lnTo>
                    <a:pt x="720" y="1038"/>
                  </a:lnTo>
                  <a:lnTo>
                    <a:pt x="730" y="1042"/>
                  </a:lnTo>
                  <a:lnTo>
                    <a:pt x="736" y="1042"/>
                  </a:lnTo>
                  <a:lnTo>
                    <a:pt x="746" y="1042"/>
                  </a:lnTo>
                  <a:lnTo>
                    <a:pt x="750" y="1040"/>
                  </a:lnTo>
                  <a:lnTo>
                    <a:pt x="756" y="1040"/>
                  </a:lnTo>
                  <a:lnTo>
                    <a:pt x="756" y="1040"/>
                  </a:lnTo>
                  <a:lnTo>
                    <a:pt x="766" y="1040"/>
                  </a:lnTo>
                  <a:lnTo>
                    <a:pt x="774" y="1042"/>
                  </a:lnTo>
                  <a:lnTo>
                    <a:pt x="782" y="1046"/>
                  </a:lnTo>
                  <a:lnTo>
                    <a:pt x="790" y="1052"/>
                  </a:lnTo>
                  <a:lnTo>
                    <a:pt x="794" y="1060"/>
                  </a:lnTo>
                  <a:lnTo>
                    <a:pt x="798" y="1070"/>
                  </a:lnTo>
                  <a:lnTo>
                    <a:pt x="798" y="1086"/>
                  </a:lnTo>
                  <a:lnTo>
                    <a:pt x="794" y="1104"/>
                  </a:lnTo>
                  <a:lnTo>
                    <a:pt x="794" y="1104"/>
                  </a:lnTo>
                  <a:lnTo>
                    <a:pt x="784" y="1138"/>
                  </a:lnTo>
                  <a:lnTo>
                    <a:pt x="780" y="1150"/>
                  </a:lnTo>
                  <a:lnTo>
                    <a:pt x="780" y="1164"/>
                  </a:lnTo>
                  <a:lnTo>
                    <a:pt x="780" y="1176"/>
                  </a:lnTo>
                  <a:lnTo>
                    <a:pt x="782" y="1188"/>
                  </a:lnTo>
                  <a:lnTo>
                    <a:pt x="786" y="1200"/>
                  </a:lnTo>
                  <a:lnTo>
                    <a:pt x="794" y="1216"/>
                  </a:lnTo>
                  <a:lnTo>
                    <a:pt x="794" y="1216"/>
                  </a:lnTo>
                  <a:lnTo>
                    <a:pt x="800" y="1230"/>
                  </a:lnTo>
                  <a:lnTo>
                    <a:pt x="804" y="1242"/>
                  </a:lnTo>
                  <a:lnTo>
                    <a:pt x="802" y="1252"/>
                  </a:lnTo>
                  <a:lnTo>
                    <a:pt x="802" y="1262"/>
                  </a:lnTo>
                  <a:lnTo>
                    <a:pt x="798" y="1276"/>
                  </a:lnTo>
                  <a:lnTo>
                    <a:pt x="798" y="1284"/>
                  </a:lnTo>
                  <a:lnTo>
                    <a:pt x="802" y="1292"/>
                  </a:lnTo>
                  <a:lnTo>
                    <a:pt x="802" y="1292"/>
                  </a:lnTo>
                  <a:lnTo>
                    <a:pt x="806" y="1296"/>
                  </a:lnTo>
                  <a:lnTo>
                    <a:pt x="810" y="1300"/>
                  </a:lnTo>
                  <a:lnTo>
                    <a:pt x="820" y="1304"/>
                  </a:lnTo>
                  <a:lnTo>
                    <a:pt x="834" y="1306"/>
                  </a:lnTo>
                  <a:lnTo>
                    <a:pt x="848" y="1306"/>
                  </a:lnTo>
                  <a:lnTo>
                    <a:pt x="880" y="1306"/>
                  </a:lnTo>
                  <a:lnTo>
                    <a:pt x="896" y="1304"/>
                  </a:lnTo>
                  <a:lnTo>
                    <a:pt x="912" y="1306"/>
                  </a:lnTo>
                  <a:lnTo>
                    <a:pt x="912" y="1306"/>
                  </a:lnTo>
                  <a:lnTo>
                    <a:pt x="940" y="1312"/>
                  </a:lnTo>
                  <a:lnTo>
                    <a:pt x="972" y="1320"/>
                  </a:lnTo>
                  <a:lnTo>
                    <a:pt x="1006" y="1332"/>
                  </a:lnTo>
                  <a:lnTo>
                    <a:pt x="1024" y="1342"/>
                  </a:lnTo>
                  <a:lnTo>
                    <a:pt x="1042" y="1352"/>
                  </a:lnTo>
                  <a:lnTo>
                    <a:pt x="1042" y="1352"/>
                  </a:lnTo>
                  <a:lnTo>
                    <a:pt x="1058" y="1362"/>
                  </a:lnTo>
                  <a:lnTo>
                    <a:pt x="1068" y="1370"/>
                  </a:lnTo>
                  <a:lnTo>
                    <a:pt x="1080" y="1382"/>
                  </a:lnTo>
                  <a:lnTo>
                    <a:pt x="1088" y="1386"/>
                  </a:lnTo>
                  <a:lnTo>
                    <a:pt x="1098" y="1390"/>
                  </a:lnTo>
                  <a:lnTo>
                    <a:pt x="1130" y="1396"/>
                  </a:lnTo>
                  <a:lnTo>
                    <a:pt x="1130" y="1396"/>
                  </a:lnTo>
                  <a:lnTo>
                    <a:pt x="1170" y="1402"/>
                  </a:lnTo>
                  <a:lnTo>
                    <a:pt x="1200" y="1404"/>
                  </a:lnTo>
                  <a:lnTo>
                    <a:pt x="1212" y="1406"/>
                  </a:lnTo>
                  <a:lnTo>
                    <a:pt x="1226" y="1410"/>
                  </a:lnTo>
                  <a:lnTo>
                    <a:pt x="1238" y="1414"/>
                  </a:lnTo>
                  <a:lnTo>
                    <a:pt x="1252" y="1424"/>
                  </a:lnTo>
                  <a:lnTo>
                    <a:pt x="1252" y="1424"/>
                  </a:lnTo>
                  <a:lnTo>
                    <a:pt x="1286" y="1448"/>
                  </a:lnTo>
                  <a:lnTo>
                    <a:pt x="1324" y="1478"/>
                  </a:lnTo>
                  <a:lnTo>
                    <a:pt x="1342" y="1490"/>
                  </a:lnTo>
                  <a:lnTo>
                    <a:pt x="1358" y="1500"/>
                  </a:lnTo>
                  <a:lnTo>
                    <a:pt x="1370" y="1504"/>
                  </a:lnTo>
                  <a:lnTo>
                    <a:pt x="1374" y="1504"/>
                  </a:lnTo>
                  <a:lnTo>
                    <a:pt x="1378" y="1504"/>
                  </a:lnTo>
                  <a:lnTo>
                    <a:pt x="1378" y="1504"/>
                  </a:lnTo>
                  <a:lnTo>
                    <a:pt x="1396" y="1494"/>
                  </a:lnTo>
                  <a:lnTo>
                    <a:pt x="1408" y="1486"/>
                  </a:lnTo>
                  <a:lnTo>
                    <a:pt x="1418" y="1478"/>
                  </a:lnTo>
                  <a:lnTo>
                    <a:pt x="1426" y="1470"/>
                  </a:lnTo>
                  <a:lnTo>
                    <a:pt x="1428" y="1464"/>
                  </a:lnTo>
                  <a:lnTo>
                    <a:pt x="1428" y="1460"/>
                  </a:lnTo>
                  <a:lnTo>
                    <a:pt x="1426" y="1454"/>
                  </a:lnTo>
                  <a:lnTo>
                    <a:pt x="1424" y="1448"/>
                  </a:lnTo>
                  <a:lnTo>
                    <a:pt x="1418" y="1440"/>
                  </a:lnTo>
                  <a:lnTo>
                    <a:pt x="1410" y="1434"/>
                  </a:lnTo>
                  <a:lnTo>
                    <a:pt x="1410" y="1434"/>
                  </a:lnTo>
                  <a:lnTo>
                    <a:pt x="1392" y="1424"/>
                  </a:lnTo>
                  <a:lnTo>
                    <a:pt x="1378" y="1418"/>
                  </a:lnTo>
                  <a:lnTo>
                    <a:pt x="1364" y="1416"/>
                  </a:lnTo>
                  <a:lnTo>
                    <a:pt x="1352" y="1414"/>
                  </a:lnTo>
                  <a:lnTo>
                    <a:pt x="1340" y="1416"/>
                  </a:lnTo>
                  <a:lnTo>
                    <a:pt x="1328" y="1414"/>
                  </a:lnTo>
                  <a:lnTo>
                    <a:pt x="1318" y="1410"/>
                  </a:lnTo>
                  <a:lnTo>
                    <a:pt x="1308" y="1402"/>
                  </a:lnTo>
                  <a:lnTo>
                    <a:pt x="1308" y="1402"/>
                  </a:lnTo>
                  <a:lnTo>
                    <a:pt x="1300" y="1392"/>
                  </a:lnTo>
                  <a:lnTo>
                    <a:pt x="1294" y="1380"/>
                  </a:lnTo>
                  <a:lnTo>
                    <a:pt x="1292" y="1370"/>
                  </a:lnTo>
                  <a:lnTo>
                    <a:pt x="1290" y="1362"/>
                  </a:lnTo>
                  <a:lnTo>
                    <a:pt x="1290" y="1342"/>
                  </a:lnTo>
                  <a:lnTo>
                    <a:pt x="1288" y="1322"/>
                  </a:lnTo>
                  <a:lnTo>
                    <a:pt x="1288" y="1322"/>
                  </a:lnTo>
                  <a:lnTo>
                    <a:pt x="1284" y="1294"/>
                  </a:lnTo>
                  <a:lnTo>
                    <a:pt x="1284" y="1256"/>
                  </a:lnTo>
                  <a:lnTo>
                    <a:pt x="1284" y="1236"/>
                  </a:lnTo>
                  <a:lnTo>
                    <a:pt x="1286" y="1216"/>
                  </a:lnTo>
                  <a:lnTo>
                    <a:pt x="1290" y="1196"/>
                  </a:lnTo>
                  <a:lnTo>
                    <a:pt x="1296" y="1178"/>
                  </a:lnTo>
                  <a:lnTo>
                    <a:pt x="1296" y="1178"/>
                  </a:lnTo>
                  <a:lnTo>
                    <a:pt x="1304" y="1150"/>
                  </a:lnTo>
                  <a:lnTo>
                    <a:pt x="1308" y="1140"/>
                  </a:lnTo>
                  <a:lnTo>
                    <a:pt x="1312" y="1134"/>
                  </a:lnTo>
                  <a:lnTo>
                    <a:pt x="1316" y="1128"/>
                  </a:lnTo>
                  <a:lnTo>
                    <a:pt x="1326" y="1126"/>
                  </a:lnTo>
                  <a:lnTo>
                    <a:pt x="1338" y="1124"/>
                  </a:lnTo>
                  <a:lnTo>
                    <a:pt x="1356" y="1124"/>
                  </a:lnTo>
                  <a:lnTo>
                    <a:pt x="1356" y="1124"/>
                  </a:lnTo>
                  <a:lnTo>
                    <a:pt x="1490" y="1132"/>
                  </a:lnTo>
                  <a:lnTo>
                    <a:pt x="1490" y="1132"/>
                  </a:lnTo>
                  <a:lnTo>
                    <a:pt x="1490" y="1122"/>
                  </a:lnTo>
                  <a:lnTo>
                    <a:pt x="1490" y="1094"/>
                  </a:lnTo>
                  <a:lnTo>
                    <a:pt x="1488" y="1076"/>
                  </a:lnTo>
                  <a:lnTo>
                    <a:pt x="1482" y="1056"/>
                  </a:lnTo>
                  <a:lnTo>
                    <a:pt x="1474" y="1032"/>
                  </a:lnTo>
                  <a:lnTo>
                    <a:pt x="1464" y="1010"/>
                  </a:lnTo>
                  <a:lnTo>
                    <a:pt x="1464" y="1010"/>
                  </a:lnTo>
                  <a:lnTo>
                    <a:pt x="1442" y="968"/>
                  </a:lnTo>
                  <a:lnTo>
                    <a:pt x="1424" y="934"/>
                  </a:lnTo>
                  <a:lnTo>
                    <a:pt x="1396" y="868"/>
                  </a:lnTo>
                  <a:lnTo>
                    <a:pt x="1396" y="868"/>
                  </a:lnTo>
                  <a:lnTo>
                    <a:pt x="1382" y="838"/>
                  </a:lnTo>
                  <a:lnTo>
                    <a:pt x="1372" y="818"/>
                  </a:lnTo>
                  <a:lnTo>
                    <a:pt x="1370" y="810"/>
                  </a:lnTo>
                  <a:lnTo>
                    <a:pt x="1368" y="802"/>
                  </a:lnTo>
                  <a:lnTo>
                    <a:pt x="1370" y="796"/>
                  </a:lnTo>
                  <a:lnTo>
                    <a:pt x="1376" y="792"/>
                  </a:lnTo>
                  <a:lnTo>
                    <a:pt x="1376" y="792"/>
                  </a:lnTo>
                  <a:lnTo>
                    <a:pt x="1382" y="784"/>
                  </a:lnTo>
                  <a:lnTo>
                    <a:pt x="1388" y="776"/>
                  </a:lnTo>
                  <a:lnTo>
                    <a:pt x="1392" y="764"/>
                  </a:lnTo>
                  <a:lnTo>
                    <a:pt x="1396" y="750"/>
                  </a:lnTo>
                  <a:lnTo>
                    <a:pt x="1398" y="736"/>
                  </a:lnTo>
                  <a:lnTo>
                    <a:pt x="1398" y="720"/>
                  </a:lnTo>
                  <a:lnTo>
                    <a:pt x="1394" y="704"/>
                  </a:lnTo>
                  <a:lnTo>
                    <a:pt x="1388" y="688"/>
                  </a:lnTo>
                  <a:lnTo>
                    <a:pt x="1388" y="688"/>
                  </a:lnTo>
                  <a:lnTo>
                    <a:pt x="1374" y="662"/>
                  </a:lnTo>
                  <a:lnTo>
                    <a:pt x="1366" y="646"/>
                  </a:lnTo>
                  <a:lnTo>
                    <a:pt x="1360" y="636"/>
                  </a:lnTo>
                  <a:lnTo>
                    <a:pt x="1358" y="630"/>
                  </a:lnTo>
                  <a:lnTo>
                    <a:pt x="1360" y="624"/>
                  </a:lnTo>
                  <a:lnTo>
                    <a:pt x="1360" y="624"/>
                  </a:lnTo>
                  <a:lnTo>
                    <a:pt x="1362" y="610"/>
                  </a:lnTo>
                  <a:lnTo>
                    <a:pt x="1368" y="596"/>
                  </a:lnTo>
                  <a:lnTo>
                    <a:pt x="1378" y="584"/>
                  </a:lnTo>
                  <a:lnTo>
                    <a:pt x="1388" y="570"/>
                  </a:lnTo>
                  <a:lnTo>
                    <a:pt x="1388" y="570"/>
                  </a:lnTo>
                  <a:lnTo>
                    <a:pt x="1392" y="564"/>
                  </a:lnTo>
                  <a:lnTo>
                    <a:pt x="1394" y="558"/>
                  </a:lnTo>
                  <a:lnTo>
                    <a:pt x="1394" y="552"/>
                  </a:lnTo>
                  <a:lnTo>
                    <a:pt x="1392" y="546"/>
                  </a:lnTo>
                  <a:lnTo>
                    <a:pt x="1390" y="538"/>
                  </a:lnTo>
                  <a:lnTo>
                    <a:pt x="1390" y="530"/>
                  </a:lnTo>
                  <a:lnTo>
                    <a:pt x="1390" y="520"/>
                  </a:lnTo>
                  <a:lnTo>
                    <a:pt x="1394" y="506"/>
                  </a:lnTo>
                  <a:lnTo>
                    <a:pt x="1394" y="506"/>
                  </a:lnTo>
                  <a:lnTo>
                    <a:pt x="1412" y="450"/>
                  </a:lnTo>
                  <a:lnTo>
                    <a:pt x="1418" y="428"/>
                  </a:lnTo>
                  <a:lnTo>
                    <a:pt x="1420" y="416"/>
                  </a:lnTo>
                  <a:lnTo>
                    <a:pt x="1420" y="416"/>
                  </a:lnTo>
                  <a:lnTo>
                    <a:pt x="1424" y="408"/>
                  </a:lnTo>
                  <a:lnTo>
                    <a:pt x="1434" y="392"/>
                  </a:lnTo>
                  <a:lnTo>
                    <a:pt x="1466" y="348"/>
                  </a:lnTo>
                  <a:lnTo>
                    <a:pt x="1498" y="296"/>
                  </a:lnTo>
                  <a:lnTo>
                    <a:pt x="1512" y="272"/>
                  </a:lnTo>
                  <a:lnTo>
                    <a:pt x="1520" y="252"/>
                  </a:lnTo>
                  <a:lnTo>
                    <a:pt x="1520" y="252"/>
                  </a:lnTo>
                  <a:lnTo>
                    <a:pt x="1524" y="234"/>
                  </a:lnTo>
                  <a:lnTo>
                    <a:pt x="1526" y="216"/>
                  </a:lnTo>
                  <a:lnTo>
                    <a:pt x="1526" y="194"/>
                  </a:lnTo>
                  <a:lnTo>
                    <a:pt x="1524" y="174"/>
                  </a:lnTo>
                  <a:lnTo>
                    <a:pt x="1518" y="154"/>
                  </a:lnTo>
                  <a:lnTo>
                    <a:pt x="1512" y="134"/>
                  </a:lnTo>
                  <a:lnTo>
                    <a:pt x="1500" y="118"/>
                  </a:lnTo>
                  <a:lnTo>
                    <a:pt x="1488" y="104"/>
                  </a:lnTo>
                  <a:lnTo>
                    <a:pt x="1488" y="104"/>
                  </a:lnTo>
                  <a:lnTo>
                    <a:pt x="1474" y="92"/>
                  </a:lnTo>
                  <a:lnTo>
                    <a:pt x="1460" y="84"/>
                  </a:lnTo>
                  <a:lnTo>
                    <a:pt x="1450" y="78"/>
                  </a:lnTo>
                  <a:lnTo>
                    <a:pt x="1438" y="74"/>
                  </a:lnTo>
                  <a:lnTo>
                    <a:pt x="1416" y="70"/>
                  </a:lnTo>
                  <a:lnTo>
                    <a:pt x="1392" y="66"/>
                  </a:lnTo>
                  <a:lnTo>
                    <a:pt x="1392" y="66"/>
                  </a:lnTo>
                  <a:lnTo>
                    <a:pt x="1378" y="66"/>
                  </a:lnTo>
                  <a:lnTo>
                    <a:pt x="1366" y="66"/>
                  </a:lnTo>
                  <a:lnTo>
                    <a:pt x="1344" y="70"/>
                  </a:lnTo>
                  <a:lnTo>
                    <a:pt x="1334" y="70"/>
                  </a:lnTo>
                  <a:lnTo>
                    <a:pt x="1324" y="68"/>
                  </a:lnTo>
                  <a:lnTo>
                    <a:pt x="1312" y="62"/>
                  </a:lnTo>
                  <a:lnTo>
                    <a:pt x="1300" y="52"/>
                  </a:lnTo>
                  <a:lnTo>
                    <a:pt x="1300" y="52"/>
                  </a:lnTo>
                  <a:lnTo>
                    <a:pt x="1260" y="14"/>
                  </a:lnTo>
                  <a:lnTo>
                    <a:pt x="1244" y="0"/>
                  </a:lnTo>
                  <a:lnTo>
                    <a:pt x="1244" y="0"/>
                  </a:lnTo>
                  <a:lnTo>
                    <a:pt x="1012" y="10"/>
                  </a:lnTo>
                  <a:lnTo>
                    <a:pt x="1012" y="10"/>
                  </a:lnTo>
                  <a:lnTo>
                    <a:pt x="974" y="12"/>
                  </a:lnTo>
                  <a:lnTo>
                    <a:pt x="934" y="18"/>
                  </a:lnTo>
                  <a:lnTo>
                    <a:pt x="914" y="20"/>
                  </a:lnTo>
                  <a:lnTo>
                    <a:pt x="898" y="26"/>
                  </a:lnTo>
                  <a:lnTo>
                    <a:pt x="884" y="30"/>
                  </a:lnTo>
                  <a:lnTo>
                    <a:pt x="874" y="36"/>
                  </a:lnTo>
                  <a:lnTo>
                    <a:pt x="874" y="36"/>
                  </a:lnTo>
                  <a:lnTo>
                    <a:pt x="868" y="44"/>
                  </a:lnTo>
                  <a:lnTo>
                    <a:pt x="864" y="52"/>
                  </a:lnTo>
                  <a:lnTo>
                    <a:pt x="856" y="72"/>
                  </a:lnTo>
                  <a:lnTo>
                    <a:pt x="850" y="80"/>
                  </a:lnTo>
                  <a:lnTo>
                    <a:pt x="844" y="86"/>
                  </a:lnTo>
                  <a:lnTo>
                    <a:pt x="836" y="92"/>
                  </a:lnTo>
                  <a:lnTo>
                    <a:pt x="826" y="96"/>
                  </a:lnTo>
                  <a:lnTo>
                    <a:pt x="826" y="96"/>
                  </a:lnTo>
                  <a:lnTo>
                    <a:pt x="812" y="98"/>
                  </a:lnTo>
                  <a:lnTo>
                    <a:pt x="810" y="100"/>
                  </a:lnTo>
                  <a:lnTo>
                    <a:pt x="794" y="100"/>
                  </a:lnTo>
                  <a:lnTo>
                    <a:pt x="794" y="100"/>
                  </a:lnTo>
                  <a:lnTo>
                    <a:pt x="778" y="100"/>
                  </a:lnTo>
                  <a:lnTo>
                    <a:pt x="772" y="100"/>
                  </a:lnTo>
                  <a:lnTo>
                    <a:pt x="770" y="98"/>
                  </a:lnTo>
                  <a:lnTo>
                    <a:pt x="762" y="92"/>
                  </a:lnTo>
                  <a:lnTo>
                    <a:pt x="746" y="84"/>
                  </a:lnTo>
                  <a:lnTo>
                    <a:pt x="746" y="84"/>
                  </a:lnTo>
                  <a:lnTo>
                    <a:pt x="734" y="82"/>
                  </a:lnTo>
                  <a:lnTo>
                    <a:pt x="724" y="80"/>
                  </a:lnTo>
                  <a:lnTo>
                    <a:pt x="702" y="78"/>
                  </a:lnTo>
                  <a:lnTo>
                    <a:pt x="686" y="76"/>
                  </a:lnTo>
                  <a:lnTo>
                    <a:pt x="678" y="74"/>
                  </a:lnTo>
                  <a:lnTo>
                    <a:pt x="674" y="72"/>
                  </a:lnTo>
                  <a:lnTo>
                    <a:pt x="674" y="72"/>
                  </a:lnTo>
                  <a:lnTo>
                    <a:pt x="664" y="60"/>
                  </a:lnTo>
                  <a:lnTo>
                    <a:pt x="650" y="44"/>
                  </a:lnTo>
                  <a:lnTo>
                    <a:pt x="642" y="36"/>
                  </a:lnTo>
                  <a:lnTo>
                    <a:pt x="634" y="30"/>
                  </a:lnTo>
                  <a:lnTo>
                    <a:pt x="626" y="24"/>
                  </a:lnTo>
                  <a:lnTo>
                    <a:pt x="616" y="24"/>
                  </a:lnTo>
                  <a:lnTo>
                    <a:pt x="616" y="24"/>
                  </a:lnTo>
                  <a:lnTo>
                    <a:pt x="598" y="24"/>
                  </a:lnTo>
                  <a:lnTo>
                    <a:pt x="582" y="24"/>
                  </a:lnTo>
                  <a:lnTo>
                    <a:pt x="578" y="26"/>
                  </a:lnTo>
                  <a:lnTo>
                    <a:pt x="572" y="28"/>
                  </a:lnTo>
                  <a:lnTo>
                    <a:pt x="568" y="34"/>
                  </a:lnTo>
                  <a:lnTo>
                    <a:pt x="564" y="40"/>
                  </a:lnTo>
                  <a:lnTo>
                    <a:pt x="564" y="40"/>
                  </a:lnTo>
                  <a:lnTo>
                    <a:pt x="560" y="46"/>
                  </a:lnTo>
                  <a:lnTo>
                    <a:pt x="556" y="52"/>
                  </a:lnTo>
                  <a:lnTo>
                    <a:pt x="544" y="62"/>
                  </a:lnTo>
                  <a:lnTo>
                    <a:pt x="530" y="66"/>
                  </a:lnTo>
                  <a:lnTo>
                    <a:pt x="522" y="68"/>
                  </a:lnTo>
                  <a:lnTo>
                    <a:pt x="522" y="68"/>
                  </a:lnTo>
                  <a:lnTo>
                    <a:pt x="518" y="70"/>
                  </a:lnTo>
                  <a:lnTo>
                    <a:pt x="516" y="72"/>
                  </a:lnTo>
                  <a:lnTo>
                    <a:pt x="510" y="80"/>
                  </a:lnTo>
                  <a:lnTo>
                    <a:pt x="506" y="92"/>
                  </a:lnTo>
                  <a:lnTo>
                    <a:pt x="506" y="108"/>
                  </a:lnTo>
                  <a:lnTo>
                    <a:pt x="506" y="108"/>
                  </a:lnTo>
                  <a:lnTo>
                    <a:pt x="510" y="128"/>
                  </a:lnTo>
                  <a:lnTo>
                    <a:pt x="514" y="150"/>
                  </a:lnTo>
                  <a:lnTo>
                    <a:pt x="520" y="172"/>
                  </a:lnTo>
                  <a:lnTo>
                    <a:pt x="528" y="200"/>
                  </a:lnTo>
                  <a:lnTo>
                    <a:pt x="492" y="284"/>
                  </a:lnTo>
                  <a:lnTo>
                    <a:pt x="492" y="284"/>
                  </a:lnTo>
                  <a:lnTo>
                    <a:pt x="490" y="290"/>
                  </a:lnTo>
                  <a:lnTo>
                    <a:pt x="486" y="306"/>
                  </a:lnTo>
                  <a:lnTo>
                    <a:pt x="480" y="334"/>
                  </a:lnTo>
                  <a:lnTo>
                    <a:pt x="476" y="376"/>
                  </a:lnTo>
                  <a:lnTo>
                    <a:pt x="472" y="430"/>
                  </a:lnTo>
                  <a:lnTo>
                    <a:pt x="472" y="430"/>
                  </a:lnTo>
                  <a:lnTo>
                    <a:pt x="460" y="454"/>
                  </a:lnTo>
                  <a:lnTo>
                    <a:pt x="450" y="472"/>
                  </a:lnTo>
                  <a:lnTo>
                    <a:pt x="440" y="488"/>
                  </a:lnTo>
                  <a:lnTo>
                    <a:pt x="440" y="488"/>
                  </a:lnTo>
                  <a:lnTo>
                    <a:pt x="410" y="512"/>
                  </a:lnTo>
                  <a:lnTo>
                    <a:pt x="392" y="528"/>
                  </a:lnTo>
                  <a:lnTo>
                    <a:pt x="392" y="528"/>
                  </a:lnTo>
                  <a:lnTo>
                    <a:pt x="376" y="540"/>
                  </a:lnTo>
                  <a:lnTo>
                    <a:pt x="366" y="554"/>
                  </a:lnTo>
                  <a:lnTo>
                    <a:pt x="362" y="562"/>
                  </a:lnTo>
                  <a:lnTo>
                    <a:pt x="360" y="568"/>
                  </a:lnTo>
                  <a:lnTo>
                    <a:pt x="360" y="568"/>
                  </a:lnTo>
                  <a:lnTo>
                    <a:pt x="358" y="582"/>
                  </a:lnTo>
                  <a:lnTo>
                    <a:pt x="356" y="596"/>
                  </a:lnTo>
                  <a:lnTo>
                    <a:pt x="356" y="608"/>
                  </a:lnTo>
                  <a:lnTo>
                    <a:pt x="354" y="614"/>
                  </a:lnTo>
                  <a:lnTo>
                    <a:pt x="352" y="618"/>
                  </a:lnTo>
                  <a:lnTo>
                    <a:pt x="352" y="618"/>
                  </a:lnTo>
                  <a:lnTo>
                    <a:pt x="332" y="648"/>
                  </a:lnTo>
                  <a:lnTo>
                    <a:pt x="324" y="666"/>
                  </a:lnTo>
                  <a:lnTo>
                    <a:pt x="320" y="678"/>
                  </a:lnTo>
                  <a:lnTo>
                    <a:pt x="320" y="678"/>
                  </a:lnTo>
                  <a:lnTo>
                    <a:pt x="320" y="688"/>
                  </a:lnTo>
                  <a:lnTo>
                    <a:pt x="318" y="704"/>
                  </a:lnTo>
                  <a:lnTo>
                    <a:pt x="316" y="712"/>
                  </a:lnTo>
                  <a:lnTo>
                    <a:pt x="312" y="718"/>
                  </a:lnTo>
                  <a:lnTo>
                    <a:pt x="308" y="726"/>
                  </a:lnTo>
                  <a:lnTo>
                    <a:pt x="302" y="730"/>
                  </a:lnTo>
                  <a:lnTo>
                    <a:pt x="302" y="730"/>
                  </a:lnTo>
                  <a:lnTo>
                    <a:pt x="278" y="746"/>
                  </a:lnTo>
                  <a:lnTo>
                    <a:pt x="264" y="758"/>
                  </a:lnTo>
                  <a:lnTo>
                    <a:pt x="264" y="758"/>
                  </a:lnTo>
                  <a:lnTo>
                    <a:pt x="244" y="774"/>
                  </a:lnTo>
                  <a:lnTo>
                    <a:pt x="228" y="782"/>
                  </a:lnTo>
                  <a:lnTo>
                    <a:pt x="214" y="790"/>
                  </a:lnTo>
                  <a:lnTo>
                    <a:pt x="214" y="790"/>
                  </a:lnTo>
                  <a:lnTo>
                    <a:pt x="160" y="810"/>
                  </a:lnTo>
                  <a:lnTo>
                    <a:pt x="92" y="808"/>
                  </a:lnTo>
                  <a:lnTo>
                    <a:pt x="64" y="812"/>
                  </a:lnTo>
                  <a:lnTo>
                    <a:pt x="64" y="812"/>
                  </a:lnTo>
                  <a:lnTo>
                    <a:pt x="58" y="816"/>
                  </a:lnTo>
                  <a:lnTo>
                    <a:pt x="52" y="820"/>
                  </a:lnTo>
                  <a:lnTo>
                    <a:pt x="46" y="826"/>
                  </a:lnTo>
                  <a:lnTo>
                    <a:pt x="46" y="826"/>
                  </a:lnTo>
                  <a:lnTo>
                    <a:pt x="42" y="832"/>
                  </a:lnTo>
                  <a:lnTo>
                    <a:pt x="38" y="840"/>
                  </a:lnTo>
                  <a:lnTo>
                    <a:pt x="32" y="848"/>
                  </a:lnTo>
                  <a:lnTo>
                    <a:pt x="26" y="856"/>
                  </a:lnTo>
                  <a:lnTo>
                    <a:pt x="26" y="856"/>
                  </a:lnTo>
                  <a:lnTo>
                    <a:pt x="0" y="872"/>
                  </a:lnTo>
                  <a:lnTo>
                    <a:pt x="0" y="872"/>
                  </a:lnTo>
                  <a:lnTo>
                    <a:pt x="4" y="878"/>
                  </a:lnTo>
                  <a:lnTo>
                    <a:pt x="10" y="888"/>
                  </a:lnTo>
                  <a:lnTo>
                    <a:pt x="20" y="900"/>
                  </a:lnTo>
                  <a:lnTo>
                    <a:pt x="26" y="904"/>
                  </a:lnTo>
                  <a:lnTo>
                    <a:pt x="32" y="906"/>
                  </a:lnTo>
                  <a:lnTo>
                    <a:pt x="32" y="906"/>
                  </a:lnTo>
                  <a:lnTo>
                    <a:pt x="70" y="916"/>
                  </a:lnTo>
                  <a:lnTo>
                    <a:pt x="70" y="91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37" name="Freeform 1896"/>
            <p:cNvSpPr>
              <a:spLocks/>
            </p:cNvSpPr>
            <p:nvPr/>
          </p:nvSpPr>
          <p:spPr bwMode="auto">
            <a:xfrm>
              <a:off x="5607050" y="4010025"/>
              <a:ext cx="920750" cy="911225"/>
            </a:xfrm>
            <a:custGeom>
              <a:avLst/>
              <a:gdLst/>
              <a:ahLst/>
              <a:cxnLst>
                <a:cxn ang="0">
                  <a:pos x="874" y="968"/>
                </a:cxn>
                <a:cxn ang="0">
                  <a:pos x="814" y="980"/>
                </a:cxn>
                <a:cxn ang="0">
                  <a:pos x="752" y="986"/>
                </a:cxn>
                <a:cxn ang="0">
                  <a:pos x="700" y="980"/>
                </a:cxn>
                <a:cxn ang="0">
                  <a:pos x="552" y="936"/>
                </a:cxn>
                <a:cxn ang="0">
                  <a:pos x="438" y="922"/>
                </a:cxn>
                <a:cxn ang="0">
                  <a:pos x="222" y="928"/>
                </a:cxn>
                <a:cxn ang="0">
                  <a:pos x="118" y="904"/>
                </a:cxn>
                <a:cxn ang="0">
                  <a:pos x="80" y="906"/>
                </a:cxn>
                <a:cxn ang="0">
                  <a:pos x="34" y="928"/>
                </a:cxn>
                <a:cxn ang="0">
                  <a:pos x="12" y="928"/>
                </a:cxn>
                <a:cxn ang="0">
                  <a:pos x="2" y="882"/>
                </a:cxn>
                <a:cxn ang="0">
                  <a:pos x="24" y="706"/>
                </a:cxn>
                <a:cxn ang="0">
                  <a:pos x="52" y="624"/>
                </a:cxn>
                <a:cxn ang="0">
                  <a:pos x="132" y="544"/>
                </a:cxn>
                <a:cxn ang="0">
                  <a:pos x="156" y="506"/>
                </a:cxn>
                <a:cxn ang="0">
                  <a:pos x="158" y="442"/>
                </a:cxn>
                <a:cxn ang="0">
                  <a:pos x="164" y="422"/>
                </a:cxn>
                <a:cxn ang="0">
                  <a:pos x="174" y="412"/>
                </a:cxn>
                <a:cxn ang="0">
                  <a:pos x="138" y="348"/>
                </a:cxn>
                <a:cxn ang="0">
                  <a:pos x="122" y="284"/>
                </a:cxn>
                <a:cxn ang="0">
                  <a:pos x="126" y="200"/>
                </a:cxn>
                <a:cxn ang="0">
                  <a:pos x="120" y="152"/>
                </a:cxn>
                <a:cxn ang="0">
                  <a:pos x="70" y="42"/>
                </a:cxn>
                <a:cxn ang="0">
                  <a:pos x="72" y="26"/>
                </a:cxn>
                <a:cxn ang="0">
                  <a:pos x="204" y="0"/>
                </a:cxn>
                <a:cxn ang="0">
                  <a:pos x="376" y="6"/>
                </a:cxn>
                <a:cxn ang="0">
                  <a:pos x="418" y="38"/>
                </a:cxn>
                <a:cxn ang="0">
                  <a:pos x="426" y="72"/>
                </a:cxn>
                <a:cxn ang="0">
                  <a:pos x="430" y="112"/>
                </a:cxn>
                <a:cxn ang="0">
                  <a:pos x="448" y="142"/>
                </a:cxn>
                <a:cxn ang="0">
                  <a:pos x="530" y="176"/>
                </a:cxn>
                <a:cxn ang="0">
                  <a:pos x="568" y="178"/>
                </a:cxn>
                <a:cxn ang="0">
                  <a:pos x="616" y="140"/>
                </a:cxn>
                <a:cxn ang="0">
                  <a:pos x="652" y="116"/>
                </a:cxn>
                <a:cxn ang="0">
                  <a:pos x="706" y="116"/>
                </a:cxn>
                <a:cxn ang="0">
                  <a:pos x="766" y="140"/>
                </a:cxn>
                <a:cxn ang="0">
                  <a:pos x="790" y="134"/>
                </a:cxn>
                <a:cxn ang="0">
                  <a:pos x="814" y="144"/>
                </a:cxn>
                <a:cxn ang="0">
                  <a:pos x="826" y="176"/>
                </a:cxn>
                <a:cxn ang="0">
                  <a:pos x="818" y="208"/>
                </a:cxn>
                <a:cxn ang="0">
                  <a:pos x="806" y="260"/>
                </a:cxn>
                <a:cxn ang="0">
                  <a:pos x="820" y="312"/>
                </a:cxn>
                <a:cxn ang="0">
                  <a:pos x="826" y="356"/>
                </a:cxn>
                <a:cxn ang="0">
                  <a:pos x="828" y="390"/>
                </a:cxn>
                <a:cxn ang="0">
                  <a:pos x="846" y="400"/>
                </a:cxn>
                <a:cxn ang="0">
                  <a:pos x="930" y="404"/>
                </a:cxn>
                <a:cxn ang="0">
                  <a:pos x="996" y="414"/>
                </a:cxn>
                <a:cxn ang="0">
                  <a:pos x="986" y="426"/>
                </a:cxn>
                <a:cxn ang="0">
                  <a:pos x="974" y="486"/>
                </a:cxn>
                <a:cxn ang="0">
                  <a:pos x="972" y="550"/>
                </a:cxn>
                <a:cxn ang="0">
                  <a:pos x="960" y="576"/>
                </a:cxn>
                <a:cxn ang="0">
                  <a:pos x="912" y="576"/>
                </a:cxn>
                <a:cxn ang="0">
                  <a:pos x="838" y="572"/>
                </a:cxn>
                <a:cxn ang="0">
                  <a:pos x="814" y="582"/>
                </a:cxn>
                <a:cxn ang="0">
                  <a:pos x="806" y="632"/>
                </a:cxn>
                <a:cxn ang="0">
                  <a:pos x="810" y="744"/>
                </a:cxn>
                <a:cxn ang="0">
                  <a:pos x="806" y="796"/>
                </a:cxn>
                <a:cxn ang="0">
                  <a:pos x="808" y="836"/>
                </a:cxn>
                <a:cxn ang="0">
                  <a:pos x="868" y="912"/>
                </a:cxn>
                <a:cxn ang="0">
                  <a:pos x="896" y="940"/>
                </a:cxn>
                <a:cxn ang="0">
                  <a:pos x="892" y="956"/>
                </a:cxn>
              </a:cxnLst>
              <a:rect l="0" t="0" r="r" b="b"/>
              <a:pathLst>
                <a:path w="998" h="988">
                  <a:moveTo>
                    <a:pt x="892" y="956"/>
                  </a:moveTo>
                  <a:lnTo>
                    <a:pt x="892" y="956"/>
                  </a:lnTo>
                  <a:lnTo>
                    <a:pt x="888" y="960"/>
                  </a:lnTo>
                  <a:lnTo>
                    <a:pt x="874" y="968"/>
                  </a:lnTo>
                  <a:lnTo>
                    <a:pt x="864" y="974"/>
                  </a:lnTo>
                  <a:lnTo>
                    <a:pt x="850" y="976"/>
                  </a:lnTo>
                  <a:lnTo>
                    <a:pt x="834" y="980"/>
                  </a:lnTo>
                  <a:lnTo>
                    <a:pt x="814" y="980"/>
                  </a:lnTo>
                  <a:lnTo>
                    <a:pt x="814" y="980"/>
                  </a:lnTo>
                  <a:lnTo>
                    <a:pt x="796" y="982"/>
                  </a:lnTo>
                  <a:lnTo>
                    <a:pt x="778" y="982"/>
                  </a:lnTo>
                  <a:lnTo>
                    <a:pt x="752" y="986"/>
                  </a:lnTo>
                  <a:lnTo>
                    <a:pt x="740" y="988"/>
                  </a:lnTo>
                  <a:lnTo>
                    <a:pt x="726" y="988"/>
                  </a:lnTo>
                  <a:lnTo>
                    <a:pt x="714" y="986"/>
                  </a:lnTo>
                  <a:lnTo>
                    <a:pt x="700" y="980"/>
                  </a:lnTo>
                  <a:lnTo>
                    <a:pt x="700" y="980"/>
                  </a:lnTo>
                  <a:lnTo>
                    <a:pt x="660" y="966"/>
                  </a:lnTo>
                  <a:lnTo>
                    <a:pt x="610" y="950"/>
                  </a:lnTo>
                  <a:lnTo>
                    <a:pt x="552" y="936"/>
                  </a:lnTo>
                  <a:lnTo>
                    <a:pt x="500" y="924"/>
                  </a:lnTo>
                  <a:lnTo>
                    <a:pt x="500" y="924"/>
                  </a:lnTo>
                  <a:lnTo>
                    <a:pt x="472" y="922"/>
                  </a:lnTo>
                  <a:lnTo>
                    <a:pt x="438" y="922"/>
                  </a:lnTo>
                  <a:lnTo>
                    <a:pt x="358" y="924"/>
                  </a:lnTo>
                  <a:lnTo>
                    <a:pt x="280" y="928"/>
                  </a:lnTo>
                  <a:lnTo>
                    <a:pt x="248" y="928"/>
                  </a:lnTo>
                  <a:lnTo>
                    <a:pt x="222" y="928"/>
                  </a:lnTo>
                  <a:lnTo>
                    <a:pt x="222" y="928"/>
                  </a:lnTo>
                  <a:lnTo>
                    <a:pt x="188" y="922"/>
                  </a:lnTo>
                  <a:lnTo>
                    <a:pt x="162" y="916"/>
                  </a:lnTo>
                  <a:lnTo>
                    <a:pt x="118" y="904"/>
                  </a:lnTo>
                  <a:lnTo>
                    <a:pt x="118" y="904"/>
                  </a:lnTo>
                  <a:lnTo>
                    <a:pt x="106" y="902"/>
                  </a:lnTo>
                  <a:lnTo>
                    <a:pt x="94" y="902"/>
                  </a:lnTo>
                  <a:lnTo>
                    <a:pt x="80" y="906"/>
                  </a:lnTo>
                  <a:lnTo>
                    <a:pt x="68" y="910"/>
                  </a:lnTo>
                  <a:lnTo>
                    <a:pt x="46" y="920"/>
                  </a:lnTo>
                  <a:lnTo>
                    <a:pt x="34" y="928"/>
                  </a:lnTo>
                  <a:lnTo>
                    <a:pt x="34" y="928"/>
                  </a:lnTo>
                  <a:lnTo>
                    <a:pt x="28" y="930"/>
                  </a:lnTo>
                  <a:lnTo>
                    <a:pt x="24" y="932"/>
                  </a:lnTo>
                  <a:lnTo>
                    <a:pt x="18" y="930"/>
                  </a:lnTo>
                  <a:lnTo>
                    <a:pt x="12" y="928"/>
                  </a:lnTo>
                  <a:lnTo>
                    <a:pt x="6" y="922"/>
                  </a:lnTo>
                  <a:lnTo>
                    <a:pt x="2" y="912"/>
                  </a:lnTo>
                  <a:lnTo>
                    <a:pt x="0" y="900"/>
                  </a:lnTo>
                  <a:lnTo>
                    <a:pt x="2" y="882"/>
                  </a:lnTo>
                  <a:lnTo>
                    <a:pt x="2" y="882"/>
                  </a:lnTo>
                  <a:lnTo>
                    <a:pt x="8" y="824"/>
                  </a:lnTo>
                  <a:lnTo>
                    <a:pt x="18" y="744"/>
                  </a:lnTo>
                  <a:lnTo>
                    <a:pt x="24" y="706"/>
                  </a:lnTo>
                  <a:lnTo>
                    <a:pt x="32" y="670"/>
                  </a:lnTo>
                  <a:lnTo>
                    <a:pt x="42" y="642"/>
                  </a:lnTo>
                  <a:lnTo>
                    <a:pt x="46" y="630"/>
                  </a:lnTo>
                  <a:lnTo>
                    <a:pt x="52" y="624"/>
                  </a:lnTo>
                  <a:lnTo>
                    <a:pt x="52" y="624"/>
                  </a:lnTo>
                  <a:lnTo>
                    <a:pt x="78" y="598"/>
                  </a:lnTo>
                  <a:lnTo>
                    <a:pt x="106" y="572"/>
                  </a:lnTo>
                  <a:lnTo>
                    <a:pt x="132" y="544"/>
                  </a:lnTo>
                  <a:lnTo>
                    <a:pt x="142" y="532"/>
                  </a:lnTo>
                  <a:lnTo>
                    <a:pt x="150" y="520"/>
                  </a:lnTo>
                  <a:lnTo>
                    <a:pt x="150" y="520"/>
                  </a:lnTo>
                  <a:lnTo>
                    <a:pt x="156" y="506"/>
                  </a:lnTo>
                  <a:lnTo>
                    <a:pt x="160" y="494"/>
                  </a:lnTo>
                  <a:lnTo>
                    <a:pt x="160" y="480"/>
                  </a:lnTo>
                  <a:lnTo>
                    <a:pt x="160" y="466"/>
                  </a:lnTo>
                  <a:lnTo>
                    <a:pt x="158" y="442"/>
                  </a:lnTo>
                  <a:lnTo>
                    <a:pt x="160" y="432"/>
                  </a:lnTo>
                  <a:lnTo>
                    <a:pt x="162" y="426"/>
                  </a:lnTo>
                  <a:lnTo>
                    <a:pt x="162" y="426"/>
                  </a:lnTo>
                  <a:lnTo>
                    <a:pt x="164" y="422"/>
                  </a:lnTo>
                  <a:lnTo>
                    <a:pt x="168" y="420"/>
                  </a:lnTo>
                  <a:lnTo>
                    <a:pt x="174" y="416"/>
                  </a:lnTo>
                  <a:lnTo>
                    <a:pt x="174" y="414"/>
                  </a:lnTo>
                  <a:lnTo>
                    <a:pt x="174" y="412"/>
                  </a:lnTo>
                  <a:lnTo>
                    <a:pt x="166" y="400"/>
                  </a:lnTo>
                  <a:lnTo>
                    <a:pt x="166" y="400"/>
                  </a:lnTo>
                  <a:lnTo>
                    <a:pt x="152" y="378"/>
                  </a:lnTo>
                  <a:lnTo>
                    <a:pt x="138" y="348"/>
                  </a:lnTo>
                  <a:lnTo>
                    <a:pt x="132" y="334"/>
                  </a:lnTo>
                  <a:lnTo>
                    <a:pt x="126" y="318"/>
                  </a:lnTo>
                  <a:lnTo>
                    <a:pt x="122" y="300"/>
                  </a:lnTo>
                  <a:lnTo>
                    <a:pt x="122" y="284"/>
                  </a:lnTo>
                  <a:lnTo>
                    <a:pt x="122" y="284"/>
                  </a:lnTo>
                  <a:lnTo>
                    <a:pt x="122" y="254"/>
                  </a:lnTo>
                  <a:lnTo>
                    <a:pt x="126" y="228"/>
                  </a:lnTo>
                  <a:lnTo>
                    <a:pt x="126" y="200"/>
                  </a:lnTo>
                  <a:lnTo>
                    <a:pt x="126" y="186"/>
                  </a:lnTo>
                  <a:lnTo>
                    <a:pt x="124" y="170"/>
                  </a:lnTo>
                  <a:lnTo>
                    <a:pt x="124" y="170"/>
                  </a:lnTo>
                  <a:lnTo>
                    <a:pt x="120" y="152"/>
                  </a:lnTo>
                  <a:lnTo>
                    <a:pt x="112" y="132"/>
                  </a:lnTo>
                  <a:lnTo>
                    <a:pt x="94" y="90"/>
                  </a:lnTo>
                  <a:lnTo>
                    <a:pt x="76" y="54"/>
                  </a:lnTo>
                  <a:lnTo>
                    <a:pt x="70" y="42"/>
                  </a:lnTo>
                  <a:lnTo>
                    <a:pt x="68" y="34"/>
                  </a:lnTo>
                  <a:lnTo>
                    <a:pt x="68" y="34"/>
                  </a:lnTo>
                  <a:lnTo>
                    <a:pt x="70" y="30"/>
                  </a:lnTo>
                  <a:lnTo>
                    <a:pt x="72" y="26"/>
                  </a:lnTo>
                  <a:lnTo>
                    <a:pt x="82" y="20"/>
                  </a:lnTo>
                  <a:lnTo>
                    <a:pt x="96" y="12"/>
                  </a:lnTo>
                  <a:lnTo>
                    <a:pt x="204" y="0"/>
                  </a:lnTo>
                  <a:lnTo>
                    <a:pt x="204" y="0"/>
                  </a:lnTo>
                  <a:lnTo>
                    <a:pt x="340" y="2"/>
                  </a:lnTo>
                  <a:lnTo>
                    <a:pt x="340" y="2"/>
                  </a:lnTo>
                  <a:lnTo>
                    <a:pt x="364" y="4"/>
                  </a:lnTo>
                  <a:lnTo>
                    <a:pt x="376" y="6"/>
                  </a:lnTo>
                  <a:lnTo>
                    <a:pt x="388" y="12"/>
                  </a:lnTo>
                  <a:lnTo>
                    <a:pt x="388" y="12"/>
                  </a:lnTo>
                  <a:lnTo>
                    <a:pt x="410" y="28"/>
                  </a:lnTo>
                  <a:lnTo>
                    <a:pt x="418" y="38"/>
                  </a:lnTo>
                  <a:lnTo>
                    <a:pt x="422" y="44"/>
                  </a:lnTo>
                  <a:lnTo>
                    <a:pt x="422" y="44"/>
                  </a:lnTo>
                  <a:lnTo>
                    <a:pt x="426" y="54"/>
                  </a:lnTo>
                  <a:lnTo>
                    <a:pt x="426" y="72"/>
                  </a:lnTo>
                  <a:lnTo>
                    <a:pt x="426" y="72"/>
                  </a:lnTo>
                  <a:lnTo>
                    <a:pt x="426" y="84"/>
                  </a:lnTo>
                  <a:lnTo>
                    <a:pt x="428" y="102"/>
                  </a:lnTo>
                  <a:lnTo>
                    <a:pt x="430" y="112"/>
                  </a:lnTo>
                  <a:lnTo>
                    <a:pt x="434" y="122"/>
                  </a:lnTo>
                  <a:lnTo>
                    <a:pt x="440" y="132"/>
                  </a:lnTo>
                  <a:lnTo>
                    <a:pt x="448" y="142"/>
                  </a:lnTo>
                  <a:lnTo>
                    <a:pt x="448" y="142"/>
                  </a:lnTo>
                  <a:lnTo>
                    <a:pt x="472" y="156"/>
                  </a:lnTo>
                  <a:lnTo>
                    <a:pt x="500" y="166"/>
                  </a:lnTo>
                  <a:lnTo>
                    <a:pt x="514" y="172"/>
                  </a:lnTo>
                  <a:lnTo>
                    <a:pt x="530" y="176"/>
                  </a:lnTo>
                  <a:lnTo>
                    <a:pt x="530" y="176"/>
                  </a:lnTo>
                  <a:lnTo>
                    <a:pt x="536" y="176"/>
                  </a:lnTo>
                  <a:lnTo>
                    <a:pt x="552" y="178"/>
                  </a:lnTo>
                  <a:lnTo>
                    <a:pt x="568" y="178"/>
                  </a:lnTo>
                  <a:lnTo>
                    <a:pt x="576" y="176"/>
                  </a:lnTo>
                  <a:lnTo>
                    <a:pt x="582" y="172"/>
                  </a:lnTo>
                  <a:lnTo>
                    <a:pt x="582" y="172"/>
                  </a:lnTo>
                  <a:lnTo>
                    <a:pt x="616" y="140"/>
                  </a:lnTo>
                  <a:lnTo>
                    <a:pt x="636" y="124"/>
                  </a:lnTo>
                  <a:lnTo>
                    <a:pt x="644" y="120"/>
                  </a:lnTo>
                  <a:lnTo>
                    <a:pt x="652" y="116"/>
                  </a:lnTo>
                  <a:lnTo>
                    <a:pt x="652" y="116"/>
                  </a:lnTo>
                  <a:lnTo>
                    <a:pt x="676" y="110"/>
                  </a:lnTo>
                  <a:lnTo>
                    <a:pt x="690" y="110"/>
                  </a:lnTo>
                  <a:lnTo>
                    <a:pt x="698" y="112"/>
                  </a:lnTo>
                  <a:lnTo>
                    <a:pt x="706" y="116"/>
                  </a:lnTo>
                  <a:lnTo>
                    <a:pt x="706" y="116"/>
                  </a:lnTo>
                  <a:lnTo>
                    <a:pt x="742" y="132"/>
                  </a:lnTo>
                  <a:lnTo>
                    <a:pt x="756" y="138"/>
                  </a:lnTo>
                  <a:lnTo>
                    <a:pt x="766" y="140"/>
                  </a:lnTo>
                  <a:lnTo>
                    <a:pt x="766" y="140"/>
                  </a:lnTo>
                  <a:lnTo>
                    <a:pt x="774" y="138"/>
                  </a:lnTo>
                  <a:lnTo>
                    <a:pt x="784" y="136"/>
                  </a:lnTo>
                  <a:lnTo>
                    <a:pt x="790" y="134"/>
                  </a:lnTo>
                  <a:lnTo>
                    <a:pt x="798" y="136"/>
                  </a:lnTo>
                  <a:lnTo>
                    <a:pt x="806" y="138"/>
                  </a:lnTo>
                  <a:lnTo>
                    <a:pt x="814" y="144"/>
                  </a:lnTo>
                  <a:lnTo>
                    <a:pt x="814" y="144"/>
                  </a:lnTo>
                  <a:lnTo>
                    <a:pt x="820" y="150"/>
                  </a:lnTo>
                  <a:lnTo>
                    <a:pt x="824" y="158"/>
                  </a:lnTo>
                  <a:lnTo>
                    <a:pt x="826" y="168"/>
                  </a:lnTo>
                  <a:lnTo>
                    <a:pt x="826" y="176"/>
                  </a:lnTo>
                  <a:lnTo>
                    <a:pt x="822" y="190"/>
                  </a:lnTo>
                  <a:lnTo>
                    <a:pt x="820" y="200"/>
                  </a:lnTo>
                  <a:lnTo>
                    <a:pt x="820" y="200"/>
                  </a:lnTo>
                  <a:lnTo>
                    <a:pt x="818" y="208"/>
                  </a:lnTo>
                  <a:lnTo>
                    <a:pt x="812" y="226"/>
                  </a:lnTo>
                  <a:lnTo>
                    <a:pt x="806" y="244"/>
                  </a:lnTo>
                  <a:lnTo>
                    <a:pt x="806" y="254"/>
                  </a:lnTo>
                  <a:lnTo>
                    <a:pt x="806" y="260"/>
                  </a:lnTo>
                  <a:lnTo>
                    <a:pt x="806" y="260"/>
                  </a:lnTo>
                  <a:lnTo>
                    <a:pt x="808" y="274"/>
                  </a:lnTo>
                  <a:lnTo>
                    <a:pt x="812" y="286"/>
                  </a:lnTo>
                  <a:lnTo>
                    <a:pt x="820" y="312"/>
                  </a:lnTo>
                  <a:lnTo>
                    <a:pt x="820" y="312"/>
                  </a:lnTo>
                  <a:lnTo>
                    <a:pt x="826" y="334"/>
                  </a:lnTo>
                  <a:lnTo>
                    <a:pt x="826" y="344"/>
                  </a:lnTo>
                  <a:lnTo>
                    <a:pt x="826" y="356"/>
                  </a:lnTo>
                  <a:lnTo>
                    <a:pt x="826" y="356"/>
                  </a:lnTo>
                  <a:lnTo>
                    <a:pt x="824" y="370"/>
                  </a:lnTo>
                  <a:lnTo>
                    <a:pt x="824" y="382"/>
                  </a:lnTo>
                  <a:lnTo>
                    <a:pt x="828" y="390"/>
                  </a:lnTo>
                  <a:lnTo>
                    <a:pt x="832" y="394"/>
                  </a:lnTo>
                  <a:lnTo>
                    <a:pt x="836" y="396"/>
                  </a:lnTo>
                  <a:lnTo>
                    <a:pt x="836" y="396"/>
                  </a:lnTo>
                  <a:lnTo>
                    <a:pt x="846" y="400"/>
                  </a:lnTo>
                  <a:lnTo>
                    <a:pt x="858" y="400"/>
                  </a:lnTo>
                  <a:lnTo>
                    <a:pt x="890" y="402"/>
                  </a:lnTo>
                  <a:lnTo>
                    <a:pt x="890" y="402"/>
                  </a:lnTo>
                  <a:lnTo>
                    <a:pt x="930" y="404"/>
                  </a:lnTo>
                  <a:lnTo>
                    <a:pt x="952" y="406"/>
                  </a:lnTo>
                  <a:lnTo>
                    <a:pt x="978" y="410"/>
                  </a:lnTo>
                  <a:lnTo>
                    <a:pt x="978" y="410"/>
                  </a:lnTo>
                  <a:lnTo>
                    <a:pt x="996" y="414"/>
                  </a:lnTo>
                  <a:lnTo>
                    <a:pt x="998" y="414"/>
                  </a:lnTo>
                  <a:lnTo>
                    <a:pt x="994" y="418"/>
                  </a:lnTo>
                  <a:lnTo>
                    <a:pt x="990" y="420"/>
                  </a:lnTo>
                  <a:lnTo>
                    <a:pt x="986" y="426"/>
                  </a:lnTo>
                  <a:lnTo>
                    <a:pt x="986" y="426"/>
                  </a:lnTo>
                  <a:lnTo>
                    <a:pt x="982" y="442"/>
                  </a:lnTo>
                  <a:lnTo>
                    <a:pt x="976" y="464"/>
                  </a:lnTo>
                  <a:lnTo>
                    <a:pt x="974" y="486"/>
                  </a:lnTo>
                  <a:lnTo>
                    <a:pt x="972" y="508"/>
                  </a:lnTo>
                  <a:lnTo>
                    <a:pt x="972" y="508"/>
                  </a:lnTo>
                  <a:lnTo>
                    <a:pt x="972" y="528"/>
                  </a:lnTo>
                  <a:lnTo>
                    <a:pt x="972" y="550"/>
                  </a:lnTo>
                  <a:lnTo>
                    <a:pt x="972" y="560"/>
                  </a:lnTo>
                  <a:lnTo>
                    <a:pt x="970" y="568"/>
                  </a:lnTo>
                  <a:lnTo>
                    <a:pt x="966" y="574"/>
                  </a:lnTo>
                  <a:lnTo>
                    <a:pt x="960" y="576"/>
                  </a:lnTo>
                  <a:lnTo>
                    <a:pt x="960" y="576"/>
                  </a:lnTo>
                  <a:lnTo>
                    <a:pt x="946" y="578"/>
                  </a:lnTo>
                  <a:lnTo>
                    <a:pt x="932" y="578"/>
                  </a:lnTo>
                  <a:lnTo>
                    <a:pt x="912" y="576"/>
                  </a:lnTo>
                  <a:lnTo>
                    <a:pt x="886" y="576"/>
                  </a:lnTo>
                  <a:lnTo>
                    <a:pt x="886" y="576"/>
                  </a:lnTo>
                  <a:lnTo>
                    <a:pt x="860" y="576"/>
                  </a:lnTo>
                  <a:lnTo>
                    <a:pt x="838" y="572"/>
                  </a:lnTo>
                  <a:lnTo>
                    <a:pt x="830" y="572"/>
                  </a:lnTo>
                  <a:lnTo>
                    <a:pt x="824" y="574"/>
                  </a:lnTo>
                  <a:lnTo>
                    <a:pt x="818" y="576"/>
                  </a:lnTo>
                  <a:lnTo>
                    <a:pt x="814" y="582"/>
                  </a:lnTo>
                  <a:lnTo>
                    <a:pt x="814" y="582"/>
                  </a:lnTo>
                  <a:lnTo>
                    <a:pt x="810" y="590"/>
                  </a:lnTo>
                  <a:lnTo>
                    <a:pt x="808" y="602"/>
                  </a:lnTo>
                  <a:lnTo>
                    <a:pt x="806" y="632"/>
                  </a:lnTo>
                  <a:lnTo>
                    <a:pt x="806" y="688"/>
                  </a:lnTo>
                  <a:lnTo>
                    <a:pt x="806" y="688"/>
                  </a:lnTo>
                  <a:lnTo>
                    <a:pt x="806" y="712"/>
                  </a:lnTo>
                  <a:lnTo>
                    <a:pt x="810" y="744"/>
                  </a:lnTo>
                  <a:lnTo>
                    <a:pt x="810" y="776"/>
                  </a:lnTo>
                  <a:lnTo>
                    <a:pt x="810" y="788"/>
                  </a:lnTo>
                  <a:lnTo>
                    <a:pt x="806" y="796"/>
                  </a:lnTo>
                  <a:lnTo>
                    <a:pt x="806" y="796"/>
                  </a:lnTo>
                  <a:lnTo>
                    <a:pt x="804" y="802"/>
                  </a:lnTo>
                  <a:lnTo>
                    <a:pt x="802" y="808"/>
                  </a:lnTo>
                  <a:lnTo>
                    <a:pt x="804" y="822"/>
                  </a:lnTo>
                  <a:lnTo>
                    <a:pt x="808" y="836"/>
                  </a:lnTo>
                  <a:lnTo>
                    <a:pt x="814" y="844"/>
                  </a:lnTo>
                  <a:lnTo>
                    <a:pt x="814" y="844"/>
                  </a:lnTo>
                  <a:lnTo>
                    <a:pt x="840" y="876"/>
                  </a:lnTo>
                  <a:lnTo>
                    <a:pt x="868" y="912"/>
                  </a:lnTo>
                  <a:lnTo>
                    <a:pt x="868" y="912"/>
                  </a:lnTo>
                  <a:lnTo>
                    <a:pt x="880" y="922"/>
                  </a:lnTo>
                  <a:lnTo>
                    <a:pt x="892" y="934"/>
                  </a:lnTo>
                  <a:lnTo>
                    <a:pt x="896" y="940"/>
                  </a:lnTo>
                  <a:lnTo>
                    <a:pt x="898" y="946"/>
                  </a:lnTo>
                  <a:lnTo>
                    <a:pt x="896" y="952"/>
                  </a:lnTo>
                  <a:lnTo>
                    <a:pt x="892" y="956"/>
                  </a:lnTo>
                  <a:lnTo>
                    <a:pt x="892" y="95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38" name="Freeform 1897"/>
            <p:cNvSpPr>
              <a:spLocks/>
            </p:cNvSpPr>
            <p:nvPr/>
          </p:nvSpPr>
          <p:spPr bwMode="auto">
            <a:xfrm>
              <a:off x="5607050" y="4841875"/>
              <a:ext cx="965200" cy="917575"/>
            </a:xfrm>
            <a:custGeom>
              <a:avLst/>
              <a:gdLst/>
              <a:ahLst/>
              <a:cxnLst>
                <a:cxn ang="0">
                  <a:pos x="318" y="952"/>
                </a:cxn>
                <a:cxn ang="0">
                  <a:pos x="336" y="928"/>
                </a:cxn>
                <a:cxn ang="0">
                  <a:pos x="372" y="936"/>
                </a:cxn>
                <a:cxn ang="0">
                  <a:pos x="400" y="960"/>
                </a:cxn>
                <a:cxn ang="0">
                  <a:pos x="412" y="978"/>
                </a:cxn>
                <a:cxn ang="0">
                  <a:pos x="472" y="994"/>
                </a:cxn>
                <a:cxn ang="0">
                  <a:pos x="546" y="994"/>
                </a:cxn>
                <a:cxn ang="0">
                  <a:pos x="578" y="978"/>
                </a:cxn>
                <a:cxn ang="0">
                  <a:pos x="594" y="884"/>
                </a:cxn>
                <a:cxn ang="0">
                  <a:pos x="596" y="672"/>
                </a:cxn>
                <a:cxn ang="0">
                  <a:pos x="602" y="420"/>
                </a:cxn>
                <a:cxn ang="0">
                  <a:pos x="610" y="392"/>
                </a:cxn>
                <a:cxn ang="0">
                  <a:pos x="646" y="394"/>
                </a:cxn>
                <a:cxn ang="0">
                  <a:pos x="686" y="390"/>
                </a:cxn>
                <a:cxn ang="0">
                  <a:pos x="696" y="306"/>
                </a:cxn>
                <a:cxn ang="0">
                  <a:pos x="696" y="152"/>
                </a:cxn>
                <a:cxn ang="0">
                  <a:pos x="708" y="124"/>
                </a:cxn>
                <a:cxn ang="0">
                  <a:pos x="786" y="98"/>
                </a:cxn>
                <a:cxn ang="0">
                  <a:pos x="856" y="88"/>
                </a:cxn>
                <a:cxn ang="0">
                  <a:pos x="890" y="94"/>
                </a:cxn>
                <a:cxn ang="0">
                  <a:pos x="920" y="116"/>
                </a:cxn>
                <a:cxn ang="0">
                  <a:pos x="942" y="110"/>
                </a:cxn>
                <a:cxn ang="0">
                  <a:pos x="964" y="88"/>
                </a:cxn>
                <a:cxn ang="0">
                  <a:pos x="1006" y="76"/>
                </a:cxn>
                <a:cxn ang="0">
                  <a:pos x="1038" y="68"/>
                </a:cxn>
                <a:cxn ang="0">
                  <a:pos x="1042" y="52"/>
                </a:cxn>
                <a:cxn ang="0">
                  <a:pos x="982" y="42"/>
                </a:cxn>
                <a:cxn ang="0">
                  <a:pos x="958" y="40"/>
                </a:cxn>
                <a:cxn ang="0">
                  <a:pos x="932" y="46"/>
                </a:cxn>
                <a:cxn ang="0">
                  <a:pos x="900" y="50"/>
                </a:cxn>
                <a:cxn ang="0">
                  <a:pos x="872" y="68"/>
                </a:cxn>
                <a:cxn ang="0">
                  <a:pos x="822" y="78"/>
                </a:cxn>
                <a:cxn ang="0">
                  <a:pos x="758" y="84"/>
                </a:cxn>
                <a:cxn ang="0">
                  <a:pos x="696" y="78"/>
                </a:cxn>
                <a:cxn ang="0">
                  <a:pos x="594" y="44"/>
                </a:cxn>
                <a:cxn ang="0">
                  <a:pos x="420" y="18"/>
                </a:cxn>
                <a:cxn ang="0">
                  <a:pos x="322" y="26"/>
                </a:cxn>
                <a:cxn ang="0">
                  <a:pos x="192" y="20"/>
                </a:cxn>
                <a:cxn ang="0">
                  <a:pos x="124" y="2"/>
                </a:cxn>
                <a:cxn ang="0">
                  <a:pos x="76" y="4"/>
                </a:cxn>
                <a:cxn ang="0">
                  <a:pos x="30" y="26"/>
                </a:cxn>
                <a:cxn ang="0">
                  <a:pos x="22" y="40"/>
                </a:cxn>
                <a:cxn ang="0">
                  <a:pos x="2" y="74"/>
                </a:cxn>
                <a:cxn ang="0">
                  <a:pos x="4" y="102"/>
                </a:cxn>
                <a:cxn ang="0">
                  <a:pos x="22" y="144"/>
                </a:cxn>
                <a:cxn ang="0">
                  <a:pos x="74" y="196"/>
                </a:cxn>
                <a:cxn ang="0">
                  <a:pos x="86" y="224"/>
                </a:cxn>
                <a:cxn ang="0">
                  <a:pos x="102" y="278"/>
                </a:cxn>
                <a:cxn ang="0">
                  <a:pos x="136" y="340"/>
                </a:cxn>
                <a:cxn ang="0">
                  <a:pos x="172" y="402"/>
                </a:cxn>
                <a:cxn ang="0">
                  <a:pos x="188" y="472"/>
                </a:cxn>
                <a:cxn ang="0">
                  <a:pos x="186" y="538"/>
                </a:cxn>
                <a:cxn ang="0">
                  <a:pos x="222" y="684"/>
                </a:cxn>
                <a:cxn ang="0">
                  <a:pos x="242" y="762"/>
                </a:cxn>
                <a:cxn ang="0">
                  <a:pos x="244" y="852"/>
                </a:cxn>
                <a:cxn ang="0">
                  <a:pos x="258" y="914"/>
                </a:cxn>
                <a:cxn ang="0">
                  <a:pos x="300" y="966"/>
                </a:cxn>
                <a:cxn ang="0">
                  <a:pos x="318" y="978"/>
                </a:cxn>
              </a:cxnLst>
              <a:rect l="0" t="0" r="r" b="b"/>
              <a:pathLst>
                <a:path w="1046" h="994">
                  <a:moveTo>
                    <a:pt x="318" y="978"/>
                  </a:moveTo>
                  <a:lnTo>
                    <a:pt x="318" y="978"/>
                  </a:lnTo>
                  <a:lnTo>
                    <a:pt x="318" y="970"/>
                  </a:lnTo>
                  <a:lnTo>
                    <a:pt x="318" y="952"/>
                  </a:lnTo>
                  <a:lnTo>
                    <a:pt x="322" y="942"/>
                  </a:lnTo>
                  <a:lnTo>
                    <a:pt x="326" y="934"/>
                  </a:lnTo>
                  <a:lnTo>
                    <a:pt x="332" y="930"/>
                  </a:lnTo>
                  <a:lnTo>
                    <a:pt x="336" y="928"/>
                  </a:lnTo>
                  <a:lnTo>
                    <a:pt x="342" y="930"/>
                  </a:lnTo>
                  <a:lnTo>
                    <a:pt x="342" y="930"/>
                  </a:lnTo>
                  <a:lnTo>
                    <a:pt x="360" y="932"/>
                  </a:lnTo>
                  <a:lnTo>
                    <a:pt x="372" y="936"/>
                  </a:lnTo>
                  <a:lnTo>
                    <a:pt x="382" y="942"/>
                  </a:lnTo>
                  <a:lnTo>
                    <a:pt x="394" y="954"/>
                  </a:lnTo>
                  <a:lnTo>
                    <a:pt x="394" y="954"/>
                  </a:lnTo>
                  <a:lnTo>
                    <a:pt x="400" y="960"/>
                  </a:lnTo>
                  <a:lnTo>
                    <a:pt x="402" y="966"/>
                  </a:lnTo>
                  <a:lnTo>
                    <a:pt x="406" y="974"/>
                  </a:lnTo>
                  <a:lnTo>
                    <a:pt x="408" y="976"/>
                  </a:lnTo>
                  <a:lnTo>
                    <a:pt x="412" y="978"/>
                  </a:lnTo>
                  <a:lnTo>
                    <a:pt x="432" y="986"/>
                  </a:lnTo>
                  <a:lnTo>
                    <a:pt x="432" y="986"/>
                  </a:lnTo>
                  <a:lnTo>
                    <a:pt x="462" y="994"/>
                  </a:lnTo>
                  <a:lnTo>
                    <a:pt x="472" y="994"/>
                  </a:lnTo>
                  <a:lnTo>
                    <a:pt x="492" y="994"/>
                  </a:lnTo>
                  <a:lnTo>
                    <a:pt x="492" y="994"/>
                  </a:lnTo>
                  <a:lnTo>
                    <a:pt x="522" y="994"/>
                  </a:lnTo>
                  <a:lnTo>
                    <a:pt x="546" y="994"/>
                  </a:lnTo>
                  <a:lnTo>
                    <a:pt x="558" y="992"/>
                  </a:lnTo>
                  <a:lnTo>
                    <a:pt x="566" y="990"/>
                  </a:lnTo>
                  <a:lnTo>
                    <a:pt x="574" y="984"/>
                  </a:lnTo>
                  <a:lnTo>
                    <a:pt x="578" y="978"/>
                  </a:lnTo>
                  <a:lnTo>
                    <a:pt x="578" y="978"/>
                  </a:lnTo>
                  <a:lnTo>
                    <a:pt x="586" y="954"/>
                  </a:lnTo>
                  <a:lnTo>
                    <a:pt x="590" y="922"/>
                  </a:lnTo>
                  <a:lnTo>
                    <a:pt x="594" y="884"/>
                  </a:lnTo>
                  <a:lnTo>
                    <a:pt x="594" y="852"/>
                  </a:lnTo>
                  <a:lnTo>
                    <a:pt x="594" y="852"/>
                  </a:lnTo>
                  <a:lnTo>
                    <a:pt x="594" y="758"/>
                  </a:lnTo>
                  <a:lnTo>
                    <a:pt x="596" y="672"/>
                  </a:lnTo>
                  <a:lnTo>
                    <a:pt x="596" y="672"/>
                  </a:lnTo>
                  <a:lnTo>
                    <a:pt x="598" y="540"/>
                  </a:lnTo>
                  <a:lnTo>
                    <a:pt x="602" y="420"/>
                  </a:lnTo>
                  <a:lnTo>
                    <a:pt x="602" y="420"/>
                  </a:lnTo>
                  <a:lnTo>
                    <a:pt x="604" y="410"/>
                  </a:lnTo>
                  <a:lnTo>
                    <a:pt x="604" y="400"/>
                  </a:lnTo>
                  <a:lnTo>
                    <a:pt x="606" y="394"/>
                  </a:lnTo>
                  <a:lnTo>
                    <a:pt x="610" y="392"/>
                  </a:lnTo>
                  <a:lnTo>
                    <a:pt x="616" y="390"/>
                  </a:lnTo>
                  <a:lnTo>
                    <a:pt x="626" y="390"/>
                  </a:lnTo>
                  <a:lnTo>
                    <a:pt x="626" y="390"/>
                  </a:lnTo>
                  <a:lnTo>
                    <a:pt x="646" y="394"/>
                  </a:lnTo>
                  <a:lnTo>
                    <a:pt x="664" y="398"/>
                  </a:lnTo>
                  <a:lnTo>
                    <a:pt x="674" y="398"/>
                  </a:lnTo>
                  <a:lnTo>
                    <a:pt x="680" y="396"/>
                  </a:lnTo>
                  <a:lnTo>
                    <a:pt x="686" y="390"/>
                  </a:lnTo>
                  <a:lnTo>
                    <a:pt x="690" y="382"/>
                  </a:lnTo>
                  <a:lnTo>
                    <a:pt x="690" y="382"/>
                  </a:lnTo>
                  <a:lnTo>
                    <a:pt x="694" y="350"/>
                  </a:lnTo>
                  <a:lnTo>
                    <a:pt x="696" y="306"/>
                  </a:lnTo>
                  <a:lnTo>
                    <a:pt x="698" y="242"/>
                  </a:lnTo>
                  <a:lnTo>
                    <a:pt x="698" y="242"/>
                  </a:lnTo>
                  <a:lnTo>
                    <a:pt x="694" y="184"/>
                  </a:lnTo>
                  <a:lnTo>
                    <a:pt x="696" y="152"/>
                  </a:lnTo>
                  <a:lnTo>
                    <a:pt x="698" y="138"/>
                  </a:lnTo>
                  <a:lnTo>
                    <a:pt x="702" y="130"/>
                  </a:lnTo>
                  <a:lnTo>
                    <a:pt x="702" y="130"/>
                  </a:lnTo>
                  <a:lnTo>
                    <a:pt x="708" y="124"/>
                  </a:lnTo>
                  <a:lnTo>
                    <a:pt x="718" y="118"/>
                  </a:lnTo>
                  <a:lnTo>
                    <a:pt x="740" y="108"/>
                  </a:lnTo>
                  <a:lnTo>
                    <a:pt x="766" y="102"/>
                  </a:lnTo>
                  <a:lnTo>
                    <a:pt x="786" y="98"/>
                  </a:lnTo>
                  <a:lnTo>
                    <a:pt x="786" y="98"/>
                  </a:lnTo>
                  <a:lnTo>
                    <a:pt x="810" y="96"/>
                  </a:lnTo>
                  <a:lnTo>
                    <a:pt x="840" y="90"/>
                  </a:lnTo>
                  <a:lnTo>
                    <a:pt x="856" y="88"/>
                  </a:lnTo>
                  <a:lnTo>
                    <a:pt x="870" y="88"/>
                  </a:lnTo>
                  <a:lnTo>
                    <a:pt x="882" y="90"/>
                  </a:lnTo>
                  <a:lnTo>
                    <a:pt x="886" y="92"/>
                  </a:lnTo>
                  <a:lnTo>
                    <a:pt x="890" y="94"/>
                  </a:lnTo>
                  <a:lnTo>
                    <a:pt x="890" y="94"/>
                  </a:lnTo>
                  <a:lnTo>
                    <a:pt x="902" y="106"/>
                  </a:lnTo>
                  <a:lnTo>
                    <a:pt x="914" y="114"/>
                  </a:lnTo>
                  <a:lnTo>
                    <a:pt x="920" y="116"/>
                  </a:lnTo>
                  <a:lnTo>
                    <a:pt x="926" y="116"/>
                  </a:lnTo>
                  <a:lnTo>
                    <a:pt x="934" y="114"/>
                  </a:lnTo>
                  <a:lnTo>
                    <a:pt x="942" y="110"/>
                  </a:lnTo>
                  <a:lnTo>
                    <a:pt x="942" y="110"/>
                  </a:lnTo>
                  <a:lnTo>
                    <a:pt x="948" y="106"/>
                  </a:lnTo>
                  <a:lnTo>
                    <a:pt x="952" y="102"/>
                  </a:lnTo>
                  <a:lnTo>
                    <a:pt x="958" y="94"/>
                  </a:lnTo>
                  <a:lnTo>
                    <a:pt x="964" y="88"/>
                  </a:lnTo>
                  <a:lnTo>
                    <a:pt x="974" y="82"/>
                  </a:lnTo>
                  <a:lnTo>
                    <a:pt x="974" y="82"/>
                  </a:lnTo>
                  <a:lnTo>
                    <a:pt x="992" y="78"/>
                  </a:lnTo>
                  <a:lnTo>
                    <a:pt x="1006" y="76"/>
                  </a:lnTo>
                  <a:lnTo>
                    <a:pt x="1020" y="74"/>
                  </a:lnTo>
                  <a:lnTo>
                    <a:pt x="1030" y="72"/>
                  </a:lnTo>
                  <a:lnTo>
                    <a:pt x="1030" y="72"/>
                  </a:lnTo>
                  <a:lnTo>
                    <a:pt x="1038" y="68"/>
                  </a:lnTo>
                  <a:lnTo>
                    <a:pt x="1044" y="62"/>
                  </a:lnTo>
                  <a:lnTo>
                    <a:pt x="1046" y="56"/>
                  </a:lnTo>
                  <a:lnTo>
                    <a:pt x="1044" y="54"/>
                  </a:lnTo>
                  <a:lnTo>
                    <a:pt x="1042" y="52"/>
                  </a:lnTo>
                  <a:lnTo>
                    <a:pt x="1042" y="52"/>
                  </a:lnTo>
                  <a:lnTo>
                    <a:pt x="1032" y="48"/>
                  </a:lnTo>
                  <a:lnTo>
                    <a:pt x="1016" y="46"/>
                  </a:lnTo>
                  <a:lnTo>
                    <a:pt x="982" y="42"/>
                  </a:lnTo>
                  <a:lnTo>
                    <a:pt x="982" y="42"/>
                  </a:lnTo>
                  <a:lnTo>
                    <a:pt x="966" y="42"/>
                  </a:lnTo>
                  <a:lnTo>
                    <a:pt x="966" y="42"/>
                  </a:lnTo>
                  <a:lnTo>
                    <a:pt x="958" y="40"/>
                  </a:lnTo>
                  <a:lnTo>
                    <a:pt x="950" y="40"/>
                  </a:lnTo>
                  <a:lnTo>
                    <a:pt x="942" y="42"/>
                  </a:lnTo>
                  <a:lnTo>
                    <a:pt x="942" y="42"/>
                  </a:lnTo>
                  <a:lnTo>
                    <a:pt x="932" y="46"/>
                  </a:lnTo>
                  <a:lnTo>
                    <a:pt x="918" y="48"/>
                  </a:lnTo>
                  <a:lnTo>
                    <a:pt x="902" y="50"/>
                  </a:lnTo>
                  <a:lnTo>
                    <a:pt x="902" y="50"/>
                  </a:lnTo>
                  <a:lnTo>
                    <a:pt x="900" y="50"/>
                  </a:lnTo>
                  <a:lnTo>
                    <a:pt x="896" y="52"/>
                  </a:lnTo>
                  <a:lnTo>
                    <a:pt x="896" y="52"/>
                  </a:lnTo>
                  <a:lnTo>
                    <a:pt x="884" y="60"/>
                  </a:lnTo>
                  <a:lnTo>
                    <a:pt x="872" y="68"/>
                  </a:lnTo>
                  <a:lnTo>
                    <a:pt x="872" y="68"/>
                  </a:lnTo>
                  <a:lnTo>
                    <a:pt x="852" y="74"/>
                  </a:lnTo>
                  <a:lnTo>
                    <a:pt x="836" y="76"/>
                  </a:lnTo>
                  <a:lnTo>
                    <a:pt x="822" y="78"/>
                  </a:lnTo>
                  <a:lnTo>
                    <a:pt x="822" y="78"/>
                  </a:lnTo>
                  <a:lnTo>
                    <a:pt x="790" y="80"/>
                  </a:lnTo>
                  <a:lnTo>
                    <a:pt x="758" y="84"/>
                  </a:lnTo>
                  <a:lnTo>
                    <a:pt x="758" y="84"/>
                  </a:lnTo>
                  <a:lnTo>
                    <a:pt x="742" y="86"/>
                  </a:lnTo>
                  <a:lnTo>
                    <a:pt x="726" y="84"/>
                  </a:lnTo>
                  <a:lnTo>
                    <a:pt x="708" y="82"/>
                  </a:lnTo>
                  <a:lnTo>
                    <a:pt x="696" y="78"/>
                  </a:lnTo>
                  <a:lnTo>
                    <a:pt x="696" y="78"/>
                  </a:lnTo>
                  <a:lnTo>
                    <a:pt x="676" y="70"/>
                  </a:lnTo>
                  <a:lnTo>
                    <a:pt x="642" y="58"/>
                  </a:lnTo>
                  <a:lnTo>
                    <a:pt x="594" y="44"/>
                  </a:lnTo>
                  <a:lnTo>
                    <a:pt x="508" y="24"/>
                  </a:lnTo>
                  <a:lnTo>
                    <a:pt x="508" y="24"/>
                  </a:lnTo>
                  <a:lnTo>
                    <a:pt x="464" y="20"/>
                  </a:lnTo>
                  <a:lnTo>
                    <a:pt x="420" y="18"/>
                  </a:lnTo>
                  <a:lnTo>
                    <a:pt x="396" y="20"/>
                  </a:lnTo>
                  <a:lnTo>
                    <a:pt x="372" y="22"/>
                  </a:lnTo>
                  <a:lnTo>
                    <a:pt x="372" y="22"/>
                  </a:lnTo>
                  <a:lnTo>
                    <a:pt x="322" y="26"/>
                  </a:lnTo>
                  <a:lnTo>
                    <a:pt x="276" y="26"/>
                  </a:lnTo>
                  <a:lnTo>
                    <a:pt x="228" y="26"/>
                  </a:lnTo>
                  <a:lnTo>
                    <a:pt x="228" y="26"/>
                  </a:lnTo>
                  <a:lnTo>
                    <a:pt x="192" y="20"/>
                  </a:lnTo>
                  <a:lnTo>
                    <a:pt x="162" y="14"/>
                  </a:lnTo>
                  <a:lnTo>
                    <a:pt x="134" y="6"/>
                  </a:lnTo>
                  <a:lnTo>
                    <a:pt x="134" y="6"/>
                  </a:lnTo>
                  <a:lnTo>
                    <a:pt x="124" y="2"/>
                  </a:lnTo>
                  <a:lnTo>
                    <a:pt x="114" y="0"/>
                  </a:lnTo>
                  <a:lnTo>
                    <a:pt x="96" y="0"/>
                  </a:lnTo>
                  <a:lnTo>
                    <a:pt x="82" y="2"/>
                  </a:lnTo>
                  <a:lnTo>
                    <a:pt x="76" y="4"/>
                  </a:lnTo>
                  <a:lnTo>
                    <a:pt x="76" y="4"/>
                  </a:lnTo>
                  <a:lnTo>
                    <a:pt x="50" y="16"/>
                  </a:lnTo>
                  <a:lnTo>
                    <a:pt x="30" y="26"/>
                  </a:lnTo>
                  <a:lnTo>
                    <a:pt x="30" y="26"/>
                  </a:lnTo>
                  <a:lnTo>
                    <a:pt x="30" y="28"/>
                  </a:lnTo>
                  <a:lnTo>
                    <a:pt x="30" y="28"/>
                  </a:lnTo>
                  <a:lnTo>
                    <a:pt x="28" y="32"/>
                  </a:lnTo>
                  <a:lnTo>
                    <a:pt x="22" y="40"/>
                  </a:lnTo>
                  <a:lnTo>
                    <a:pt x="22" y="40"/>
                  </a:lnTo>
                  <a:lnTo>
                    <a:pt x="12" y="50"/>
                  </a:lnTo>
                  <a:lnTo>
                    <a:pt x="6" y="62"/>
                  </a:lnTo>
                  <a:lnTo>
                    <a:pt x="2" y="74"/>
                  </a:lnTo>
                  <a:lnTo>
                    <a:pt x="0" y="80"/>
                  </a:lnTo>
                  <a:lnTo>
                    <a:pt x="2" y="88"/>
                  </a:lnTo>
                  <a:lnTo>
                    <a:pt x="2" y="88"/>
                  </a:lnTo>
                  <a:lnTo>
                    <a:pt x="4" y="102"/>
                  </a:lnTo>
                  <a:lnTo>
                    <a:pt x="8" y="116"/>
                  </a:lnTo>
                  <a:lnTo>
                    <a:pt x="10" y="126"/>
                  </a:lnTo>
                  <a:lnTo>
                    <a:pt x="14" y="134"/>
                  </a:lnTo>
                  <a:lnTo>
                    <a:pt x="22" y="144"/>
                  </a:lnTo>
                  <a:lnTo>
                    <a:pt x="30" y="152"/>
                  </a:lnTo>
                  <a:lnTo>
                    <a:pt x="30" y="152"/>
                  </a:lnTo>
                  <a:lnTo>
                    <a:pt x="64" y="184"/>
                  </a:lnTo>
                  <a:lnTo>
                    <a:pt x="74" y="196"/>
                  </a:lnTo>
                  <a:lnTo>
                    <a:pt x="78" y="202"/>
                  </a:lnTo>
                  <a:lnTo>
                    <a:pt x="80" y="210"/>
                  </a:lnTo>
                  <a:lnTo>
                    <a:pt x="80" y="210"/>
                  </a:lnTo>
                  <a:lnTo>
                    <a:pt x="86" y="224"/>
                  </a:lnTo>
                  <a:lnTo>
                    <a:pt x="92" y="242"/>
                  </a:lnTo>
                  <a:lnTo>
                    <a:pt x="98" y="258"/>
                  </a:lnTo>
                  <a:lnTo>
                    <a:pt x="102" y="278"/>
                  </a:lnTo>
                  <a:lnTo>
                    <a:pt x="102" y="278"/>
                  </a:lnTo>
                  <a:lnTo>
                    <a:pt x="104" y="288"/>
                  </a:lnTo>
                  <a:lnTo>
                    <a:pt x="106" y="296"/>
                  </a:lnTo>
                  <a:lnTo>
                    <a:pt x="114" y="310"/>
                  </a:lnTo>
                  <a:lnTo>
                    <a:pt x="136" y="340"/>
                  </a:lnTo>
                  <a:lnTo>
                    <a:pt x="136" y="340"/>
                  </a:lnTo>
                  <a:lnTo>
                    <a:pt x="148" y="358"/>
                  </a:lnTo>
                  <a:lnTo>
                    <a:pt x="162" y="380"/>
                  </a:lnTo>
                  <a:lnTo>
                    <a:pt x="172" y="402"/>
                  </a:lnTo>
                  <a:lnTo>
                    <a:pt x="180" y="420"/>
                  </a:lnTo>
                  <a:lnTo>
                    <a:pt x="180" y="420"/>
                  </a:lnTo>
                  <a:lnTo>
                    <a:pt x="186" y="444"/>
                  </a:lnTo>
                  <a:lnTo>
                    <a:pt x="188" y="472"/>
                  </a:lnTo>
                  <a:lnTo>
                    <a:pt x="188" y="500"/>
                  </a:lnTo>
                  <a:lnTo>
                    <a:pt x="186" y="524"/>
                  </a:lnTo>
                  <a:lnTo>
                    <a:pt x="186" y="524"/>
                  </a:lnTo>
                  <a:lnTo>
                    <a:pt x="186" y="538"/>
                  </a:lnTo>
                  <a:lnTo>
                    <a:pt x="188" y="558"/>
                  </a:lnTo>
                  <a:lnTo>
                    <a:pt x="198" y="606"/>
                  </a:lnTo>
                  <a:lnTo>
                    <a:pt x="212" y="654"/>
                  </a:lnTo>
                  <a:lnTo>
                    <a:pt x="222" y="684"/>
                  </a:lnTo>
                  <a:lnTo>
                    <a:pt x="222" y="684"/>
                  </a:lnTo>
                  <a:lnTo>
                    <a:pt x="228" y="702"/>
                  </a:lnTo>
                  <a:lnTo>
                    <a:pt x="236" y="728"/>
                  </a:lnTo>
                  <a:lnTo>
                    <a:pt x="242" y="762"/>
                  </a:lnTo>
                  <a:lnTo>
                    <a:pt x="242" y="784"/>
                  </a:lnTo>
                  <a:lnTo>
                    <a:pt x="242" y="806"/>
                  </a:lnTo>
                  <a:lnTo>
                    <a:pt x="242" y="806"/>
                  </a:lnTo>
                  <a:lnTo>
                    <a:pt x="244" y="852"/>
                  </a:lnTo>
                  <a:lnTo>
                    <a:pt x="246" y="870"/>
                  </a:lnTo>
                  <a:lnTo>
                    <a:pt x="248" y="886"/>
                  </a:lnTo>
                  <a:lnTo>
                    <a:pt x="252" y="902"/>
                  </a:lnTo>
                  <a:lnTo>
                    <a:pt x="258" y="914"/>
                  </a:lnTo>
                  <a:lnTo>
                    <a:pt x="264" y="926"/>
                  </a:lnTo>
                  <a:lnTo>
                    <a:pt x="272" y="936"/>
                  </a:lnTo>
                  <a:lnTo>
                    <a:pt x="272" y="936"/>
                  </a:lnTo>
                  <a:lnTo>
                    <a:pt x="300" y="966"/>
                  </a:lnTo>
                  <a:lnTo>
                    <a:pt x="310" y="974"/>
                  </a:lnTo>
                  <a:lnTo>
                    <a:pt x="314" y="976"/>
                  </a:lnTo>
                  <a:lnTo>
                    <a:pt x="318" y="978"/>
                  </a:lnTo>
                  <a:lnTo>
                    <a:pt x="318" y="97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39" name="Freeform 1898"/>
            <p:cNvSpPr>
              <a:spLocks/>
            </p:cNvSpPr>
            <p:nvPr/>
          </p:nvSpPr>
          <p:spPr bwMode="auto">
            <a:xfrm>
              <a:off x="5899150" y="5232400"/>
              <a:ext cx="1198563" cy="1058863"/>
            </a:xfrm>
            <a:custGeom>
              <a:avLst/>
              <a:gdLst/>
              <a:ahLst/>
              <a:cxnLst>
                <a:cxn ang="0">
                  <a:pos x="1298" y="408"/>
                </a:cxn>
                <a:cxn ang="0">
                  <a:pos x="1252" y="528"/>
                </a:cxn>
                <a:cxn ang="0">
                  <a:pos x="1188" y="614"/>
                </a:cxn>
                <a:cxn ang="0">
                  <a:pos x="1060" y="772"/>
                </a:cxn>
                <a:cxn ang="0">
                  <a:pos x="946" y="866"/>
                </a:cxn>
                <a:cxn ang="0">
                  <a:pos x="888" y="940"/>
                </a:cxn>
                <a:cxn ang="0">
                  <a:pos x="774" y="1032"/>
                </a:cxn>
                <a:cxn ang="0">
                  <a:pos x="720" y="1038"/>
                </a:cxn>
                <a:cxn ang="0">
                  <a:pos x="628" y="1050"/>
                </a:cxn>
                <a:cxn ang="0">
                  <a:pos x="602" y="1056"/>
                </a:cxn>
                <a:cxn ang="0">
                  <a:pos x="560" y="1072"/>
                </a:cxn>
                <a:cxn ang="0">
                  <a:pos x="492" y="1062"/>
                </a:cxn>
                <a:cxn ang="0">
                  <a:pos x="394" y="1070"/>
                </a:cxn>
                <a:cxn ang="0">
                  <a:pos x="352" y="1106"/>
                </a:cxn>
                <a:cxn ang="0">
                  <a:pos x="322" y="1110"/>
                </a:cxn>
                <a:cxn ang="0">
                  <a:pos x="302" y="1144"/>
                </a:cxn>
                <a:cxn ang="0">
                  <a:pos x="232" y="1126"/>
                </a:cxn>
                <a:cxn ang="0">
                  <a:pos x="196" y="1096"/>
                </a:cxn>
                <a:cxn ang="0">
                  <a:pos x="152" y="1070"/>
                </a:cxn>
                <a:cxn ang="0">
                  <a:pos x="140" y="1046"/>
                </a:cxn>
                <a:cxn ang="0">
                  <a:pos x="138" y="1006"/>
                </a:cxn>
                <a:cxn ang="0">
                  <a:pos x="102" y="958"/>
                </a:cxn>
                <a:cxn ang="0">
                  <a:pos x="106" y="920"/>
                </a:cxn>
                <a:cxn ang="0">
                  <a:pos x="134" y="850"/>
                </a:cxn>
                <a:cxn ang="0">
                  <a:pos x="114" y="796"/>
                </a:cxn>
                <a:cxn ang="0">
                  <a:pos x="54" y="704"/>
                </a:cxn>
                <a:cxn ang="0">
                  <a:pos x="32" y="616"/>
                </a:cxn>
                <a:cxn ang="0">
                  <a:pos x="14" y="574"/>
                </a:cxn>
                <a:cxn ang="0">
                  <a:pos x="0" y="556"/>
                </a:cxn>
                <a:cxn ang="0">
                  <a:pos x="4" y="518"/>
                </a:cxn>
                <a:cxn ang="0">
                  <a:pos x="46" y="510"/>
                </a:cxn>
                <a:cxn ang="0">
                  <a:pos x="86" y="544"/>
                </a:cxn>
                <a:cxn ang="0">
                  <a:pos x="146" y="572"/>
                </a:cxn>
                <a:cxn ang="0">
                  <a:pos x="258" y="558"/>
                </a:cxn>
                <a:cxn ang="0">
                  <a:pos x="278" y="440"/>
                </a:cxn>
                <a:cxn ang="0">
                  <a:pos x="326" y="234"/>
                </a:cxn>
                <a:cxn ang="0">
                  <a:pos x="354" y="278"/>
                </a:cxn>
                <a:cxn ang="0">
                  <a:pos x="356" y="390"/>
                </a:cxn>
                <a:cxn ang="0">
                  <a:pos x="396" y="432"/>
                </a:cxn>
                <a:cxn ang="0">
                  <a:pos x="470" y="382"/>
                </a:cxn>
                <a:cxn ang="0">
                  <a:pos x="536" y="288"/>
                </a:cxn>
                <a:cxn ang="0">
                  <a:pos x="576" y="296"/>
                </a:cxn>
                <a:cxn ang="0">
                  <a:pos x="636" y="320"/>
                </a:cxn>
                <a:cxn ang="0">
                  <a:pos x="732" y="306"/>
                </a:cxn>
                <a:cxn ang="0">
                  <a:pos x="770" y="238"/>
                </a:cxn>
                <a:cxn ang="0">
                  <a:pos x="810" y="198"/>
                </a:cxn>
                <a:cxn ang="0">
                  <a:pos x="912" y="96"/>
                </a:cxn>
                <a:cxn ang="0">
                  <a:pos x="996" y="32"/>
                </a:cxn>
                <a:cxn ang="0">
                  <a:pos x="1040" y="2"/>
                </a:cxn>
                <a:cxn ang="0">
                  <a:pos x="1172" y="38"/>
                </a:cxn>
                <a:cxn ang="0">
                  <a:pos x="1220" y="90"/>
                </a:cxn>
                <a:cxn ang="0">
                  <a:pos x="1244" y="160"/>
                </a:cxn>
                <a:cxn ang="0">
                  <a:pos x="1248" y="220"/>
                </a:cxn>
                <a:cxn ang="0">
                  <a:pos x="1224" y="292"/>
                </a:cxn>
                <a:cxn ang="0">
                  <a:pos x="1234" y="326"/>
                </a:cxn>
              </a:cxnLst>
              <a:rect l="0" t="0" r="r" b="b"/>
              <a:pathLst>
                <a:path w="1298" h="1148">
                  <a:moveTo>
                    <a:pt x="1274" y="366"/>
                  </a:moveTo>
                  <a:lnTo>
                    <a:pt x="1274" y="366"/>
                  </a:lnTo>
                  <a:lnTo>
                    <a:pt x="1280" y="372"/>
                  </a:lnTo>
                  <a:lnTo>
                    <a:pt x="1290" y="388"/>
                  </a:lnTo>
                  <a:lnTo>
                    <a:pt x="1294" y="398"/>
                  </a:lnTo>
                  <a:lnTo>
                    <a:pt x="1298" y="408"/>
                  </a:lnTo>
                  <a:lnTo>
                    <a:pt x="1298" y="420"/>
                  </a:lnTo>
                  <a:lnTo>
                    <a:pt x="1294" y="430"/>
                  </a:lnTo>
                  <a:lnTo>
                    <a:pt x="1294" y="430"/>
                  </a:lnTo>
                  <a:lnTo>
                    <a:pt x="1280" y="462"/>
                  </a:lnTo>
                  <a:lnTo>
                    <a:pt x="1262" y="504"/>
                  </a:lnTo>
                  <a:lnTo>
                    <a:pt x="1252" y="528"/>
                  </a:lnTo>
                  <a:lnTo>
                    <a:pt x="1242" y="548"/>
                  </a:lnTo>
                  <a:lnTo>
                    <a:pt x="1230" y="568"/>
                  </a:lnTo>
                  <a:lnTo>
                    <a:pt x="1220" y="582"/>
                  </a:lnTo>
                  <a:lnTo>
                    <a:pt x="1220" y="582"/>
                  </a:lnTo>
                  <a:lnTo>
                    <a:pt x="1188" y="614"/>
                  </a:lnTo>
                  <a:lnTo>
                    <a:pt x="1188" y="614"/>
                  </a:lnTo>
                  <a:lnTo>
                    <a:pt x="1160" y="656"/>
                  </a:lnTo>
                  <a:lnTo>
                    <a:pt x="1130" y="696"/>
                  </a:lnTo>
                  <a:lnTo>
                    <a:pt x="1096" y="736"/>
                  </a:lnTo>
                  <a:lnTo>
                    <a:pt x="1096" y="736"/>
                  </a:lnTo>
                  <a:lnTo>
                    <a:pt x="1078" y="754"/>
                  </a:lnTo>
                  <a:lnTo>
                    <a:pt x="1060" y="772"/>
                  </a:lnTo>
                  <a:lnTo>
                    <a:pt x="1022" y="800"/>
                  </a:lnTo>
                  <a:lnTo>
                    <a:pt x="988" y="826"/>
                  </a:lnTo>
                  <a:lnTo>
                    <a:pt x="960" y="848"/>
                  </a:lnTo>
                  <a:lnTo>
                    <a:pt x="960" y="848"/>
                  </a:lnTo>
                  <a:lnTo>
                    <a:pt x="952" y="858"/>
                  </a:lnTo>
                  <a:lnTo>
                    <a:pt x="946" y="866"/>
                  </a:lnTo>
                  <a:lnTo>
                    <a:pt x="940" y="878"/>
                  </a:lnTo>
                  <a:lnTo>
                    <a:pt x="932" y="892"/>
                  </a:lnTo>
                  <a:lnTo>
                    <a:pt x="926" y="900"/>
                  </a:lnTo>
                  <a:lnTo>
                    <a:pt x="916" y="912"/>
                  </a:lnTo>
                  <a:lnTo>
                    <a:pt x="916" y="912"/>
                  </a:lnTo>
                  <a:lnTo>
                    <a:pt x="888" y="940"/>
                  </a:lnTo>
                  <a:lnTo>
                    <a:pt x="862" y="966"/>
                  </a:lnTo>
                  <a:lnTo>
                    <a:pt x="834" y="988"/>
                  </a:lnTo>
                  <a:lnTo>
                    <a:pt x="808" y="1008"/>
                  </a:lnTo>
                  <a:lnTo>
                    <a:pt x="808" y="1008"/>
                  </a:lnTo>
                  <a:lnTo>
                    <a:pt x="788" y="1022"/>
                  </a:lnTo>
                  <a:lnTo>
                    <a:pt x="774" y="1032"/>
                  </a:lnTo>
                  <a:lnTo>
                    <a:pt x="768" y="1034"/>
                  </a:lnTo>
                  <a:lnTo>
                    <a:pt x="762" y="1036"/>
                  </a:lnTo>
                  <a:lnTo>
                    <a:pt x="744" y="1036"/>
                  </a:lnTo>
                  <a:lnTo>
                    <a:pt x="744" y="1036"/>
                  </a:lnTo>
                  <a:lnTo>
                    <a:pt x="732" y="1036"/>
                  </a:lnTo>
                  <a:lnTo>
                    <a:pt x="720" y="1038"/>
                  </a:lnTo>
                  <a:lnTo>
                    <a:pt x="690" y="1044"/>
                  </a:lnTo>
                  <a:lnTo>
                    <a:pt x="648" y="1056"/>
                  </a:lnTo>
                  <a:lnTo>
                    <a:pt x="648" y="1056"/>
                  </a:lnTo>
                  <a:lnTo>
                    <a:pt x="644" y="1056"/>
                  </a:lnTo>
                  <a:lnTo>
                    <a:pt x="638" y="1054"/>
                  </a:lnTo>
                  <a:lnTo>
                    <a:pt x="628" y="1050"/>
                  </a:lnTo>
                  <a:lnTo>
                    <a:pt x="624" y="1046"/>
                  </a:lnTo>
                  <a:lnTo>
                    <a:pt x="618" y="1046"/>
                  </a:lnTo>
                  <a:lnTo>
                    <a:pt x="612" y="1046"/>
                  </a:lnTo>
                  <a:lnTo>
                    <a:pt x="608" y="1050"/>
                  </a:lnTo>
                  <a:lnTo>
                    <a:pt x="608" y="1050"/>
                  </a:lnTo>
                  <a:lnTo>
                    <a:pt x="602" y="1056"/>
                  </a:lnTo>
                  <a:lnTo>
                    <a:pt x="600" y="1062"/>
                  </a:lnTo>
                  <a:lnTo>
                    <a:pt x="592" y="1072"/>
                  </a:lnTo>
                  <a:lnTo>
                    <a:pt x="588" y="1076"/>
                  </a:lnTo>
                  <a:lnTo>
                    <a:pt x="582" y="1078"/>
                  </a:lnTo>
                  <a:lnTo>
                    <a:pt x="572" y="1076"/>
                  </a:lnTo>
                  <a:lnTo>
                    <a:pt x="560" y="1072"/>
                  </a:lnTo>
                  <a:lnTo>
                    <a:pt x="560" y="1072"/>
                  </a:lnTo>
                  <a:lnTo>
                    <a:pt x="538" y="1064"/>
                  </a:lnTo>
                  <a:lnTo>
                    <a:pt x="522" y="1060"/>
                  </a:lnTo>
                  <a:lnTo>
                    <a:pt x="508" y="1060"/>
                  </a:lnTo>
                  <a:lnTo>
                    <a:pt x="492" y="1062"/>
                  </a:lnTo>
                  <a:lnTo>
                    <a:pt x="492" y="1062"/>
                  </a:lnTo>
                  <a:lnTo>
                    <a:pt x="476" y="1066"/>
                  </a:lnTo>
                  <a:lnTo>
                    <a:pt x="462" y="1066"/>
                  </a:lnTo>
                  <a:lnTo>
                    <a:pt x="432" y="1066"/>
                  </a:lnTo>
                  <a:lnTo>
                    <a:pt x="432" y="1066"/>
                  </a:lnTo>
                  <a:lnTo>
                    <a:pt x="414" y="1066"/>
                  </a:lnTo>
                  <a:lnTo>
                    <a:pt x="394" y="1070"/>
                  </a:lnTo>
                  <a:lnTo>
                    <a:pt x="378" y="1076"/>
                  </a:lnTo>
                  <a:lnTo>
                    <a:pt x="370" y="1080"/>
                  </a:lnTo>
                  <a:lnTo>
                    <a:pt x="370" y="1080"/>
                  </a:lnTo>
                  <a:lnTo>
                    <a:pt x="366" y="1088"/>
                  </a:lnTo>
                  <a:lnTo>
                    <a:pt x="360" y="1098"/>
                  </a:lnTo>
                  <a:lnTo>
                    <a:pt x="352" y="1106"/>
                  </a:lnTo>
                  <a:lnTo>
                    <a:pt x="348" y="1110"/>
                  </a:lnTo>
                  <a:lnTo>
                    <a:pt x="342" y="1112"/>
                  </a:lnTo>
                  <a:lnTo>
                    <a:pt x="342" y="1112"/>
                  </a:lnTo>
                  <a:lnTo>
                    <a:pt x="332" y="1110"/>
                  </a:lnTo>
                  <a:lnTo>
                    <a:pt x="326" y="1108"/>
                  </a:lnTo>
                  <a:lnTo>
                    <a:pt x="322" y="1110"/>
                  </a:lnTo>
                  <a:lnTo>
                    <a:pt x="314" y="1116"/>
                  </a:lnTo>
                  <a:lnTo>
                    <a:pt x="314" y="1116"/>
                  </a:lnTo>
                  <a:lnTo>
                    <a:pt x="310" y="1122"/>
                  </a:lnTo>
                  <a:lnTo>
                    <a:pt x="308" y="1128"/>
                  </a:lnTo>
                  <a:lnTo>
                    <a:pt x="304" y="1140"/>
                  </a:lnTo>
                  <a:lnTo>
                    <a:pt x="302" y="1144"/>
                  </a:lnTo>
                  <a:lnTo>
                    <a:pt x="298" y="1146"/>
                  </a:lnTo>
                  <a:lnTo>
                    <a:pt x="294" y="1148"/>
                  </a:lnTo>
                  <a:lnTo>
                    <a:pt x="288" y="1146"/>
                  </a:lnTo>
                  <a:lnTo>
                    <a:pt x="288" y="1146"/>
                  </a:lnTo>
                  <a:lnTo>
                    <a:pt x="260" y="1136"/>
                  </a:lnTo>
                  <a:lnTo>
                    <a:pt x="232" y="1126"/>
                  </a:lnTo>
                  <a:lnTo>
                    <a:pt x="232" y="1126"/>
                  </a:lnTo>
                  <a:lnTo>
                    <a:pt x="210" y="1122"/>
                  </a:lnTo>
                  <a:lnTo>
                    <a:pt x="204" y="1116"/>
                  </a:lnTo>
                  <a:lnTo>
                    <a:pt x="200" y="1108"/>
                  </a:lnTo>
                  <a:lnTo>
                    <a:pt x="200" y="1108"/>
                  </a:lnTo>
                  <a:lnTo>
                    <a:pt x="196" y="1096"/>
                  </a:lnTo>
                  <a:lnTo>
                    <a:pt x="196" y="1088"/>
                  </a:lnTo>
                  <a:lnTo>
                    <a:pt x="192" y="1082"/>
                  </a:lnTo>
                  <a:lnTo>
                    <a:pt x="182" y="1078"/>
                  </a:lnTo>
                  <a:lnTo>
                    <a:pt x="182" y="1078"/>
                  </a:lnTo>
                  <a:lnTo>
                    <a:pt x="166" y="1074"/>
                  </a:lnTo>
                  <a:lnTo>
                    <a:pt x="152" y="1070"/>
                  </a:lnTo>
                  <a:lnTo>
                    <a:pt x="144" y="1068"/>
                  </a:lnTo>
                  <a:lnTo>
                    <a:pt x="140" y="1064"/>
                  </a:lnTo>
                  <a:lnTo>
                    <a:pt x="138" y="1062"/>
                  </a:lnTo>
                  <a:lnTo>
                    <a:pt x="136" y="1056"/>
                  </a:lnTo>
                  <a:lnTo>
                    <a:pt x="136" y="1056"/>
                  </a:lnTo>
                  <a:lnTo>
                    <a:pt x="140" y="1046"/>
                  </a:lnTo>
                  <a:lnTo>
                    <a:pt x="146" y="1036"/>
                  </a:lnTo>
                  <a:lnTo>
                    <a:pt x="148" y="1026"/>
                  </a:lnTo>
                  <a:lnTo>
                    <a:pt x="148" y="1022"/>
                  </a:lnTo>
                  <a:lnTo>
                    <a:pt x="146" y="1016"/>
                  </a:lnTo>
                  <a:lnTo>
                    <a:pt x="146" y="1016"/>
                  </a:lnTo>
                  <a:lnTo>
                    <a:pt x="138" y="1006"/>
                  </a:lnTo>
                  <a:lnTo>
                    <a:pt x="126" y="996"/>
                  </a:lnTo>
                  <a:lnTo>
                    <a:pt x="114" y="984"/>
                  </a:lnTo>
                  <a:lnTo>
                    <a:pt x="110" y="976"/>
                  </a:lnTo>
                  <a:lnTo>
                    <a:pt x="108" y="970"/>
                  </a:lnTo>
                  <a:lnTo>
                    <a:pt x="108" y="970"/>
                  </a:lnTo>
                  <a:lnTo>
                    <a:pt x="102" y="958"/>
                  </a:lnTo>
                  <a:lnTo>
                    <a:pt x="96" y="946"/>
                  </a:lnTo>
                  <a:lnTo>
                    <a:pt x="96" y="940"/>
                  </a:lnTo>
                  <a:lnTo>
                    <a:pt x="96" y="934"/>
                  </a:lnTo>
                  <a:lnTo>
                    <a:pt x="100" y="926"/>
                  </a:lnTo>
                  <a:lnTo>
                    <a:pt x="106" y="920"/>
                  </a:lnTo>
                  <a:lnTo>
                    <a:pt x="106" y="920"/>
                  </a:lnTo>
                  <a:lnTo>
                    <a:pt x="114" y="910"/>
                  </a:lnTo>
                  <a:lnTo>
                    <a:pt x="120" y="902"/>
                  </a:lnTo>
                  <a:lnTo>
                    <a:pt x="126" y="892"/>
                  </a:lnTo>
                  <a:lnTo>
                    <a:pt x="130" y="882"/>
                  </a:lnTo>
                  <a:lnTo>
                    <a:pt x="134" y="864"/>
                  </a:lnTo>
                  <a:lnTo>
                    <a:pt x="134" y="850"/>
                  </a:lnTo>
                  <a:lnTo>
                    <a:pt x="134" y="850"/>
                  </a:lnTo>
                  <a:lnTo>
                    <a:pt x="134" y="838"/>
                  </a:lnTo>
                  <a:lnTo>
                    <a:pt x="132" y="826"/>
                  </a:lnTo>
                  <a:lnTo>
                    <a:pt x="126" y="814"/>
                  </a:lnTo>
                  <a:lnTo>
                    <a:pt x="114" y="796"/>
                  </a:lnTo>
                  <a:lnTo>
                    <a:pt x="114" y="796"/>
                  </a:lnTo>
                  <a:lnTo>
                    <a:pt x="82" y="760"/>
                  </a:lnTo>
                  <a:lnTo>
                    <a:pt x="68" y="742"/>
                  </a:lnTo>
                  <a:lnTo>
                    <a:pt x="60" y="732"/>
                  </a:lnTo>
                  <a:lnTo>
                    <a:pt x="60" y="732"/>
                  </a:lnTo>
                  <a:lnTo>
                    <a:pt x="56" y="720"/>
                  </a:lnTo>
                  <a:lnTo>
                    <a:pt x="54" y="704"/>
                  </a:lnTo>
                  <a:lnTo>
                    <a:pt x="52" y="686"/>
                  </a:lnTo>
                  <a:lnTo>
                    <a:pt x="48" y="674"/>
                  </a:lnTo>
                  <a:lnTo>
                    <a:pt x="48" y="674"/>
                  </a:lnTo>
                  <a:lnTo>
                    <a:pt x="44" y="660"/>
                  </a:lnTo>
                  <a:lnTo>
                    <a:pt x="38" y="638"/>
                  </a:lnTo>
                  <a:lnTo>
                    <a:pt x="32" y="616"/>
                  </a:lnTo>
                  <a:lnTo>
                    <a:pt x="28" y="606"/>
                  </a:lnTo>
                  <a:lnTo>
                    <a:pt x="24" y="600"/>
                  </a:lnTo>
                  <a:lnTo>
                    <a:pt x="24" y="600"/>
                  </a:lnTo>
                  <a:lnTo>
                    <a:pt x="18" y="592"/>
                  </a:lnTo>
                  <a:lnTo>
                    <a:pt x="14" y="582"/>
                  </a:lnTo>
                  <a:lnTo>
                    <a:pt x="14" y="574"/>
                  </a:lnTo>
                  <a:lnTo>
                    <a:pt x="16" y="566"/>
                  </a:lnTo>
                  <a:lnTo>
                    <a:pt x="16" y="566"/>
                  </a:lnTo>
                  <a:lnTo>
                    <a:pt x="16" y="562"/>
                  </a:lnTo>
                  <a:lnTo>
                    <a:pt x="14" y="560"/>
                  </a:lnTo>
                  <a:lnTo>
                    <a:pt x="8" y="558"/>
                  </a:lnTo>
                  <a:lnTo>
                    <a:pt x="0" y="556"/>
                  </a:lnTo>
                  <a:lnTo>
                    <a:pt x="0" y="556"/>
                  </a:lnTo>
                  <a:lnTo>
                    <a:pt x="0" y="538"/>
                  </a:lnTo>
                  <a:lnTo>
                    <a:pt x="0" y="526"/>
                  </a:lnTo>
                  <a:lnTo>
                    <a:pt x="2" y="522"/>
                  </a:lnTo>
                  <a:lnTo>
                    <a:pt x="4" y="518"/>
                  </a:lnTo>
                  <a:lnTo>
                    <a:pt x="4" y="518"/>
                  </a:lnTo>
                  <a:lnTo>
                    <a:pt x="8" y="514"/>
                  </a:lnTo>
                  <a:lnTo>
                    <a:pt x="10" y="510"/>
                  </a:lnTo>
                  <a:lnTo>
                    <a:pt x="18" y="506"/>
                  </a:lnTo>
                  <a:lnTo>
                    <a:pt x="34" y="506"/>
                  </a:lnTo>
                  <a:lnTo>
                    <a:pt x="34" y="506"/>
                  </a:lnTo>
                  <a:lnTo>
                    <a:pt x="46" y="510"/>
                  </a:lnTo>
                  <a:lnTo>
                    <a:pt x="62" y="514"/>
                  </a:lnTo>
                  <a:lnTo>
                    <a:pt x="62" y="514"/>
                  </a:lnTo>
                  <a:lnTo>
                    <a:pt x="68" y="518"/>
                  </a:lnTo>
                  <a:lnTo>
                    <a:pt x="74" y="526"/>
                  </a:lnTo>
                  <a:lnTo>
                    <a:pt x="86" y="544"/>
                  </a:lnTo>
                  <a:lnTo>
                    <a:pt x="86" y="544"/>
                  </a:lnTo>
                  <a:lnTo>
                    <a:pt x="90" y="550"/>
                  </a:lnTo>
                  <a:lnTo>
                    <a:pt x="96" y="556"/>
                  </a:lnTo>
                  <a:lnTo>
                    <a:pt x="104" y="560"/>
                  </a:lnTo>
                  <a:lnTo>
                    <a:pt x="114" y="564"/>
                  </a:lnTo>
                  <a:lnTo>
                    <a:pt x="114" y="564"/>
                  </a:lnTo>
                  <a:lnTo>
                    <a:pt x="146" y="572"/>
                  </a:lnTo>
                  <a:lnTo>
                    <a:pt x="230" y="574"/>
                  </a:lnTo>
                  <a:lnTo>
                    <a:pt x="230" y="574"/>
                  </a:lnTo>
                  <a:lnTo>
                    <a:pt x="236" y="574"/>
                  </a:lnTo>
                  <a:lnTo>
                    <a:pt x="246" y="570"/>
                  </a:lnTo>
                  <a:lnTo>
                    <a:pt x="252" y="564"/>
                  </a:lnTo>
                  <a:lnTo>
                    <a:pt x="258" y="558"/>
                  </a:lnTo>
                  <a:lnTo>
                    <a:pt x="264" y="550"/>
                  </a:lnTo>
                  <a:lnTo>
                    <a:pt x="266" y="538"/>
                  </a:lnTo>
                  <a:lnTo>
                    <a:pt x="266" y="538"/>
                  </a:lnTo>
                  <a:lnTo>
                    <a:pt x="274" y="488"/>
                  </a:lnTo>
                  <a:lnTo>
                    <a:pt x="276" y="464"/>
                  </a:lnTo>
                  <a:lnTo>
                    <a:pt x="278" y="440"/>
                  </a:lnTo>
                  <a:lnTo>
                    <a:pt x="278" y="440"/>
                  </a:lnTo>
                  <a:lnTo>
                    <a:pt x="278" y="212"/>
                  </a:lnTo>
                  <a:lnTo>
                    <a:pt x="278" y="212"/>
                  </a:lnTo>
                  <a:lnTo>
                    <a:pt x="288" y="216"/>
                  </a:lnTo>
                  <a:lnTo>
                    <a:pt x="312" y="228"/>
                  </a:lnTo>
                  <a:lnTo>
                    <a:pt x="326" y="234"/>
                  </a:lnTo>
                  <a:lnTo>
                    <a:pt x="338" y="242"/>
                  </a:lnTo>
                  <a:lnTo>
                    <a:pt x="346" y="250"/>
                  </a:lnTo>
                  <a:lnTo>
                    <a:pt x="352" y="258"/>
                  </a:lnTo>
                  <a:lnTo>
                    <a:pt x="352" y="258"/>
                  </a:lnTo>
                  <a:lnTo>
                    <a:pt x="354" y="268"/>
                  </a:lnTo>
                  <a:lnTo>
                    <a:pt x="354" y="278"/>
                  </a:lnTo>
                  <a:lnTo>
                    <a:pt x="354" y="304"/>
                  </a:lnTo>
                  <a:lnTo>
                    <a:pt x="354" y="332"/>
                  </a:lnTo>
                  <a:lnTo>
                    <a:pt x="354" y="360"/>
                  </a:lnTo>
                  <a:lnTo>
                    <a:pt x="354" y="360"/>
                  </a:lnTo>
                  <a:lnTo>
                    <a:pt x="354" y="374"/>
                  </a:lnTo>
                  <a:lnTo>
                    <a:pt x="356" y="390"/>
                  </a:lnTo>
                  <a:lnTo>
                    <a:pt x="360" y="404"/>
                  </a:lnTo>
                  <a:lnTo>
                    <a:pt x="368" y="418"/>
                  </a:lnTo>
                  <a:lnTo>
                    <a:pt x="374" y="424"/>
                  </a:lnTo>
                  <a:lnTo>
                    <a:pt x="380" y="428"/>
                  </a:lnTo>
                  <a:lnTo>
                    <a:pt x="388" y="430"/>
                  </a:lnTo>
                  <a:lnTo>
                    <a:pt x="396" y="432"/>
                  </a:lnTo>
                  <a:lnTo>
                    <a:pt x="406" y="432"/>
                  </a:lnTo>
                  <a:lnTo>
                    <a:pt x="418" y="430"/>
                  </a:lnTo>
                  <a:lnTo>
                    <a:pt x="430" y="426"/>
                  </a:lnTo>
                  <a:lnTo>
                    <a:pt x="446" y="420"/>
                  </a:lnTo>
                  <a:lnTo>
                    <a:pt x="446" y="420"/>
                  </a:lnTo>
                  <a:lnTo>
                    <a:pt x="470" y="382"/>
                  </a:lnTo>
                  <a:lnTo>
                    <a:pt x="492" y="352"/>
                  </a:lnTo>
                  <a:lnTo>
                    <a:pt x="510" y="328"/>
                  </a:lnTo>
                  <a:lnTo>
                    <a:pt x="510" y="328"/>
                  </a:lnTo>
                  <a:lnTo>
                    <a:pt x="522" y="312"/>
                  </a:lnTo>
                  <a:lnTo>
                    <a:pt x="532" y="294"/>
                  </a:lnTo>
                  <a:lnTo>
                    <a:pt x="536" y="288"/>
                  </a:lnTo>
                  <a:lnTo>
                    <a:pt x="542" y="282"/>
                  </a:lnTo>
                  <a:lnTo>
                    <a:pt x="548" y="280"/>
                  </a:lnTo>
                  <a:lnTo>
                    <a:pt x="554" y="280"/>
                  </a:lnTo>
                  <a:lnTo>
                    <a:pt x="554" y="280"/>
                  </a:lnTo>
                  <a:lnTo>
                    <a:pt x="566" y="288"/>
                  </a:lnTo>
                  <a:lnTo>
                    <a:pt x="576" y="296"/>
                  </a:lnTo>
                  <a:lnTo>
                    <a:pt x="590" y="306"/>
                  </a:lnTo>
                  <a:lnTo>
                    <a:pt x="598" y="310"/>
                  </a:lnTo>
                  <a:lnTo>
                    <a:pt x="608" y="314"/>
                  </a:lnTo>
                  <a:lnTo>
                    <a:pt x="608" y="314"/>
                  </a:lnTo>
                  <a:lnTo>
                    <a:pt x="620" y="318"/>
                  </a:lnTo>
                  <a:lnTo>
                    <a:pt x="636" y="320"/>
                  </a:lnTo>
                  <a:lnTo>
                    <a:pt x="654" y="322"/>
                  </a:lnTo>
                  <a:lnTo>
                    <a:pt x="672" y="322"/>
                  </a:lnTo>
                  <a:lnTo>
                    <a:pt x="690" y="320"/>
                  </a:lnTo>
                  <a:lnTo>
                    <a:pt x="708" y="318"/>
                  </a:lnTo>
                  <a:lnTo>
                    <a:pt x="722" y="314"/>
                  </a:lnTo>
                  <a:lnTo>
                    <a:pt x="732" y="306"/>
                  </a:lnTo>
                  <a:lnTo>
                    <a:pt x="732" y="306"/>
                  </a:lnTo>
                  <a:lnTo>
                    <a:pt x="746" y="290"/>
                  </a:lnTo>
                  <a:lnTo>
                    <a:pt x="756" y="274"/>
                  </a:lnTo>
                  <a:lnTo>
                    <a:pt x="764" y="256"/>
                  </a:lnTo>
                  <a:lnTo>
                    <a:pt x="770" y="238"/>
                  </a:lnTo>
                  <a:lnTo>
                    <a:pt x="770" y="238"/>
                  </a:lnTo>
                  <a:lnTo>
                    <a:pt x="772" y="230"/>
                  </a:lnTo>
                  <a:lnTo>
                    <a:pt x="776" y="224"/>
                  </a:lnTo>
                  <a:lnTo>
                    <a:pt x="782" y="216"/>
                  </a:lnTo>
                  <a:lnTo>
                    <a:pt x="788" y="212"/>
                  </a:lnTo>
                  <a:lnTo>
                    <a:pt x="800" y="204"/>
                  </a:lnTo>
                  <a:lnTo>
                    <a:pt x="810" y="198"/>
                  </a:lnTo>
                  <a:lnTo>
                    <a:pt x="810" y="198"/>
                  </a:lnTo>
                  <a:lnTo>
                    <a:pt x="826" y="184"/>
                  </a:lnTo>
                  <a:lnTo>
                    <a:pt x="852" y="156"/>
                  </a:lnTo>
                  <a:lnTo>
                    <a:pt x="882" y="124"/>
                  </a:lnTo>
                  <a:lnTo>
                    <a:pt x="912" y="96"/>
                  </a:lnTo>
                  <a:lnTo>
                    <a:pt x="912" y="96"/>
                  </a:lnTo>
                  <a:lnTo>
                    <a:pt x="950" y="62"/>
                  </a:lnTo>
                  <a:lnTo>
                    <a:pt x="964" y="52"/>
                  </a:lnTo>
                  <a:lnTo>
                    <a:pt x="980" y="42"/>
                  </a:lnTo>
                  <a:lnTo>
                    <a:pt x="980" y="42"/>
                  </a:lnTo>
                  <a:lnTo>
                    <a:pt x="988" y="38"/>
                  </a:lnTo>
                  <a:lnTo>
                    <a:pt x="996" y="32"/>
                  </a:lnTo>
                  <a:lnTo>
                    <a:pt x="1010" y="18"/>
                  </a:lnTo>
                  <a:lnTo>
                    <a:pt x="1022" y="6"/>
                  </a:lnTo>
                  <a:lnTo>
                    <a:pt x="1026" y="2"/>
                  </a:lnTo>
                  <a:lnTo>
                    <a:pt x="1030" y="0"/>
                  </a:lnTo>
                  <a:lnTo>
                    <a:pt x="1030" y="0"/>
                  </a:lnTo>
                  <a:lnTo>
                    <a:pt x="1040" y="2"/>
                  </a:lnTo>
                  <a:lnTo>
                    <a:pt x="1060" y="6"/>
                  </a:lnTo>
                  <a:lnTo>
                    <a:pt x="1086" y="12"/>
                  </a:lnTo>
                  <a:lnTo>
                    <a:pt x="1112" y="20"/>
                  </a:lnTo>
                  <a:lnTo>
                    <a:pt x="1112" y="20"/>
                  </a:lnTo>
                  <a:lnTo>
                    <a:pt x="1140" y="30"/>
                  </a:lnTo>
                  <a:lnTo>
                    <a:pt x="1172" y="38"/>
                  </a:lnTo>
                  <a:lnTo>
                    <a:pt x="1208" y="48"/>
                  </a:lnTo>
                  <a:lnTo>
                    <a:pt x="1208" y="48"/>
                  </a:lnTo>
                  <a:lnTo>
                    <a:pt x="1214" y="62"/>
                  </a:lnTo>
                  <a:lnTo>
                    <a:pt x="1216" y="76"/>
                  </a:lnTo>
                  <a:lnTo>
                    <a:pt x="1220" y="90"/>
                  </a:lnTo>
                  <a:lnTo>
                    <a:pt x="1220" y="90"/>
                  </a:lnTo>
                  <a:lnTo>
                    <a:pt x="1220" y="98"/>
                  </a:lnTo>
                  <a:lnTo>
                    <a:pt x="1224" y="108"/>
                  </a:lnTo>
                  <a:lnTo>
                    <a:pt x="1234" y="126"/>
                  </a:lnTo>
                  <a:lnTo>
                    <a:pt x="1238" y="138"/>
                  </a:lnTo>
                  <a:lnTo>
                    <a:pt x="1242" y="148"/>
                  </a:lnTo>
                  <a:lnTo>
                    <a:pt x="1244" y="160"/>
                  </a:lnTo>
                  <a:lnTo>
                    <a:pt x="1244" y="172"/>
                  </a:lnTo>
                  <a:lnTo>
                    <a:pt x="1244" y="172"/>
                  </a:lnTo>
                  <a:lnTo>
                    <a:pt x="1244" y="184"/>
                  </a:lnTo>
                  <a:lnTo>
                    <a:pt x="1244" y="192"/>
                  </a:lnTo>
                  <a:lnTo>
                    <a:pt x="1246" y="206"/>
                  </a:lnTo>
                  <a:lnTo>
                    <a:pt x="1248" y="220"/>
                  </a:lnTo>
                  <a:lnTo>
                    <a:pt x="1246" y="228"/>
                  </a:lnTo>
                  <a:lnTo>
                    <a:pt x="1244" y="236"/>
                  </a:lnTo>
                  <a:lnTo>
                    <a:pt x="1244" y="236"/>
                  </a:lnTo>
                  <a:lnTo>
                    <a:pt x="1230" y="272"/>
                  </a:lnTo>
                  <a:lnTo>
                    <a:pt x="1224" y="284"/>
                  </a:lnTo>
                  <a:lnTo>
                    <a:pt x="1224" y="292"/>
                  </a:lnTo>
                  <a:lnTo>
                    <a:pt x="1224" y="292"/>
                  </a:lnTo>
                  <a:lnTo>
                    <a:pt x="1224" y="300"/>
                  </a:lnTo>
                  <a:lnTo>
                    <a:pt x="1226" y="308"/>
                  </a:lnTo>
                  <a:lnTo>
                    <a:pt x="1228" y="318"/>
                  </a:lnTo>
                  <a:lnTo>
                    <a:pt x="1234" y="326"/>
                  </a:lnTo>
                  <a:lnTo>
                    <a:pt x="1234" y="326"/>
                  </a:lnTo>
                  <a:lnTo>
                    <a:pt x="1258" y="350"/>
                  </a:lnTo>
                  <a:lnTo>
                    <a:pt x="1274" y="366"/>
                  </a:lnTo>
                  <a:lnTo>
                    <a:pt x="1274" y="36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40" name="Freeform 1899"/>
            <p:cNvSpPr>
              <a:spLocks/>
            </p:cNvSpPr>
            <p:nvPr/>
          </p:nvSpPr>
          <p:spPr bwMode="auto">
            <a:xfrm>
              <a:off x="6943725" y="5522913"/>
              <a:ext cx="125413" cy="131762"/>
            </a:xfrm>
            <a:custGeom>
              <a:avLst/>
              <a:gdLst/>
              <a:ahLst/>
              <a:cxnLst>
                <a:cxn ang="0">
                  <a:pos x="136" y="58"/>
                </a:cxn>
                <a:cxn ang="0">
                  <a:pos x="136" y="58"/>
                </a:cxn>
                <a:cxn ang="0">
                  <a:pos x="134" y="66"/>
                </a:cxn>
                <a:cxn ang="0">
                  <a:pos x="132" y="84"/>
                </a:cxn>
                <a:cxn ang="0">
                  <a:pos x="130" y="94"/>
                </a:cxn>
                <a:cxn ang="0">
                  <a:pos x="126" y="104"/>
                </a:cxn>
                <a:cxn ang="0">
                  <a:pos x="122" y="114"/>
                </a:cxn>
                <a:cxn ang="0">
                  <a:pos x="116" y="122"/>
                </a:cxn>
                <a:cxn ang="0">
                  <a:pos x="116" y="122"/>
                </a:cxn>
                <a:cxn ang="0">
                  <a:pos x="106" y="128"/>
                </a:cxn>
                <a:cxn ang="0">
                  <a:pos x="96" y="134"/>
                </a:cxn>
                <a:cxn ang="0">
                  <a:pos x="86" y="138"/>
                </a:cxn>
                <a:cxn ang="0">
                  <a:pos x="76" y="142"/>
                </a:cxn>
                <a:cxn ang="0">
                  <a:pos x="64" y="142"/>
                </a:cxn>
                <a:cxn ang="0">
                  <a:pos x="54" y="142"/>
                </a:cxn>
                <a:cxn ang="0">
                  <a:pos x="44" y="140"/>
                </a:cxn>
                <a:cxn ang="0">
                  <a:pos x="38" y="136"/>
                </a:cxn>
                <a:cxn ang="0">
                  <a:pos x="38" y="136"/>
                </a:cxn>
                <a:cxn ang="0">
                  <a:pos x="24" y="122"/>
                </a:cxn>
                <a:cxn ang="0">
                  <a:pos x="10" y="106"/>
                </a:cxn>
                <a:cxn ang="0">
                  <a:pos x="4" y="96"/>
                </a:cxn>
                <a:cxn ang="0">
                  <a:pos x="2" y="88"/>
                </a:cxn>
                <a:cxn ang="0">
                  <a:pos x="0" y="76"/>
                </a:cxn>
                <a:cxn ang="0">
                  <a:pos x="0" y="66"/>
                </a:cxn>
                <a:cxn ang="0">
                  <a:pos x="0" y="66"/>
                </a:cxn>
                <a:cxn ang="0">
                  <a:pos x="2" y="56"/>
                </a:cxn>
                <a:cxn ang="0">
                  <a:pos x="4" y="44"/>
                </a:cxn>
                <a:cxn ang="0">
                  <a:pos x="10" y="34"/>
                </a:cxn>
                <a:cxn ang="0">
                  <a:pos x="18" y="24"/>
                </a:cxn>
                <a:cxn ang="0">
                  <a:pos x="24" y="16"/>
                </a:cxn>
                <a:cxn ang="0">
                  <a:pos x="34" y="10"/>
                </a:cxn>
                <a:cxn ang="0">
                  <a:pos x="44" y="4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64" y="0"/>
                </a:cxn>
                <a:cxn ang="0">
                  <a:pos x="76" y="2"/>
                </a:cxn>
                <a:cxn ang="0">
                  <a:pos x="88" y="6"/>
                </a:cxn>
                <a:cxn ang="0">
                  <a:pos x="102" y="12"/>
                </a:cxn>
                <a:cxn ang="0">
                  <a:pos x="112" y="20"/>
                </a:cxn>
                <a:cxn ang="0">
                  <a:pos x="122" y="32"/>
                </a:cxn>
                <a:cxn ang="0">
                  <a:pos x="130" y="44"/>
                </a:cxn>
                <a:cxn ang="0">
                  <a:pos x="136" y="58"/>
                </a:cxn>
                <a:cxn ang="0">
                  <a:pos x="136" y="58"/>
                </a:cxn>
              </a:cxnLst>
              <a:rect l="0" t="0" r="r" b="b"/>
              <a:pathLst>
                <a:path w="136" h="142">
                  <a:moveTo>
                    <a:pt x="136" y="58"/>
                  </a:moveTo>
                  <a:lnTo>
                    <a:pt x="136" y="58"/>
                  </a:lnTo>
                  <a:lnTo>
                    <a:pt x="134" y="66"/>
                  </a:lnTo>
                  <a:lnTo>
                    <a:pt x="132" y="84"/>
                  </a:lnTo>
                  <a:lnTo>
                    <a:pt x="130" y="94"/>
                  </a:lnTo>
                  <a:lnTo>
                    <a:pt x="126" y="104"/>
                  </a:lnTo>
                  <a:lnTo>
                    <a:pt x="122" y="114"/>
                  </a:lnTo>
                  <a:lnTo>
                    <a:pt x="116" y="122"/>
                  </a:lnTo>
                  <a:lnTo>
                    <a:pt x="116" y="122"/>
                  </a:lnTo>
                  <a:lnTo>
                    <a:pt x="106" y="128"/>
                  </a:lnTo>
                  <a:lnTo>
                    <a:pt x="96" y="134"/>
                  </a:lnTo>
                  <a:lnTo>
                    <a:pt x="86" y="138"/>
                  </a:lnTo>
                  <a:lnTo>
                    <a:pt x="76" y="142"/>
                  </a:lnTo>
                  <a:lnTo>
                    <a:pt x="64" y="142"/>
                  </a:lnTo>
                  <a:lnTo>
                    <a:pt x="54" y="142"/>
                  </a:lnTo>
                  <a:lnTo>
                    <a:pt x="44" y="140"/>
                  </a:lnTo>
                  <a:lnTo>
                    <a:pt x="38" y="136"/>
                  </a:lnTo>
                  <a:lnTo>
                    <a:pt x="38" y="136"/>
                  </a:lnTo>
                  <a:lnTo>
                    <a:pt x="24" y="122"/>
                  </a:lnTo>
                  <a:lnTo>
                    <a:pt x="10" y="106"/>
                  </a:lnTo>
                  <a:lnTo>
                    <a:pt x="4" y="96"/>
                  </a:lnTo>
                  <a:lnTo>
                    <a:pt x="2" y="88"/>
                  </a:lnTo>
                  <a:lnTo>
                    <a:pt x="0" y="76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2" y="56"/>
                  </a:lnTo>
                  <a:lnTo>
                    <a:pt x="4" y="44"/>
                  </a:lnTo>
                  <a:lnTo>
                    <a:pt x="10" y="34"/>
                  </a:lnTo>
                  <a:lnTo>
                    <a:pt x="18" y="24"/>
                  </a:lnTo>
                  <a:lnTo>
                    <a:pt x="24" y="16"/>
                  </a:lnTo>
                  <a:lnTo>
                    <a:pt x="34" y="10"/>
                  </a:lnTo>
                  <a:lnTo>
                    <a:pt x="44" y="4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64" y="0"/>
                  </a:lnTo>
                  <a:lnTo>
                    <a:pt x="76" y="2"/>
                  </a:lnTo>
                  <a:lnTo>
                    <a:pt x="88" y="6"/>
                  </a:lnTo>
                  <a:lnTo>
                    <a:pt x="102" y="12"/>
                  </a:lnTo>
                  <a:lnTo>
                    <a:pt x="112" y="20"/>
                  </a:lnTo>
                  <a:lnTo>
                    <a:pt x="122" y="32"/>
                  </a:lnTo>
                  <a:lnTo>
                    <a:pt x="130" y="44"/>
                  </a:lnTo>
                  <a:lnTo>
                    <a:pt x="136" y="58"/>
                  </a:lnTo>
                  <a:lnTo>
                    <a:pt x="136" y="5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41" name="Freeform 1900"/>
            <p:cNvSpPr>
              <a:spLocks/>
            </p:cNvSpPr>
            <p:nvPr/>
          </p:nvSpPr>
          <p:spPr bwMode="auto">
            <a:xfrm>
              <a:off x="6646863" y="5743575"/>
              <a:ext cx="171450" cy="160338"/>
            </a:xfrm>
            <a:custGeom>
              <a:avLst/>
              <a:gdLst/>
              <a:ahLst/>
              <a:cxnLst>
                <a:cxn ang="0">
                  <a:pos x="144" y="4"/>
                </a:cxn>
                <a:cxn ang="0">
                  <a:pos x="144" y="4"/>
                </a:cxn>
                <a:cxn ang="0">
                  <a:pos x="156" y="8"/>
                </a:cxn>
                <a:cxn ang="0">
                  <a:pos x="164" y="14"/>
                </a:cxn>
                <a:cxn ang="0">
                  <a:pos x="170" y="20"/>
                </a:cxn>
                <a:cxn ang="0">
                  <a:pos x="174" y="28"/>
                </a:cxn>
                <a:cxn ang="0">
                  <a:pos x="180" y="42"/>
                </a:cxn>
                <a:cxn ang="0">
                  <a:pos x="184" y="60"/>
                </a:cxn>
                <a:cxn ang="0">
                  <a:pos x="184" y="60"/>
                </a:cxn>
                <a:cxn ang="0">
                  <a:pos x="186" y="70"/>
                </a:cxn>
                <a:cxn ang="0">
                  <a:pos x="186" y="82"/>
                </a:cxn>
                <a:cxn ang="0">
                  <a:pos x="186" y="94"/>
                </a:cxn>
                <a:cxn ang="0">
                  <a:pos x="184" y="108"/>
                </a:cxn>
                <a:cxn ang="0">
                  <a:pos x="180" y="120"/>
                </a:cxn>
                <a:cxn ang="0">
                  <a:pos x="176" y="130"/>
                </a:cxn>
                <a:cxn ang="0">
                  <a:pos x="170" y="136"/>
                </a:cxn>
                <a:cxn ang="0">
                  <a:pos x="164" y="140"/>
                </a:cxn>
                <a:cxn ang="0">
                  <a:pos x="164" y="140"/>
                </a:cxn>
                <a:cxn ang="0">
                  <a:pos x="148" y="142"/>
                </a:cxn>
                <a:cxn ang="0">
                  <a:pos x="130" y="144"/>
                </a:cxn>
                <a:cxn ang="0">
                  <a:pos x="112" y="148"/>
                </a:cxn>
                <a:cxn ang="0">
                  <a:pos x="104" y="152"/>
                </a:cxn>
                <a:cxn ang="0">
                  <a:pos x="96" y="156"/>
                </a:cxn>
                <a:cxn ang="0">
                  <a:pos x="96" y="156"/>
                </a:cxn>
                <a:cxn ang="0">
                  <a:pos x="78" y="166"/>
                </a:cxn>
                <a:cxn ang="0">
                  <a:pos x="68" y="170"/>
                </a:cxn>
                <a:cxn ang="0">
                  <a:pos x="58" y="172"/>
                </a:cxn>
                <a:cxn ang="0">
                  <a:pos x="48" y="174"/>
                </a:cxn>
                <a:cxn ang="0">
                  <a:pos x="38" y="172"/>
                </a:cxn>
                <a:cxn ang="0">
                  <a:pos x="30" y="168"/>
                </a:cxn>
                <a:cxn ang="0">
                  <a:pos x="24" y="162"/>
                </a:cxn>
                <a:cxn ang="0">
                  <a:pos x="24" y="162"/>
                </a:cxn>
                <a:cxn ang="0">
                  <a:pos x="12" y="144"/>
                </a:cxn>
                <a:cxn ang="0">
                  <a:pos x="4" y="122"/>
                </a:cxn>
                <a:cxn ang="0">
                  <a:pos x="0" y="110"/>
                </a:cxn>
                <a:cxn ang="0">
                  <a:pos x="0" y="100"/>
                </a:cxn>
                <a:cxn ang="0">
                  <a:pos x="2" y="92"/>
                </a:cxn>
                <a:cxn ang="0">
                  <a:pos x="8" y="84"/>
                </a:cxn>
                <a:cxn ang="0">
                  <a:pos x="8" y="84"/>
                </a:cxn>
                <a:cxn ang="0">
                  <a:pos x="34" y="62"/>
                </a:cxn>
                <a:cxn ang="0">
                  <a:pos x="62" y="40"/>
                </a:cxn>
                <a:cxn ang="0">
                  <a:pos x="62" y="40"/>
                </a:cxn>
                <a:cxn ang="0">
                  <a:pos x="78" y="24"/>
                </a:cxn>
                <a:cxn ang="0">
                  <a:pos x="86" y="16"/>
                </a:cxn>
                <a:cxn ang="0">
                  <a:pos x="94" y="10"/>
                </a:cxn>
                <a:cxn ang="0">
                  <a:pos x="104" y="4"/>
                </a:cxn>
                <a:cxn ang="0">
                  <a:pos x="114" y="0"/>
                </a:cxn>
                <a:cxn ang="0">
                  <a:pos x="128" y="0"/>
                </a:cxn>
                <a:cxn ang="0">
                  <a:pos x="144" y="4"/>
                </a:cxn>
                <a:cxn ang="0">
                  <a:pos x="144" y="4"/>
                </a:cxn>
              </a:cxnLst>
              <a:rect l="0" t="0" r="r" b="b"/>
              <a:pathLst>
                <a:path w="186" h="174">
                  <a:moveTo>
                    <a:pt x="144" y="4"/>
                  </a:moveTo>
                  <a:lnTo>
                    <a:pt x="144" y="4"/>
                  </a:lnTo>
                  <a:lnTo>
                    <a:pt x="156" y="8"/>
                  </a:lnTo>
                  <a:lnTo>
                    <a:pt x="164" y="14"/>
                  </a:lnTo>
                  <a:lnTo>
                    <a:pt x="170" y="20"/>
                  </a:lnTo>
                  <a:lnTo>
                    <a:pt x="174" y="28"/>
                  </a:lnTo>
                  <a:lnTo>
                    <a:pt x="180" y="42"/>
                  </a:lnTo>
                  <a:lnTo>
                    <a:pt x="184" y="60"/>
                  </a:lnTo>
                  <a:lnTo>
                    <a:pt x="184" y="60"/>
                  </a:lnTo>
                  <a:lnTo>
                    <a:pt x="186" y="70"/>
                  </a:lnTo>
                  <a:lnTo>
                    <a:pt x="186" y="82"/>
                  </a:lnTo>
                  <a:lnTo>
                    <a:pt x="186" y="94"/>
                  </a:lnTo>
                  <a:lnTo>
                    <a:pt x="184" y="108"/>
                  </a:lnTo>
                  <a:lnTo>
                    <a:pt x="180" y="120"/>
                  </a:lnTo>
                  <a:lnTo>
                    <a:pt x="176" y="130"/>
                  </a:lnTo>
                  <a:lnTo>
                    <a:pt x="170" y="136"/>
                  </a:lnTo>
                  <a:lnTo>
                    <a:pt x="164" y="140"/>
                  </a:lnTo>
                  <a:lnTo>
                    <a:pt x="164" y="140"/>
                  </a:lnTo>
                  <a:lnTo>
                    <a:pt x="148" y="142"/>
                  </a:lnTo>
                  <a:lnTo>
                    <a:pt x="130" y="144"/>
                  </a:lnTo>
                  <a:lnTo>
                    <a:pt x="112" y="148"/>
                  </a:lnTo>
                  <a:lnTo>
                    <a:pt x="104" y="152"/>
                  </a:lnTo>
                  <a:lnTo>
                    <a:pt x="96" y="156"/>
                  </a:lnTo>
                  <a:lnTo>
                    <a:pt x="96" y="156"/>
                  </a:lnTo>
                  <a:lnTo>
                    <a:pt x="78" y="166"/>
                  </a:lnTo>
                  <a:lnTo>
                    <a:pt x="68" y="170"/>
                  </a:lnTo>
                  <a:lnTo>
                    <a:pt x="58" y="172"/>
                  </a:lnTo>
                  <a:lnTo>
                    <a:pt x="48" y="174"/>
                  </a:lnTo>
                  <a:lnTo>
                    <a:pt x="38" y="172"/>
                  </a:lnTo>
                  <a:lnTo>
                    <a:pt x="30" y="168"/>
                  </a:lnTo>
                  <a:lnTo>
                    <a:pt x="24" y="162"/>
                  </a:lnTo>
                  <a:lnTo>
                    <a:pt x="24" y="162"/>
                  </a:lnTo>
                  <a:lnTo>
                    <a:pt x="12" y="144"/>
                  </a:lnTo>
                  <a:lnTo>
                    <a:pt x="4" y="122"/>
                  </a:lnTo>
                  <a:lnTo>
                    <a:pt x="0" y="110"/>
                  </a:lnTo>
                  <a:lnTo>
                    <a:pt x="0" y="100"/>
                  </a:lnTo>
                  <a:lnTo>
                    <a:pt x="2" y="92"/>
                  </a:lnTo>
                  <a:lnTo>
                    <a:pt x="8" y="84"/>
                  </a:lnTo>
                  <a:lnTo>
                    <a:pt x="8" y="84"/>
                  </a:lnTo>
                  <a:lnTo>
                    <a:pt x="34" y="62"/>
                  </a:lnTo>
                  <a:lnTo>
                    <a:pt x="62" y="40"/>
                  </a:lnTo>
                  <a:lnTo>
                    <a:pt x="62" y="40"/>
                  </a:lnTo>
                  <a:lnTo>
                    <a:pt x="78" y="24"/>
                  </a:lnTo>
                  <a:lnTo>
                    <a:pt x="86" y="16"/>
                  </a:lnTo>
                  <a:lnTo>
                    <a:pt x="94" y="10"/>
                  </a:lnTo>
                  <a:lnTo>
                    <a:pt x="104" y="4"/>
                  </a:lnTo>
                  <a:lnTo>
                    <a:pt x="114" y="0"/>
                  </a:lnTo>
                  <a:lnTo>
                    <a:pt x="128" y="0"/>
                  </a:lnTo>
                  <a:lnTo>
                    <a:pt x="144" y="4"/>
                  </a:lnTo>
                  <a:lnTo>
                    <a:pt x="144" y="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42" name="Freeform 1901"/>
            <p:cNvSpPr>
              <a:spLocks/>
            </p:cNvSpPr>
            <p:nvPr/>
          </p:nvSpPr>
          <p:spPr bwMode="auto">
            <a:xfrm>
              <a:off x="6156325" y="4895850"/>
              <a:ext cx="693738" cy="736600"/>
            </a:xfrm>
            <a:custGeom>
              <a:avLst/>
              <a:gdLst/>
              <a:ahLst/>
              <a:cxnLst>
                <a:cxn ang="0">
                  <a:pos x="8" y="344"/>
                </a:cxn>
                <a:cxn ang="0">
                  <a:pos x="16" y="334"/>
                </a:cxn>
                <a:cxn ang="0">
                  <a:pos x="38" y="332"/>
                </a:cxn>
                <a:cxn ang="0">
                  <a:pos x="70" y="340"/>
                </a:cxn>
                <a:cxn ang="0">
                  <a:pos x="82" y="338"/>
                </a:cxn>
                <a:cxn ang="0">
                  <a:pos x="92" y="324"/>
                </a:cxn>
                <a:cxn ang="0">
                  <a:pos x="102" y="264"/>
                </a:cxn>
                <a:cxn ang="0">
                  <a:pos x="100" y="176"/>
                </a:cxn>
                <a:cxn ang="0">
                  <a:pos x="98" y="104"/>
                </a:cxn>
                <a:cxn ang="0">
                  <a:pos x="112" y="62"/>
                </a:cxn>
                <a:cxn ang="0">
                  <a:pos x="134" y="52"/>
                </a:cxn>
                <a:cxn ang="0">
                  <a:pos x="190" y="40"/>
                </a:cxn>
                <a:cxn ang="0">
                  <a:pos x="258" y="30"/>
                </a:cxn>
                <a:cxn ang="0">
                  <a:pos x="274" y="28"/>
                </a:cxn>
                <a:cxn ang="0">
                  <a:pos x="298" y="42"/>
                </a:cxn>
                <a:cxn ang="0">
                  <a:pos x="314" y="54"/>
                </a:cxn>
                <a:cxn ang="0">
                  <a:pos x="340" y="56"/>
                </a:cxn>
                <a:cxn ang="0">
                  <a:pos x="350" y="48"/>
                </a:cxn>
                <a:cxn ang="0">
                  <a:pos x="382" y="22"/>
                </a:cxn>
                <a:cxn ang="0">
                  <a:pos x="400" y="18"/>
                </a:cxn>
                <a:cxn ang="0">
                  <a:pos x="442" y="10"/>
                </a:cxn>
                <a:cxn ang="0">
                  <a:pos x="454" y="0"/>
                </a:cxn>
                <a:cxn ang="0">
                  <a:pos x="476" y="16"/>
                </a:cxn>
                <a:cxn ang="0">
                  <a:pos x="486" y="28"/>
                </a:cxn>
                <a:cxn ang="0">
                  <a:pos x="506" y="94"/>
                </a:cxn>
                <a:cxn ang="0">
                  <a:pos x="530" y="132"/>
                </a:cxn>
                <a:cxn ang="0">
                  <a:pos x="562" y="160"/>
                </a:cxn>
                <a:cxn ang="0">
                  <a:pos x="600" y="196"/>
                </a:cxn>
                <a:cxn ang="0">
                  <a:pos x="624" y="236"/>
                </a:cxn>
                <a:cxn ang="0">
                  <a:pos x="650" y="272"/>
                </a:cxn>
                <a:cxn ang="0">
                  <a:pos x="676" y="298"/>
                </a:cxn>
                <a:cxn ang="0">
                  <a:pos x="744" y="350"/>
                </a:cxn>
                <a:cxn ang="0">
                  <a:pos x="750" y="360"/>
                </a:cxn>
                <a:cxn ang="0">
                  <a:pos x="710" y="402"/>
                </a:cxn>
                <a:cxn ang="0">
                  <a:pos x="688" y="416"/>
                </a:cxn>
                <a:cxn ang="0">
                  <a:pos x="660" y="436"/>
                </a:cxn>
                <a:cxn ang="0">
                  <a:pos x="582" y="510"/>
                </a:cxn>
                <a:cxn ang="0">
                  <a:pos x="566" y="530"/>
                </a:cxn>
                <a:cxn ang="0">
                  <a:pos x="532" y="562"/>
                </a:cxn>
                <a:cxn ang="0">
                  <a:pos x="506" y="580"/>
                </a:cxn>
                <a:cxn ang="0">
                  <a:pos x="498" y="588"/>
                </a:cxn>
                <a:cxn ang="0">
                  <a:pos x="462" y="662"/>
                </a:cxn>
                <a:cxn ang="0">
                  <a:pos x="440" y="678"/>
                </a:cxn>
                <a:cxn ang="0">
                  <a:pos x="408" y="686"/>
                </a:cxn>
                <a:cxn ang="0">
                  <a:pos x="360" y="682"/>
                </a:cxn>
                <a:cxn ang="0">
                  <a:pos x="304" y="666"/>
                </a:cxn>
                <a:cxn ang="0">
                  <a:pos x="282" y="650"/>
                </a:cxn>
                <a:cxn ang="0">
                  <a:pos x="268" y="644"/>
                </a:cxn>
                <a:cxn ang="0">
                  <a:pos x="258" y="652"/>
                </a:cxn>
                <a:cxn ang="0">
                  <a:pos x="168" y="784"/>
                </a:cxn>
                <a:cxn ang="0">
                  <a:pos x="142" y="794"/>
                </a:cxn>
                <a:cxn ang="0">
                  <a:pos x="106" y="794"/>
                </a:cxn>
                <a:cxn ang="0">
                  <a:pos x="90" y="786"/>
                </a:cxn>
                <a:cxn ang="0">
                  <a:pos x="76" y="752"/>
                </a:cxn>
                <a:cxn ang="0">
                  <a:pos x="74" y="720"/>
                </a:cxn>
                <a:cxn ang="0">
                  <a:pos x="74" y="622"/>
                </a:cxn>
                <a:cxn ang="0">
                  <a:pos x="62" y="610"/>
                </a:cxn>
                <a:cxn ang="0">
                  <a:pos x="8" y="578"/>
                </a:cxn>
              </a:cxnLst>
              <a:rect l="0" t="0" r="r" b="b"/>
              <a:pathLst>
                <a:path w="752" h="798">
                  <a:moveTo>
                    <a:pt x="0" y="576"/>
                  </a:moveTo>
                  <a:lnTo>
                    <a:pt x="8" y="344"/>
                  </a:lnTo>
                  <a:lnTo>
                    <a:pt x="8" y="344"/>
                  </a:lnTo>
                  <a:lnTo>
                    <a:pt x="8" y="342"/>
                  </a:lnTo>
                  <a:lnTo>
                    <a:pt x="10" y="338"/>
                  </a:lnTo>
                  <a:lnTo>
                    <a:pt x="16" y="334"/>
                  </a:lnTo>
                  <a:lnTo>
                    <a:pt x="30" y="332"/>
                  </a:lnTo>
                  <a:lnTo>
                    <a:pt x="30" y="332"/>
                  </a:lnTo>
                  <a:lnTo>
                    <a:pt x="38" y="332"/>
                  </a:lnTo>
                  <a:lnTo>
                    <a:pt x="44" y="332"/>
                  </a:lnTo>
                  <a:lnTo>
                    <a:pt x="58" y="336"/>
                  </a:lnTo>
                  <a:lnTo>
                    <a:pt x="70" y="340"/>
                  </a:lnTo>
                  <a:lnTo>
                    <a:pt x="76" y="340"/>
                  </a:lnTo>
                  <a:lnTo>
                    <a:pt x="82" y="338"/>
                  </a:lnTo>
                  <a:lnTo>
                    <a:pt x="82" y="338"/>
                  </a:lnTo>
                  <a:lnTo>
                    <a:pt x="84" y="336"/>
                  </a:lnTo>
                  <a:lnTo>
                    <a:pt x="88" y="332"/>
                  </a:lnTo>
                  <a:lnTo>
                    <a:pt x="92" y="324"/>
                  </a:lnTo>
                  <a:lnTo>
                    <a:pt x="96" y="310"/>
                  </a:lnTo>
                  <a:lnTo>
                    <a:pt x="98" y="296"/>
                  </a:lnTo>
                  <a:lnTo>
                    <a:pt x="102" y="264"/>
                  </a:lnTo>
                  <a:lnTo>
                    <a:pt x="102" y="242"/>
                  </a:lnTo>
                  <a:lnTo>
                    <a:pt x="102" y="242"/>
                  </a:lnTo>
                  <a:lnTo>
                    <a:pt x="100" y="176"/>
                  </a:lnTo>
                  <a:lnTo>
                    <a:pt x="96" y="118"/>
                  </a:lnTo>
                  <a:lnTo>
                    <a:pt x="96" y="118"/>
                  </a:lnTo>
                  <a:lnTo>
                    <a:pt x="98" y="104"/>
                  </a:lnTo>
                  <a:lnTo>
                    <a:pt x="102" y="86"/>
                  </a:lnTo>
                  <a:lnTo>
                    <a:pt x="108" y="70"/>
                  </a:lnTo>
                  <a:lnTo>
                    <a:pt x="112" y="62"/>
                  </a:lnTo>
                  <a:lnTo>
                    <a:pt x="118" y="58"/>
                  </a:lnTo>
                  <a:lnTo>
                    <a:pt x="118" y="58"/>
                  </a:lnTo>
                  <a:lnTo>
                    <a:pt x="134" y="52"/>
                  </a:lnTo>
                  <a:lnTo>
                    <a:pt x="154" y="48"/>
                  </a:lnTo>
                  <a:lnTo>
                    <a:pt x="190" y="40"/>
                  </a:lnTo>
                  <a:lnTo>
                    <a:pt x="190" y="40"/>
                  </a:lnTo>
                  <a:lnTo>
                    <a:pt x="228" y="36"/>
                  </a:lnTo>
                  <a:lnTo>
                    <a:pt x="248" y="32"/>
                  </a:lnTo>
                  <a:lnTo>
                    <a:pt x="258" y="30"/>
                  </a:lnTo>
                  <a:lnTo>
                    <a:pt x="258" y="30"/>
                  </a:lnTo>
                  <a:lnTo>
                    <a:pt x="264" y="28"/>
                  </a:lnTo>
                  <a:lnTo>
                    <a:pt x="274" y="28"/>
                  </a:lnTo>
                  <a:lnTo>
                    <a:pt x="288" y="30"/>
                  </a:lnTo>
                  <a:lnTo>
                    <a:pt x="288" y="30"/>
                  </a:lnTo>
                  <a:lnTo>
                    <a:pt x="298" y="42"/>
                  </a:lnTo>
                  <a:lnTo>
                    <a:pt x="306" y="50"/>
                  </a:lnTo>
                  <a:lnTo>
                    <a:pt x="314" y="54"/>
                  </a:lnTo>
                  <a:lnTo>
                    <a:pt x="314" y="54"/>
                  </a:lnTo>
                  <a:lnTo>
                    <a:pt x="322" y="56"/>
                  </a:lnTo>
                  <a:lnTo>
                    <a:pt x="330" y="58"/>
                  </a:lnTo>
                  <a:lnTo>
                    <a:pt x="340" y="56"/>
                  </a:lnTo>
                  <a:lnTo>
                    <a:pt x="344" y="54"/>
                  </a:lnTo>
                  <a:lnTo>
                    <a:pt x="350" y="48"/>
                  </a:lnTo>
                  <a:lnTo>
                    <a:pt x="350" y="48"/>
                  </a:lnTo>
                  <a:lnTo>
                    <a:pt x="360" y="38"/>
                  </a:lnTo>
                  <a:lnTo>
                    <a:pt x="370" y="30"/>
                  </a:lnTo>
                  <a:lnTo>
                    <a:pt x="382" y="22"/>
                  </a:lnTo>
                  <a:lnTo>
                    <a:pt x="390" y="20"/>
                  </a:lnTo>
                  <a:lnTo>
                    <a:pt x="400" y="18"/>
                  </a:lnTo>
                  <a:lnTo>
                    <a:pt x="400" y="18"/>
                  </a:lnTo>
                  <a:lnTo>
                    <a:pt x="430" y="16"/>
                  </a:lnTo>
                  <a:lnTo>
                    <a:pt x="438" y="14"/>
                  </a:lnTo>
                  <a:lnTo>
                    <a:pt x="442" y="10"/>
                  </a:lnTo>
                  <a:lnTo>
                    <a:pt x="442" y="10"/>
                  </a:lnTo>
                  <a:lnTo>
                    <a:pt x="454" y="0"/>
                  </a:lnTo>
                  <a:lnTo>
                    <a:pt x="454" y="0"/>
                  </a:lnTo>
                  <a:lnTo>
                    <a:pt x="456" y="2"/>
                  </a:lnTo>
                  <a:lnTo>
                    <a:pt x="466" y="6"/>
                  </a:lnTo>
                  <a:lnTo>
                    <a:pt x="476" y="16"/>
                  </a:lnTo>
                  <a:lnTo>
                    <a:pt x="482" y="22"/>
                  </a:lnTo>
                  <a:lnTo>
                    <a:pt x="486" y="28"/>
                  </a:lnTo>
                  <a:lnTo>
                    <a:pt x="486" y="28"/>
                  </a:lnTo>
                  <a:lnTo>
                    <a:pt x="492" y="50"/>
                  </a:lnTo>
                  <a:lnTo>
                    <a:pt x="500" y="78"/>
                  </a:lnTo>
                  <a:lnTo>
                    <a:pt x="506" y="94"/>
                  </a:lnTo>
                  <a:lnTo>
                    <a:pt x="512" y="108"/>
                  </a:lnTo>
                  <a:lnTo>
                    <a:pt x="520" y="122"/>
                  </a:lnTo>
                  <a:lnTo>
                    <a:pt x="530" y="132"/>
                  </a:lnTo>
                  <a:lnTo>
                    <a:pt x="530" y="132"/>
                  </a:lnTo>
                  <a:lnTo>
                    <a:pt x="546" y="148"/>
                  </a:lnTo>
                  <a:lnTo>
                    <a:pt x="562" y="160"/>
                  </a:lnTo>
                  <a:lnTo>
                    <a:pt x="578" y="176"/>
                  </a:lnTo>
                  <a:lnTo>
                    <a:pt x="600" y="196"/>
                  </a:lnTo>
                  <a:lnTo>
                    <a:pt x="600" y="196"/>
                  </a:lnTo>
                  <a:lnTo>
                    <a:pt x="610" y="208"/>
                  </a:lnTo>
                  <a:lnTo>
                    <a:pt x="618" y="218"/>
                  </a:lnTo>
                  <a:lnTo>
                    <a:pt x="624" y="236"/>
                  </a:lnTo>
                  <a:lnTo>
                    <a:pt x="632" y="252"/>
                  </a:lnTo>
                  <a:lnTo>
                    <a:pt x="640" y="262"/>
                  </a:lnTo>
                  <a:lnTo>
                    <a:pt x="650" y="272"/>
                  </a:lnTo>
                  <a:lnTo>
                    <a:pt x="650" y="272"/>
                  </a:lnTo>
                  <a:lnTo>
                    <a:pt x="662" y="286"/>
                  </a:lnTo>
                  <a:lnTo>
                    <a:pt x="676" y="298"/>
                  </a:lnTo>
                  <a:lnTo>
                    <a:pt x="706" y="320"/>
                  </a:lnTo>
                  <a:lnTo>
                    <a:pt x="730" y="338"/>
                  </a:lnTo>
                  <a:lnTo>
                    <a:pt x="744" y="350"/>
                  </a:lnTo>
                  <a:lnTo>
                    <a:pt x="744" y="350"/>
                  </a:lnTo>
                  <a:lnTo>
                    <a:pt x="748" y="356"/>
                  </a:lnTo>
                  <a:lnTo>
                    <a:pt x="750" y="360"/>
                  </a:lnTo>
                  <a:lnTo>
                    <a:pt x="752" y="364"/>
                  </a:lnTo>
                  <a:lnTo>
                    <a:pt x="752" y="364"/>
                  </a:lnTo>
                  <a:lnTo>
                    <a:pt x="710" y="402"/>
                  </a:lnTo>
                  <a:lnTo>
                    <a:pt x="710" y="402"/>
                  </a:lnTo>
                  <a:lnTo>
                    <a:pt x="702" y="408"/>
                  </a:lnTo>
                  <a:lnTo>
                    <a:pt x="688" y="416"/>
                  </a:lnTo>
                  <a:lnTo>
                    <a:pt x="672" y="426"/>
                  </a:lnTo>
                  <a:lnTo>
                    <a:pt x="660" y="436"/>
                  </a:lnTo>
                  <a:lnTo>
                    <a:pt x="660" y="436"/>
                  </a:lnTo>
                  <a:lnTo>
                    <a:pt x="642" y="454"/>
                  </a:lnTo>
                  <a:lnTo>
                    <a:pt x="612" y="482"/>
                  </a:lnTo>
                  <a:lnTo>
                    <a:pt x="582" y="510"/>
                  </a:lnTo>
                  <a:lnTo>
                    <a:pt x="572" y="522"/>
                  </a:lnTo>
                  <a:lnTo>
                    <a:pt x="566" y="530"/>
                  </a:lnTo>
                  <a:lnTo>
                    <a:pt x="566" y="530"/>
                  </a:lnTo>
                  <a:lnTo>
                    <a:pt x="558" y="542"/>
                  </a:lnTo>
                  <a:lnTo>
                    <a:pt x="546" y="552"/>
                  </a:lnTo>
                  <a:lnTo>
                    <a:pt x="532" y="562"/>
                  </a:lnTo>
                  <a:lnTo>
                    <a:pt x="532" y="562"/>
                  </a:lnTo>
                  <a:lnTo>
                    <a:pt x="516" y="570"/>
                  </a:lnTo>
                  <a:lnTo>
                    <a:pt x="506" y="580"/>
                  </a:lnTo>
                  <a:lnTo>
                    <a:pt x="500" y="584"/>
                  </a:lnTo>
                  <a:lnTo>
                    <a:pt x="498" y="588"/>
                  </a:lnTo>
                  <a:lnTo>
                    <a:pt x="498" y="588"/>
                  </a:lnTo>
                  <a:lnTo>
                    <a:pt x="482" y="628"/>
                  </a:lnTo>
                  <a:lnTo>
                    <a:pt x="470" y="652"/>
                  </a:lnTo>
                  <a:lnTo>
                    <a:pt x="462" y="662"/>
                  </a:lnTo>
                  <a:lnTo>
                    <a:pt x="454" y="670"/>
                  </a:lnTo>
                  <a:lnTo>
                    <a:pt x="454" y="670"/>
                  </a:lnTo>
                  <a:lnTo>
                    <a:pt x="440" y="678"/>
                  </a:lnTo>
                  <a:lnTo>
                    <a:pt x="426" y="684"/>
                  </a:lnTo>
                  <a:lnTo>
                    <a:pt x="416" y="686"/>
                  </a:lnTo>
                  <a:lnTo>
                    <a:pt x="408" y="686"/>
                  </a:lnTo>
                  <a:lnTo>
                    <a:pt x="408" y="686"/>
                  </a:lnTo>
                  <a:lnTo>
                    <a:pt x="386" y="684"/>
                  </a:lnTo>
                  <a:lnTo>
                    <a:pt x="360" y="682"/>
                  </a:lnTo>
                  <a:lnTo>
                    <a:pt x="324" y="676"/>
                  </a:lnTo>
                  <a:lnTo>
                    <a:pt x="324" y="676"/>
                  </a:lnTo>
                  <a:lnTo>
                    <a:pt x="304" y="666"/>
                  </a:lnTo>
                  <a:lnTo>
                    <a:pt x="288" y="654"/>
                  </a:lnTo>
                  <a:lnTo>
                    <a:pt x="288" y="654"/>
                  </a:lnTo>
                  <a:lnTo>
                    <a:pt x="282" y="650"/>
                  </a:lnTo>
                  <a:lnTo>
                    <a:pt x="276" y="644"/>
                  </a:lnTo>
                  <a:lnTo>
                    <a:pt x="272" y="644"/>
                  </a:lnTo>
                  <a:lnTo>
                    <a:pt x="268" y="644"/>
                  </a:lnTo>
                  <a:lnTo>
                    <a:pt x="264" y="648"/>
                  </a:lnTo>
                  <a:lnTo>
                    <a:pt x="258" y="652"/>
                  </a:lnTo>
                  <a:lnTo>
                    <a:pt x="258" y="652"/>
                  </a:lnTo>
                  <a:lnTo>
                    <a:pt x="190" y="750"/>
                  </a:lnTo>
                  <a:lnTo>
                    <a:pt x="190" y="750"/>
                  </a:lnTo>
                  <a:lnTo>
                    <a:pt x="168" y="784"/>
                  </a:lnTo>
                  <a:lnTo>
                    <a:pt x="168" y="784"/>
                  </a:lnTo>
                  <a:lnTo>
                    <a:pt x="160" y="788"/>
                  </a:lnTo>
                  <a:lnTo>
                    <a:pt x="142" y="794"/>
                  </a:lnTo>
                  <a:lnTo>
                    <a:pt x="132" y="796"/>
                  </a:lnTo>
                  <a:lnTo>
                    <a:pt x="118" y="798"/>
                  </a:lnTo>
                  <a:lnTo>
                    <a:pt x="106" y="794"/>
                  </a:lnTo>
                  <a:lnTo>
                    <a:pt x="94" y="788"/>
                  </a:lnTo>
                  <a:lnTo>
                    <a:pt x="94" y="788"/>
                  </a:lnTo>
                  <a:lnTo>
                    <a:pt x="90" y="786"/>
                  </a:lnTo>
                  <a:lnTo>
                    <a:pt x="84" y="774"/>
                  </a:lnTo>
                  <a:lnTo>
                    <a:pt x="80" y="764"/>
                  </a:lnTo>
                  <a:lnTo>
                    <a:pt x="76" y="752"/>
                  </a:lnTo>
                  <a:lnTo>
                    <a:pt x="74" y="738"/>
                  </a:lnTo>
                  <a:lnTo>
                    <a:pt x="74" y="720"/>
                  </a:lnTo>
                  <a:lnTo>
                    <a:pt x="74" y="720"/>
                  </a:lnTo>
                  <a:lnTo>
                    <a:pt x="76" y="656"/>
                  </a:lnTo>
                  <a:lnTo>
                    <a:pt x="76" y="636"/>
                  </a:lnTo>
                  <a:lnTo>
                    <a:pt x="74" y="622"/>
                  </a:lnTo>
                  <a:lnTo>
                    <a:pt x="74" y="622"/>
                  </a:lnTo>
                  <a:lnTo>
                    <a:pt x="70" y="616"/>
                  </a:lnTo>
                  <a:lnTo>
                    <a:pt x="62" y="610"/>
                  </a:lnTo>
                  <a:lnTo>
                    <a:pt x="42" y="596"/>
                  </a:lnTo>
                  <a:lnTo>
                    <a:pt x="18" y="582"/>
                  </a:lnTo>
                  <a:lnTo>
                    <a:pt x="8" y="578"/>
                  </a:lnTo>
                  <a:lnTo>
                    <a:pt x="0" y="576"/>
                  </a:lnTo>
                  <a:lnTo>
                    <a:pt x="0" y="57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43" name="Freeform 1902"/>
            <p:cNvSpPr>
              <a:spLocks/>
            </p:cNvSpPr>
            <p:nvPr/>
          </p:nvSpPr>
          <p:spPr bwMode="auto">
            <a:xfrm>
              <a:off x="6924675" y="4368800"/>
              <a:ext cx="796925" cy="1193800"/>
            </a:xfrm>
            <a:custGeom>
              <a:avLst/>
              <a:gdLst/>
              <a:ahLst/>
              <a:cxnLst>
                <a:cxn ang="0">
                  <a:pos x="118" y="1258"/>
                </a:cxn>
                <a:cxn ang="0">
                  <a:pos x="114" y="1228"/>
                </a:cxn>
                <a:cxn ang="0">
                  <a:pos x="138" y="1166"/>
                </a:cxn>
                <a:cxn ang="0">
                  <a:pos x="134" y="1110"/>
                </a:cxn>
                <a:cxn ang="0">
                  <a:pos x="114" y="1044"/>
                </a:cxn>
                <a:cxn ang="0">
                  <a:pos x="128" y="944"/>
                </a:cxn>
                <a:cxn ang="0">
                  <a:pos x="188" y="836"/>
                </a:cxn>
                <a:cxn ang="0">
                  <a:pos x="232" y="782"/>
                </a:cxn>
                <a:cxn ang="0">
                  <a:pos x="240" y="722"/>
                </a:cxn>
                <a:cxn ang="0">
                  <a:pos x="240" y="620"/>
                </a:cxn>
                <a:cxn ang="0">
                  <a:pos x="234" y="544"/>
                </a:cxn>
                <a:cxn ang="0">
                  <a:pos x="212" y="502"/>
                </a:cxn>
                <a:cxn ang="0">
                  <a:pos x="76" y="446"/>
                </a:cxn>
                <a:cxn ang="0">
                  <a:pos x="10" y="418"/>
                </a:cxn>
                <a:cxn ang="0">
                  <a:pos x="6" y="392"/>
                </a:cxn>
                <a:cxn ang="0">
                  <a:pos x="112" y="324"/>
                </a:cxn>
                <a:cxn ang="0">
                  <a:pos x="222" y="286"/>
                </a:cxn>
                <a:cxn ang="0">
                  <a:pos x="294" y="286"/>
                </a:cxn>
                <a:cxn ang="0">
                  <a:pos x="332" y="310"/>
                </a:cxn>
                <a:cxn ang="0">
                  <a:pos x="364" y="362"/>
                </a:cxn>
                <a:cxn ang="0">
                  <a:pos x="356" y="446"/>
                </a:cxn>
                <a:cxn ang="0">
                  <a:pos x="374" y="504"/>
                </a:cxn>
                <a:cxn ang="0">
                  <a:pos x="402" y="510"/>
                </a:cxn>
                <a:cxn ang="0">
                  <a:pos x="460" y="444"/>
                </a:cxn>
                <a:cxn ang="0">
                  <a:pos x="464" y="374"/>
                </a:cxn>
                <a:cxn ang="0">
                  <a:pos x="442" y="312"/>
                </a:cxn>
                <a:cxn ang="0">
                  <a:pos x="392" y="182"/>
                </a:cxn>
                <a:cxn ang="0">
                  <a:pos x="394" y="76"/>
                </a:cxn>
                <a:cxn ang="0">
                  <a:pos x="478" y="80"/>
                </a:cxn>
                <a:cxn ang="0">
                  <a:pos x="564" y="88"/>
                </a:cxn>
                <a:cxn ang="0">
                  <a:pos x="642" y="72"/>
                </a:cxn>
                <a:cxn ang="0">
                  <a:pos x="778" y="40"/>
                </a:cxn>
                <a:cxn ang="0">
                  <a:pos x="826" y="14"/>
                </a:cxn>
                <a:cxn ang="0">
                  <a:pos x="854" y="0"/>
                </a:cxn>
                <a:cxn ang="0">
                  <a:pos x="864" y="22"/>
                </a:cxn>
                <a:cxn ang="0">
                  <a:pos x="850" y="144"/>
                </a:cxn>
                <a:cxn ang="0">
                  <a:pos x="848" y="242"/>
                </a:cxn>
                <a:cxn ang="0">
                  <a:pos x="836" y="316"/>
                </a:cxn>
                <a:cxn ang="0">
                  <a:pos x="852" y="368"/>
                </a:cxn>
                <a:cxn ang="0">
                  <a:pos x="814" y="436"/>
                </a:cxn>
                <a:cxn ang="0">
                  <a:pos x="722" y="510"/>
                </a:cxn>
                <a:cxn ang="0">
                  <a:pos x="634" y="544"/>
                </a:cxn>
                <a:cxn ang="0">
                  <a:pos x="580" y="576"/>
                </a:cxn>
                <a:cxn ang="0">
                  <a:pos x="534" y="628"/>
                </a:cxn>
                <a:cxn ang="0">
                  <a:pos x="510" y="666"/>
                </a:cxn>
                <a:cxn ang="0">
                  <a:pos x="438" y="720"/>
                </a:cxn>
                <a:cxn ang="0">
                  <a:pos x="384" y="778"/>
                </a:cxn>
                <a:cxn ang="0">
                  <a:pos x="392" y="882"/>
                </a:cxn>
                <a:cxn ang="0">
                  <a:pos x="394" y="1010"/>
                </a:cxn>
                <a:cxn ang="0">
                  <a:pos x="378" y="1144"/>
                </a:cxn>
                <a:cxn ang="0">
                  <a:pos x="326" y="1202"/>
                </a:cxn>
                <a:cxn ang="0">
                  <a:pos x="198" y="1246"/>
                </a:cxn>
                <a:cxn ang="0">
                  <a:pos x="164" y="1274"/>
                </a:cxn>
              </a:cxnLst>
              <a:rect l="0" t="0" r="r" b="b"/>
              <a:pathLst>
                <a:path w="864" h="1294">
                  <a:moveTo>
                    <a:pt x="158" y="1294"/>
                  </a:moveTo>
                  <a:lnTo>
                    <a:pt x="158" y="1294"/>
                  </a:lnTo>
                  <a:lnTo>
                    <a:pt x="140" y="1282"/>
                  </a:lnTo>
                  <a:lnTo>
                    <a:pt x="128" y="1270"/>
                  </a:lnTo>
                  <a:lnTo>
                    <a:pt x="118" y="1258"/>
                  </a:lnTo>
                  <a:lnTo>
                    <a:pt x="118" y="1258"/>
                  </a:lnTo>
                  <a:lnTo>
                    <a:pt x="112" y="1244"/>
                  </a:lnTo>
                  <a:lnTo>
                    <a:pt x="112" y="1238"/>
                  </a:lnTo>
                  <a:lnTo>
                    <a:pt x="114" y="1228"/>
                  </a:lnTo>
                  <a:lnTo>
                    <a:pt x="114" y="1228"/>
                  </a:lnTo>
                  <a:lnTo>
                    <a:pt x="118" y="1212"/>
                  </a:lnTo>
                  <a:lnTo>
                    <a:pt x="126" y="1194"/>
                  </a:lnTo>
                  <a:lnTo>
                    <a:pt x="136" y="1176"/>
                  </a:lnTo>
                  <a:lnTo>
                    <a:pt x="138" y="1166"/>
                  </a:lnTo>
                  <a:lnTo>
                    <a:pt x="138" y="1166"/>
                  </a:lnTo>
                  <a:lnTo>
                    <a:pt x="136" y="1148"/>
                  </a:lnTo>
                  <a:lnTo>
                    <a:pt x="134" y="1138"/>
                  </a:lnTo>
                  <a:lnTo>
                    <a:pt x="132" y="1128"/>
                  </a:lnTo>
                  <a:lnTo>
                    <a:pt x="132" y="1128"/>
                  </a:lnTo>
                  <a:lnTo>
                    <a:pt x="134" y="1110"/>
                  </a:lnTo>
                  <a:lnTo>
                    <a:pt x="134" y="1100"/>
                  </a:lnTo>
                  <a:lnTo>
                    <a:pt x="134" y="1092"/>
                  </a:lnTo>
                  <a:lnTo>
                    <a:pt x="134" y="1092"/>
                  </a:lnTo>
                  <a:lnTo>
                    <a:pt x="114" y="1044"/>
                  </a:lnTo>
                  <a:lnTo>
                    <a:pt x="114" y="1044"/>
                  </a:lnTo>
                  <a:lnTo>
                    <a:pt x="108" y="1030"/>
                  </a:lnTo>
                  <a:lnTo>
                    <a:pt x="104" y="1010"/>
                  </a:lnTo>
                  <a:lnTo>
                    <a:pt x="98" y="984"/>
                  </a:lnTo>
                  <a:lnTo>
                    <a:pt x="98" y="984"/>
                  </a:lnTo>
                  <a:lnTo>
                    <a:pt x="128" y="944"/>
                  </a:lnTo>
                  <a:lnTo>
                    <a:pt x="150" y="910"/>
                  </a:lnTo>
                  <a:lnTo>
                    <a:pt x="166" y="884"/>
                  </a:lnTo>
                  <a:lnTo>
                    <a:pt x="166" y="884"/>
                  </a:lnTo>
                  <a:lnTo>
                    <a:pt x="180" y="852"/>
                  </a:lnTo>
                  <a:lnTo>
                    <a:pt x="188" y="836"/>
                  </a:lnTo>
                  <a:lnTo>
                    <a:pt x="198" y="820"/>
                  </a:lnTo>
                  <a:lnTo>
                    <a:pt x="198" y="820"/>
                  </a:lnTo>
                  <a:lnTo>
                    <a:pt x="214" y="802"/>
                  </a:lnTo>
                  <a:lnTo>
                    <a:pt x="224" y="794"/>
                  </a:lnTo>
                  <a:lnTo>
                    <a:pt x="232" y="782"/>
                  </a:lnTo>
                  <a:lnTo>
                    <a:pt x="238" y="770"/>
                  </a:lnTo>
                  <a:lnTo>
                    <a:pt x="242" y="756"/>
                  </a:lnTo>
                  <a:lnTo>
                    <a:pt x="242" y="740"/>
                  </a:lnTo>
                  <a:lnTo>
                    <a:pt x="240" y="722"/>
                  </a:lnTo>
                  <a:lnTo>
                    <a:pt x="240" y="722"/>
                  </a:lnTo>
                  <a:lnTo>
                    <a:pt x="236" y="702"/>
                  </a:lnTo>
                  <a:lnTo>
                    <a:pt x="234" y="684"/>
                  </a:lnTo>
                  <a:lnTo>
                    <a:pt x="236" y="666"/>
                  </a:lnTo>
                  <a:lnTo>
                    <a:pt x="236" y="650"/>
                  </a:lnTo>
                  <a:lnTo>
                    <a:pt x="240" y="620"/>
                  </a:lnTo>
                  <a:lnTo>
                    <a:pt x="242" y="608"/>
                  </a:lnTo>
                  <a:lnTo>
                    <a:pt x="242" y="596"/>
                  </a:lnTo>
                  <a:lnTo>
                    <a:pt x="242" y="596"/>
                  </a:lnTo>
                  <a:lnTo>
                    <a:pt x="238" y="572"/>
                  </a:lnTo>
                  <a:lnTo>
                    <a:pt x="234" y="544"/>
                  </a:lnTo>
                  <a:lnTo>
                    <a:pt x="230" y="530"/>
                  </a:lnTo>
                  <a:lnTo>
                    <a:pt x="226" y="518"/>
                  </a:lnTo>
                  <a:lnTo>
                    <a:pt x="220" y="508"/>
                  </a:lnTo>
                  <a:lnTo>
                    <a:pt x="212" y="502"/>
                  </a:lnTo>
                  <a:lnTo>
                    <a:pt x="212" y="502"/>
                  </a:lnTo>
                  <a:lnTo>
                    <a:pt x="190" y="490"/>
                  </a:lnTo>
                  <a:lnTo>
                    <a:pt x="164" y="478"/>
                  </a:lnTo>
                  <a:lnTo>
                    <a:pt x="122" y="460"/>
                  </a:lnTo>
                  <a:lnTo>
                    <a:pt x="122" y="460"/>
                  </a:lnTo>
                  <a:lnTo>
                    <a:pt x="76" y="446"/>
                  </a:lnTo>
                  <a:lnTo>
                    <a:pt x="50" y="436"/>
                  </a:lnTo>
                  <a:lnTo>
                    <a:pt x="34" y="430"/>
                  </a:lnTo>
                  <a:lnTo>
                    <a:pt x="34" y="430"/>
                  </a:lnTo>
                  <a:lnTo>
                    <a:pt x="24" y="424"/>
                  </a:lnTo>
                  <a:lnTo>
                    <a:pt x="10" y="418"/>
                  </a:lnTo>
                  <a:lnTo>
                    <a:pt x="4" y="412"/>
                  </a:lnTo>
                  <a:lnTo>
                    <a:pt x="0" y="406"/>
                  </a:lnTo>
                  <a:lnTo>
                    <a:pt x="0" y="400"/>
                  </a:lnTo>
                  <a:lnTo>
                    <a:pt x="6" y="392"/>
                  </a:lnTo>
                  <a:lnTo>
                    <a:pt x="6" y="392"/>
                  </a:lnTo>
                  <a:lnTo>
                    <a:pt x="14" y="382"/>
                  </a:lnTo>
                  <a:lnTo>
                    <a:pt x="26" y="372"/>
                  </a:lnTo>
                  <a:lnTo>
                    <a:pt x="56" y="354"/>
                  </a:lnTo>
                  <a:lnTo>
                    <a:pt x="86" y="336"/>
                  </a:lnTo>
                  <a:lnTo>
                    <a:pt x="112" y="324"/>
                  </a:lnTo>
                  <a:lnTo>
                    <a:pt x="112" y="324"/>
                  </a:lnTo>
                  <a:lnTo>
                    <a:pt x="170" y="300"/>
                  </a:lnTo>
                  <a:lnTo>
                    <a:pt x="200" y="290"/>
                  </a:lnTo>
                  <a:lnTo>
                    <a:pt x="212" y="286"/>
                  </a:lnTo>
                  <a:lnTo>
                    <a:pt x="222" y="286"/>
                  </a:lnTo>
                  <a:lnTo>
                    <a:pt x="222" y="286"/>
                  </a:lnTo>
                  <a:lnTo>
                    <a:pt x="242" y="286"/>
                  </a:lnTo>
                  <a:lnTo>
                    <a:pt x="262" y="284"/>
                  </a:lnTo>
                  <a:lnTo>
                    <a:pt x="284" y="284"/>
                  </a:lnTo>
                  <a:lnTo>
                    <a:pt x="294" y="286"/>
                  </a:lnTo>
                  <a:lnTo>
                    <a:pt x="304" y="288"/>
                  </a:lnTo>
                  <a:lnTo>
                    <a:pt x="304" y="288"/>
                  </a:lnTo>
                  <a:lnTo>
                    <a:pt x="314" y="292"/>
                  </a:lnTo>
                  <a:lnTo>
                    <a:pt x="322" y="300"/>
                  </a:lnTo>
                  <a:lnTo>
                    <a:pt x="332" y="310"/>
                  </a:lnTo>
                  <a:lnTo>
                    <a:pt x="342" y="320"/>
                  </a:lnTo>
                  <a:lnTo>
                    <a:pt x="358" y="344"/>
                  </a:lnTo>
                  <a:lnTo>
                    <a:pt x="362" y="354"/>
                  </a:lnTo>
                  <a:lnTo>
                    <a:pt x="364" y="362"/>
                  </a:lnTo>
                  <a:lnTo>
                    <a:pt x="364" y="362"/>
                  </a:lnTo>
                  <a:lnTo>
                    <a:pt x="366" y="380"/>
                  </a:lnTo>
                  <a:lnTo>
                    <a:pt x="366" y="380"/>
                  </a:lnTo>
                  <a:lnTo>
                    <a:pt x="356" y="436"/>
                  </a:lnTo>
                  <a:lnTo>
                    <a:pt x="356" y="436"/>
                  </a:lnTo>
                  <a:lnTo>
                    <a:pt x="356" y="446"/>
                  </a:lnTo>
                  <a:lnTo>
                    <a:pt x="356" y="456"/>
                  </a:lnTo>
                  <a:lnTo>
                    <a:pt x="358" y="470"/>
                  </a:lnTo>
                  <a:lnTo>
                    <a:pt x="362" y="482"/>
                  </a:lnTo>
                  <a:lnTo>
                    <a:pt x="368" y="494"/>
                  </a:lnTo>
                  <a:lnTo>
                    <a:pt x="374" y="504"/>
                  </a:lnTo>
                  <a:lnTo>
                    <a:pt x="382" y="510"/>
                  </a:lnTo>
                  <a:lnTo>
                    <a:pt x="386" y="512"/>
                  </a:lnTo>
                  <a:lnTo>
                    <a:pt x="392" y="512"/>
                  </a:lnTo>
                  <a:lnTo>
                    <a:pt x="392" y="512"/>
                  </a:lnTo>
                  <a:lnTo>
                    <a:pt x="402" y="510"/>
                  </a:lnTo>
                  <a:lnTo>
                    <a:pt x="412" y="504"/>
                  </a:lnTo>
                  <a:lnTo>
                    <a:pt x="422" y="498"/>
                  </a:lnTo>
                  <a:lnTo>
                    <a:pt x="430" y="488"/>
                  </a:lnTo>
                  <a:lnTo>
                    <a:pt x="446" y="466"/>
                  </a:lnTo>
                  <a:lnTo>
                    <a:pt x="460" y="444"/>
                  </a:lnTo>
                  <a:lnTo>
                    <a:pt x="460" y="444"/>
                  </a:lnTo>
                  <a:lnTo>
                    <a:pt x="464" y="430"/>
                  </a:lnTo>
                  <a:lnTo>
                    <a:pt x="466" y="414"/>
                  </a:lnTo>
                  <a:lnTo>
                    <a:pt x="466" y="394"/>
                  </a:lnTo>
                  <a:lnTo>
                    <a:pt x="464" y="374"/>
                  </a:lnTo>
                  <a:lnTo>
                    <a:pt x="460" y="354"/>
                  </a:lnTo>
                  <a:lnTo>
                    <a:pt x="454" y="336"/>
                  </a:lnTo>
                  <a:lnTo>
                    <a:pt x="448" y="322"/>
                  </a:lnTo>
                  <a:lnTo>
                    <a:pt x="442" y="312"/>
                  </a:lnTo>
                  <a:lnTo>
                    <a:pt x="442" y="312"/>
                  </a:lnTo>
                  <a:lnTo>
                    <a:pt x="432" y="300"/>
                  </a:lnTo>
                  <a:lnTo>
                    <a:pt x="420" y="274"/>
                  </a:lnTo>
                  <a:lnTo>
                    <a:pt x="408" y="242"/>
                  </a:lnTo>
                  <a:lnTo>
                    <a:pt x="396" y="202"/>
                  </a:lnTo>
                  <a:lnTo>
                    <a:pt x="392" y="182"/>
                  </a:lnTo>
                  <a:lnTo>
                    <a:pt x="390" y="160"/>
                  </a:lnTo>
                  <a:lnTo>
                    <a:pt x="388" y="138"/>
                  </a:lnTo>
                  <a:lnTo>
                    <a:pt x="388" y="118"/>
                  </a:lnTo>
                  <a:lnTo>
                    <a:pt x="390" y="96"/>
                  </a:lnTo>
                  <a:lnTo>
                    <a:pt x="394" y="76"/>
                  </a:lnTo>
                  <a:lnTo>
                    <a:pt x="400" y="58"/>
                  </a:lnTo>
                  <a:lnTo>
                    <a:pt x="410" y="40"/>
                  </a:lnTo>
                  <a:lnTo>
                    <a:pt x="410" y="40"/>
                  </a:lnTo>
                  <a:lnTo>
                    <a:pt x="448" y="64"/>
                  </a:lnTo>
                  <a:lnTo>
                    <a:pt x="478" y="80"/>
                  </a:lnTo>
                  <a:lnTo>
                    <a:pt x="490" y="84"/>
                  </a:lnTo>
                  <a:lnTo>
                    <a:pt x="502" y="88"/>
                  </a:lnTo>
                  <a:lnTo>
                    <a:pt x="502" y="88"/>
                  </a:lnTo>
                  <a:lnTo>
                    <a:pt x="526" y="88"/>
                  </a:lnTo>
                  <a:lnTo>
                    <a:pt x="564" y="88"/>
                  </a:lnTo>
                  <a:lnTo>
                    <a:pt x="584" y="86"/>
                  </a:lnTo>
                  <a:lnTo>
                    <a:pt x="604" y="84"/>
                  </a:lnTo>
                  <a:lnTo>
                    <a:pt x="624" y="78"/>
                  </a:lnTo>
                  <a:lnTo>
                    <a:pt x="642" y="72"/>
                  </a:lnTo>
                  <a:lnTo>
                    <a:pt x="642" y="72"/>
                  </a:lnTo>
                  <a:lnTo>
                    <a:pt x="680" y="60"/>
                  </a:lnTo>
                  <a:lnTo>
                    <a:pt x="716" y="50"/>
                  </a:lnTo>
                  <a:lnTo>
                    <a:pt x="750" y="44"/>
                  </a:lnTo>
                  <a:lnTo>
                    <a:pt x="778" y="40"/>
                  </a:lnTo>
                  <a:lnTo>
                    <a:pt x="778" y="40"/>
                  </a:lnTo>
                  <a:lnTo>
                    <a:pt x="788" y="38"/>
                  </a:lnTo>
                  <a:lnTo>
                    <a:pt x="798" y="36"/>
                  </a:lnTo>
                  <a:lnTo>
                    <a:pt x="808" y="30"/>
                  </a:lnTo>
                  <a:lnTo>
                    <a:pt x="814" y="26"/>
                  </a:lnTo>
                  <a:lnTo>
                    <a:pt x="826" y="14"/>
                  </a:lnTo>
                  <a:lnTo>
                    <a:pt x="834" y="8"/>
                  </a:lnTo>
                  <a:lnTo>
                    <a:pt x="834" y="8"/>
                  </a:lnTo>
                  <a:lnTo>
                    <a:pt x="840" y="2"/>
                  </a:lnTo>
                  <a:lnTo>
                    <a:pt x="850" y="0"/>
                  </a:lnTo>
                  <a:lnTo>
                    <a:pt x="854" y="0"/>
                  </a:lnTo>
                  <a:lnTo>
                    <a:pt x="858" y="2"/>
                  </a:lnTo>
                  <a:lnTo>
                    <a:pt x="862" y="6"/>
                  </a:lnTo>
                  <a:lnTo>
                    <a:pt x="864" y="12"/>
                  </a:lnTo>
                  <a:lnTo>
                    <a:pt x="864" y="12"/>
                  </a:lnTo>
                  <a:lnTo>
                    <a:pt x="864" y="22"/>
                  </a:lnTo>
                  <a:lnTo>
                    <a:pt x="864" y="38"/>
                  </a:lnTo>
                  <a:lnTo>
                    <a:pt x="858" y="76"/>
                  </a:lnTo>
                  <a:lnTo>
                    <a:pt x="852" y="116"/>
                  </a:lnTo>
                  <a:lnTo>
                    <a:pt x="850" y="144"/>
                  </a:lnTo>
                  <a:lnTo>
                    <a:pt x="850" y="144"/>
                  </a:lnTo>
                  <a:lnTo>
                    <a:pt x="852" y="182"/>
                  </a:lnTo>
                  <a:lnTo>
                    <a:pt x="854" y="216"/>
                  </a:lnTo>
                  <a:lnTo>
                    <a:pt x="854" y="216"/>
                  </a:lnTo>
                  <a:lnTo>
                    <a:pt x="852" y="228"/>
                  </a:lnTo>
                  <a:lnTo>
                    <a:pt x="848" y="242"/>
                  </a:lnTo>
                  <a:lnTo>
                    <a:pt x="842" y="256"/>
                  </a:lnTo>
                  <a:lnTo>
                    <a:pt x="838" y="276"/>
                  </a:lnTo>
                  <a:lnTo>
                    <a:pt x="838" y="276"/>
                  </a:lnTo>
                  <a:lnTo>
                    <a:pt x="834" y="296"/>
                  </a:lnTo>
                  <a:lnTo>
                    <a:pt x="836" y="316"/>
                  </a:lnTo>
                  <a:lnTo>
                    <a:pt x="836" y="316"/>
                  </a:lnTo>
                  <a:lnTo>
                    <a:pt x="838" y="334"/>
                  </a:lnTo>
                  <a:lnTo>
                    <a:pt x="842" y="350"/>
                  </a:lnTo>
                  <a:lnTo>
                    <a:pt x="848" y="362"/>
                  </a:lnTo>
                  <a:lnTo>
                    <a:pt x="852" y="368"/>
                  </a:lnTo>
                  <a:lnTo>
                    <a:pt x="852" y="368"/>
                  </a:lnTo>
                  <a:lnTo>
                    <a:pt x="862" y="376"/>
                  </a:lnTo>
                  <a:lnTo>
                    <a:pt x="862" y="376"/>
                  </a:lnTo>
                  <a:lnTo>
                    <a:pt x="844" y="400"/>
                  </a:lnTo>
                  <a:lnTo>
                    <a:pt x="814" y="436"/>
                  </a:lnTo>
                  <a:lnTo>
                    <a:pt x="814" y="436"/>
                  </a:lnTo>
                  <a:lnTo>
                    <a:pt x="798" y="454"/>
                  </a:lnTo>
                  <a:lnTo>
                    <a:pt x="776" y="474"/>
                  </a:lnTo>
                  <a:lnTo>
                    <a:pt x="748" y="494"/>
                  </a:lnTo>
                  <a:lnTo>
                    <a:pt x="722" y="510"/>
                  </a:lnTo>
                  <a:lnTo>
                    <a:pt x="722" y="510"/>
                  </a:lnTo>
                  <a:lnTo>
                    <a:pt x="696" y="522"/>
                  </a:lnTo>
                  <a:lnTo>
                    <a:pt x="670" y="534"/>
                  </a:lnTo>
                  <a:lnTo>
                    <a:pt x="650" y="540"/>
                  </a:lnTo>
                  <a:lnTo>
                    <a:pt x="634" y="544"/>
                  </a:lnTo>
                  <a:lnTo>
                    <a:pt x="634" y="544"/>
                  </a:lnTo>
                  <a:lnTo>
                    <a:pt x="606" y="546"/>
                  </a:lnTo>
                  <a:lnTo>
                    <a:pt x="606" y="546"/>
                  </a:lnTo>
                  <a:lnTo>
                    <a:pt x="594" y="562"/>
                  </a:lnTo>
                  <a:lnTo>
                    <a:pt x="580" y="576"/>
                  </a:lnTo>
                  <a:lnTo>
                    <a:pt x="570" y="592"/>
                  </a:lnTo>
                  <a:lnTo>
                    <a:pt x="570" y="592"/>
                  </a:lnTo>
                  <a:lnTo>
                    <a:pt x="558" y="608"/>
                  </a:lnTo>
                  <a:lnTo>
                    <a:pt x="546" y="618"/>
                  </a:lnTo>
                  <a:lnTo>
                    <a:pt x="534" y="628"/>
                  </a:lnTo>
                  <a:lnTo>
                    <a:pt x="534" y="628"/>
                  </a:lnTo>
                  <a:lnTo>
                    <a:pt x="522" y="646"/>
                  </a:lnTo>
                  <a:lnTo>
                    <a:pt x="514" y="660"/>
                  </a:lnTo>
                  <a:lnTo>
                    <a:pt x="510" y="666"/>
                  </a:lnTo>
                  <a:lnTo>
                    <a:pt x="510" y="666"/>
                  </a:lnTo>
                  <a:lnTo>
                    <a:pt x="482" y="668"/>
                  </a:lnTo>
                  <a:lnTo>
                    <a:pt x="458" y="670"/>
                  </a:lnTo>
                  <a:lnTo>
                    <a:pt x="458" y="696"/>
                  </a:lnTo>
                  <a:lnTo>
                    <a:pt x="458" y="696"/>
                  </a:lnTo>
                  <a:lnTo>
                    <a:pt x="438" y="720"/>
                  </a:lnTo>
                  <a:lnTo>
                    <a:pt x="422" y="738"/>
                  </a:lnTo>
                  <a:lnTo>
                    <a:pt x="414" y="752"/>
                  </a:lnTo>
                  <a:lnTo>
                    <a:pt x="414" y="752"/>
                  </a:lnTo>
                  <a:lnTo>
                    <a:pt x="402" y="762"/>
                  </a:lnTo>
                  <a:lnTo>
                    <a:pt x="384" y="778"/>
                  </a:lnTo>
                  <a:lnTo>
                    <a:pt x="358" y="796"/>
                  </a:lnTo>
                  <a:lnTo>
                    <a:pt x="358" y="796"/>
                  </a:lnTo>
                  <a:lnTo>
                    <a:pt x="374" y="834"/>
                  </a:lnTo>
                  <a:lnTo>
                    <a:pt x="388" y="866"/>
                  </a:lnTo>
                  <a:lnTo>
                    <a:pt x="392" y="882"/>
                  </a:lnTo>
                  <a:lnTo>
                    <a:pt x="394" y="896"/>
                  </a:lnTo>
                  <a:lnTo>
                    <a:pt x="394" y="896"/>
                  </a:lnTo>
                  <a:lnTo>
                    <a:pt x="396" y="914"/>
                  </a:lnTo>
                  <a:lnTo>
                    <a:pt x="396" y="942"/>
                  </a:lnTo>
                  <a:lnTo>
                    <a:pt x="394" y="1010"/>
                  </a:lnTo>
                  <a:lnTo>
                    <a:pt x="390" y="1100"/>
                  </a:lnTo>
                  <a:lnTo>
                    <a:pt x="390" y="1100"/>
                  </a:lnTo>
                  <a:lnTo>
                    <a:pt x="388" y="1114"/>
                  </a:lnTo>
                  <a:lnTo>
                    <a:pt x="384" y="1128"/>
                  </a:lnTo>
                  <a:lnTo>
                    <a:pt x="378" y="1144"/>
                  </a:lnTo>
                  <a:lnTo>
                    <a:pt x="368" y="1162"/>
                  </a:lnTo>
                  <a:lnTo>
                    <a:pt x="356" y="1180"/>
                  </a:lnTo>
                  <a:lnTo>
                    <a:pt x="346" y="1188"/>
                  </a:lnTo>
                  <a:lnTo>
                    <a:pt x="338" y="1196"/>
                  </a:lnTo>
                  <a:lnTo>
                    <a:pt x="326" y="1202"/>
                  </a:lnTo>
                  <a:lnTo>
                    <a:pt x="314" y="1208"/>
                  </a:lnTo>
                  <a:lnTo>
                    <a:pt x="314" y="1208"/>
                  </a:lnTo>
                  <a:lnTo>
                    <a:pt x="268" y="1224"/>
                  </a:lnTo>
                  <a:lnTo>
                    <a:pt x="228" y="1236"/>
                  </a:lnTo>
                  <a:lnTo>
                    <a:pt x="198" y="1246"/>
                  </a:lnTo>
                  <a:lnTo>
                    <a:pt x="188" y="1250"/>
                  </a:lnTo>
                  <a:lnTo>
                    <a:pt x="182" y="1256"/>
                  </a:lnTo>
                  <a:lnTo>
                    <a:pt x="182" y="1256"/>
                  </a:lnTo>
                  <a:lnTo>
                    <a:pt x="172" y="1266"/>
                  </a:lnTo>
                  <a:lnTo>
                    <a:pt x="164" y="1274"/>
                  </a:lnTo>
                  <a:lnTo>
                    <a:pt x="158" y="1284"/>
                  </a:lnTo>
                  <a:lnTo>
                    <a:pt x="156" y="1288"/>
                  </a:lnTo>
                  <a:lnTo>
                    <a:pt x="158" y="1294"/>
                  </a:lnTo>
                  <a:lnTo>
                    <a:pt x="158" y="129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44" name="Freeform 1903"/>
            <p:cNvSpPr>
              <a:spLocks/>
            </p:cNvSpPr>
            <p:nvPr/>
          </p:nvSpPr>
          <p:spPr bwMode="auto">
            <a:xfrm>
              <a:off x="6596063" y="4727575"/>
              <a:ext cx="550862" cy="549275"/>
            </a:xfrm>
            <a:custGeom>
              <a:avLst/>
              <a:gdLst/>
              <a:ahLst/>
              <a:cxnLst>
                <a:cxn ang="0">
                  <a:pos x="0" y="194"/>
                </a:cxn>
                <a:cxn ang="0">
                  <a:pos x="16" y="228"/>
                </a:cxn>
                <a:cxn ang="0">
                  <a:pos x="24" y="262"/>
                </a:cxn>
                <a:cxn ang="0">
                  <a:pos x="38" y="296"/>
                </a:cxn>
                <a:cxn ang="0">
                  <a:pos x="46" y="308"/>
                </a:cxn>
                <a:cxn ang="0">
                  <a:pos x="88" y="344"/>
                </a:cxn>
                <a:cxn ang="0">
                  <a:pos x="118" y="374"/>
                </a:cxn>
                <a:cxn ang="0">
                  <a:pos x="144" y="404"/>
                </a:cxn>
                <a:cxn ang="0">
                  <a:pos x="148" y="414"/>
                </a:cxn>
                <a:cxn ang="0">
                  <a:pos x="168" y="448"/>
                </a:cxn>
                <a:cxn ang="0">
                  <a:pos x="184" y="464"/>
                </a:cxn>
                <a:cxn ang="0">
                  <a:pos x="232" y="502"/>
                </a:cxn>
                <a:cxn ang="0">
                  <a:pos x="266" y="528"/>
                </a:cxn>
                <a:cxn ang="0">
                  <a:pos x="276" y="546"/>
                </a:cxn>
                <a:cxn ang="0">
                  <a:pos x="302" y="550"/>
                </a:cxn>
                <a:cxn ang="0">
                  <a:pos x="338" y="558"/>
                </a:cxn>
                <a:cxn ang="0">
                  <a:pos x="360" y="566"/>
                </a:cxn>
                <a:cxn ang="0">
                  <a:pos x="454" y="594"/>
                </a:cxn>
                <a:cxn ang="0">
                  <a:pos x="502" y="528"/>
                </a:cxn>
                <a:cxn ang="0">
                  <a:pos x="526" y="484"/>
                </a:cxn>
                <a:cxn ang="0">
                  <a:pos x="532" y="468"/>
                </a:cxn>
                <a:cxn ang="0">
                  <a:pos x="546" y="442"/>
                </a:cxn>
                <a:cxn ang="0">
                  <a:pos x="564" y="420"/>
                </a:cxn>
                <a:cxn ang="0">
                  <a:pos x="588" y="394"/>
                </a:cxn>
                <a:cxn ang="0">
                  <a:pos x="594" y="384"/>
                </a:cxn>
                <a:cxn ang="0">
                  <a:pos x="596" y="364"/>
                </a:cxn>
                <a:cxn ang="0">
                  <a:pos x="596" y="332"/>
                </a:cxn>
                <a:cxn ang="0">
                  <a:pos x="594" y="310"/>
                </a:cxn>
                <a:cxn ang="0">
                  <a:pos x="594" y="244"/>
                </a:cxn>
                <a:cxn ang="0">
                  <a:pos x="596" y="222"/>
                </a:cxn>
                <a:cxn ang="0">
                  <a:pos x="592" y="168"/>
                </a:cxn>
                <a:cxn ang="0">
                  <a:pos x="588" y="148"/>
                </a:cxn>
                <a:cxn ang="0">
                  <a:pos x="584" y="134"/>
                </a:cxn>
                <a:cxn ang="0">
                  <a:pos x="576" y="118"/>
                </a:cxn>
                <a:cxn ang="0">
                  <a:pos x="556" y="104"/>
                </a:cxn>
                <a:cxn ang="0">
                  <a:pos x="524" y="90"/>
                </a:cxn>
                <a:cxn ang="0">
                  <a:pos x="426" y="52"/>
                </a:cxn>
                <a:cxn ang="0">
                  <a:pos x="364" y="26"/>
                </a:cxn>
                <a:cxn ang="0">
                  <a:pos x="354" y="12"/>
                </a:cxn>
                <a:cxn ang="0">
                  <a:pos x="356" y="6"/>
                </a:cxn>
                <a:cxn ang="0">
                  <a:pos x="358" y="2"/>
                </a:cxn>
                <a:cxn ang="0">
                  <a:pos x="336" y="2"/>
                </a:cxn>
                <a:cxn ang="0">
                  <a:pos x="296" y="10"/>
                </a:cxn>
                <a:cxn ang="0">
                  <a:pos x="272" y="20"/>
                </a:cxn>
                <a:cxn ang="0">
                  <a:pos x="268" y="24"/>
                </a:cxn>
                <a:cxn ang="0">
                  <a:pos x="250" y="40"/>
                </a:cxn>
                <a:cxn ang="0">
                  <a:pos x="244" y="52"/>
                </a:cxn>
                <a:cxn ang="0">
                  <a:pos x="252" y="68"/>
                </a:cxn>
                <a:cxn ang="0">
                  <a:pos x="262" y="88"/>
                </a:cxn>
                <a:cxn ang="0">
                  <a:pos x="264" y="102"/>
                </a:cxn>
                <a:cxn ang="0">
                  <a:pos x="258" y="116"/>
                </a:cxn>
                <a:cxn ang="0">
                  <a:pos x="240" y="126"/>
                </a:cxn>
                <a:cxn ang="0">
                  <a:pos x="206" y="144"/>
                </a:cxn>
                <a:cxn ang="0">
                  <a:pos x="132" y="188"/>
                </a:cxn>
                <a:cxn ang="0">
                  <a:pos x="106" y="196"/>
                </a:cxn>
                <a:cxn ang="0">
                  <a:pos x="78" y="194"/>
                </a:cxn>
                <a:cxn ang="0">
                  <a:pos x="14" y="190"/>
                </a:cxn>
                <a:cxn ang="0">
                  <a:pos x="2" y="192"/>
                </a:cxn>
                <a:cxn ang="0">
                  <a:pos x="0" y="194"/>
                </a:cxn>
              </a:cxnLst>
              <a:rect l="0" t="0" r="r" b="b"/>
              <a:pathLst>
                <a:path w="598" h="594">
                  <a:moveTo>
                    <a:pt x="0" y="194"/>
                  </a:moveTo>
                  <a:lnTo>
                    <a:pt x="0" y="194"/>
                  </a:lnTo>
                  <a:lnTo>
                    <a:pt x="6" y="206"/>
                  </a:lnTo>
                  <a:lnTo>
                    <a:pt x="16" y="228"/>
                  </a:lnTo>
                  <a:lnTo>
                    <a:pt x="16" y="228"/>
                  </a:lnTo>
                  <a:lnTo>
                    <a:pt x="24" y="262"/>
                  </a:lnTo>
                  <a:lnTo>
                    <a:pt x="38" y="296"/>
                  </a:lnTo>
                  <a:lnTo>
                    <a:pt x="38" y="296"/>
                  </a:lnTo>
                  <a:lnTo>
                    <a:pt x="40" y="302"/>
                  </a:lnTo>
                  <a:lnTo>
                    <a:pt x="46" y="308"/>
                  </a:lnTo>
                  <a:lnTo>
                    <a:pt x="62" y="324"/>
                  </a:lnTo>
                  <a:lnTo>
                    <a:pt x="88" y="344"/>
                  </a:lnTo>
                  <a:lnTo>
                    <a:pt x="88" y="344"/>
                  </a:lnTo>
                  <a:lnTo>
                    <a:pt x="118" y="374"/>
                  </a:lnTo>
                  <a:lnTo>
                    <a:pt x="134" y="392"/>
                  </a:lnTo>
                  <a:lnTo>
                    <a:pt x="144" y="404"/>
                  </a:lnTo>
                  <a:lnTo>
                    <a:pt x="144" y="404"/>
                  </a:lnTo>
                  <a:lnTo>
                    <a:pt x="148" y="414"/>
                  </a:lnTo>
                  <a:lnTo>
                    <a:pt x="156" y="430"/>
                  </a:lnTo>
                  <a:lnTo>
                    <a:pt x="168" y="448"/>
                  </a:lnTo>
                  <a:lnTo>
                    <a:pt x="174" y="456"/>
                  </a:lnTo>
                  <a:lnTo>
                    <a:pt x="184" y="464"/>
                  </a:lnTo>
                  <a:lnTo>
                    <a:pt x="184" y="464"/>
                  </a:lnTo>
                  <a:lnTo>
                    <a:pt x="232" y="502"/>
                  </a:lnTo>
                  <a:lnTo>
                    <a:pt x="256" y="518"/>
                  </a:lnTo>
                  <a:lnTo>
                    <a:pt x="266" y="528"/>
                  </a:lnTo>
                  <a:lnTo>
                    <a:pt x="266" y="528"/>
                  </a:lnTo>
                  <a:lnTo>
                    <a:pt x="276" y="546"/>
                  </a:lnTo>
                  <a:lnTo>
                    <a:pt x="276" y="546"/>
                  </a:lnTo>
                  <a:lnTo>
                    <a:pt x="302" y="550"/>
                  </a:lnTo>
                  <a:lnTo>
                    <a:pt x="324" y="554"/>
                  </a:lnTo>
                  <a:lnTo>
                    <a:pt x="338" y="558"/>
                  </a:lnTo>
                  <a:lnTo>
                    <a:pt x="338" y="558"/>
                  </a:lnTo>
                  <a:lnTo>
                    <a:pt x="360" y="566"/>
                  </a:lnTo>
                  <a:lnTo>
                    <a:pt x="400" y="578"/>
                  </a:lnTo>
                  <a:lnTo>
                    <a:pt x="454" y="594"/>
                  </a:lnTo>
                  <a:lnTo>
                    <a:pt x="502" y="528"/>
                  </a:lnTo>
                  <a:lnTo>
                    <a:pt x="502" y="528"/>
                  </a:lnTo>
                  <a:lnTo>
                    <a:pt x="516" y="504"/>
                  </a:lnTo>
                  <a:lnTo>
                    <a:pt x="526" y="484"/>
                  </a:lnTo>
                  <a:lnTo>
                    <a:pt x="532" y="468"/>
                  </a:lnTo>
                  <a:lnTo>
                    <a:pt x="532" y="468"/>
                  </a:lnTo>
                  <a:lnTo>
                    <a:pt x="538" y="458"/>
                  </a:lnTo>
                  <a:lnTo>
                    <a:pt x="546" y="442"/>
                  </a:lnTo>
                  <a:lnTo>
                    <a:pt x="564" y="420"/>
                  </a:lnTo>
                  <a:lnTo>
                    <a:pt x="564" y="420"/>
                  </a:lnTo>
                  <a:lnTo>
                    <a:pt x="580" y="404"/>
                  </a:lnTo>
                  <a:lnTo>
                    <a:pt x="588" y="394"/>
                  </a:lnTo>
                  <a:lnTo>
                    <a:pt x="592" y="388"/>
                  </a:lnTo>
                  <a:lnTo>
                    <a:pt x="594" y="384"/>
                  </a:lnTo>
                  <a:lnTo>
                    <a:pt x="594" y="384"/>
                  </a:lnTo>
                  <a:lnTo>
                    <a:pt x="596" y="364"/>
                  </a:lnTo>
                  <a:lnTo>
                    <a:pt x="598" y="350"/>
                  </a:lnTo>
                  <a:lnTo>
                    <a:pt x="596" y="332"/>
                  </a:lnTo>
                  <a:lnTo>
                    <a:pt x="596" y="332"/>
                  </a:lnTo>
                  <a:lnTo>
                    <a:pt x="594" y="310"/>
                  </a:lnTo>
                  <a:lnTo>
                    <a:pt x="592" y="286"/>
                  </a:lnTo>
                  <a:lnTo>
                    <a:pt x="594" y="244"/>
                  </a:lnTo>
                  <a:lnTo>
                    <a:pt x="594" y="244"/>
                  </a:lnTo>
                  <a:lnTo>
                    <a:pt x="596" y="222"/>
                  </a:lnTo>
                  <a:lnTo>
                    <a:pt x="594" y="196"/>
                  </a:lnTo>
                  <a:lnTo>
                    <a:pt x="592" y="168"/>
                  </a:lnTo>
                  <a:lnTo>
                    <a:pt x="590" y="156"/>
                  </a:lnTo>
                  <a:lnTo>
                    <a:pt x="588" y="148"/>
                  </a:lnTo>
                  <a:lnTo>
                    <a:pt x="588" y="148"/>
                  </a:lnTo>
                  <a:lnTo>
                    <a:pt x="584" y="134"/>
                  </a:lnTo>
                  <a:lnTo>
                    <a:pt x="578" y="124"/>
                  </a:lnTo>
                  <a:lnTo>
                    <a:pt x="576" y="118"/>
                  </a:lnTo>
                  <a:lnTo>
                    <a:pt x="570" y="114"/>
                  </a:lnTo>
                  <a:lnTo>
                    <a:pt x="556" y="104"/>
                  </a:lnTo>
                  <a:lnTo>
                    <a:pt x="556" y="104"/>
                  </a:lnTo>
                  <a:lnTo>
                    <a:pt x="524" y="90"/>
                  </a:lnTo>
                  <a:lnTo>
                    <a:pt x="482" y="74"/>
                  </a:lnTo>
                  <a:lnTo>
                    <a:pt x="426" y="52"/>
                  </a:lnTo>
                  <a:lnTo>
                    <a:pt x="364" y="26"/>
                  </a:lnTo>
                  <a:lnTo>
                    <a:pt x="364" y="26"/>
                  </a:lnTo>
                  <a:lnTo>
                    <a:pt x="358" y="20"/>
                  </a:lnTo>
                  <a:lnTo>
                    <a:pt x="354" y="12"/>
                  </a:lnTo>
                  <a:lnTo>
                    <a:pt x="354" y="8"/>
                  </a:lnTo>
                  <a:lnTo>
                    <a:pt x="356" y="6"/>
                  </a:lnTo>
                  <a:lnTo>
                    <a:pt x="356" y="6"/>
                  </a:lnTo>
                  <a:lnTo>
                    <a:pt x="358" y="2"/>
                  </a:lnTo>
                  <a:lnTo>
                    <a:pt x="354" y="0"/>
                  </a:lnTo>
                  <a:lnTo>
                    <a:pt x="336" y="2"/>
                  </a:lnTo>
                  <a:lnTo>
                    <a:pt x="336" y="2"/>
                  </a:lnTo>
                  <a:lnTo>
                    <a:pt x="296" y="10"/>
                  </a:lnTo>
                  <a:lnTo>
                    <a:pt x="278" y="16"/>
                  </a:lnTo>
                  <a:lnTo>
                    <a:pt x="272" y="20"/>
                  </a:lnTo>
                  <a:lnTo>
                    <a:pt x="268" y="24"/>
                  </a:lnTo>
                  <a:lnTo>
                    <a:pt x="268" y="24"/>
                  </a:lnTo>
                  <a:lnTo>
                    <a:pt x="258" y="32"/>
                  </a:lnTo>
                  <a:lnTo>
                    <a:pt x="250" y="40"/>
                  </a:lnTo>
                  <a:lnTo>
                    <a:pt x="246" y="46"/>
                  </a:lnTo>
                  <a:lnTo>
                    <a:pt x="244" y="52"/>
                  </a:lnTo>
                  <a:lnTo>
                    <a:pt x="246" y="60"/>
                  </a:lnTo>
                  <a:lnTo>
                    <a:pt x="252" y="68"/>
                  </a:lnTo>
                  <a:lnTo>
                    <a:pt x="252" y="68"/>
                  </a:lnTo>
                  <a:lnTo>
                    <a:pt x="262" y="88"/>
                  </a:lnTo>
                  <a:lnTo>
                    <a:pt x="264" y="96"/>
                  </a:lnTo>
                  <a:lnTo>
                    <a:pt x="264" y="102"/>
                  </a:lnTo>
                  <a:lnTo>
                    <a:pt x="262" y="108"/>
                  </a:lnTo>
                  <a:lnTo>
                    <a:pt x="258" y="116"/>
                  </a:lnTo>
                  <a:lnTo>
                    <a:pt x="250" y="122"/>
                  </a:lnTo>
                  <a:lnTo>
                    <a:pt x="240" y="126"/>
                  </a:lnTo>
                  <a:lnTo>
                    <a:pt x="240" y="126"/>
                  </a:lnTo>
                  <a:lnTo>
                    <a:pt x="206" y="144"/>
                  </a:lnTo>
                  <a:lnTo>
                    <a:pt x="168" y="168"/>
                  </a:lnTo>
                  <a:lnTo>
                    <a:pt x="132" y="188"/>
                  </a:lnTo>
                  <a:lnTo>
                    <a:pt x="116" y="194"/>
                  </a:lnTo>
                  <a:lnTo>
                    <a:pt x="106" y="196"/>
                  </a:lnTo>
                  <a:lnTo>
                    <a:pt x="106" y="196"/>
                  </a:lnTo>
                  <a:lnTo>
                    <a:pt x="78" y="194"/>
                  </a:lnTo>
                  <a:lnTo>
                    <a:pt x="44" y="190"/>
                  </a:lnTo>
                  <a:lnTo>
                    <a:pt x="14" y="190"/>
                  </a:lnTo>
                  <a:lnTo>
                    <a:pt x="4" y="192"/>
                  </a:lnTo>
                  <a:lnTo>
                    <a:pt x="2" y="192"/>
                  </a:lnTo>
                  <a:lnTo>
                    <a:pt x="0" y="194"/>
                  </a:lnTo>
                  <a:lnTo>
                    <a:pt x="0" y="19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45" name="Freeform 1904"/>
            <p:cNvSpPr>
              <a:spLocks/>
            </p:cNvSpPr>
            <p:nvPr/>
          </p:nvSpPr>
          <p:spPr bwMode="auto">
            <a:xfrm>
              <a:off x="6348413" y="4213225"/>
              <a:ext cx="844550" cy="695325"/>
            </a:xfrm>
            <a:custGeom>
              <a:avLst/>
              <a:gdLst/>
              <a:ahLst/>
              <a:cxnLst>
                <a:cxn ang="0">
                  <a:pos x="520" y="334"/>
                </a:cxn>
                <a:cxn ang="0">
                  <a:pos x="462" y="292"/>
                </a:cxn>
                <a:cxn ang="0">
                  <a:pos x="414" y="278"/>
                </a:cxn>
                <a:cxn ang="0">
                  <a:pos x="362" y="276"/>
                </a:cxn>
                <a:cxn ang="0">
                  <a:pos x="276" y="236"/>
                </a:cxn>
                <a:cxn ang="0">
                  <a:pos x="194" y="194"/>
                </a:cxn>
                <a:cxn ang="0">
                  <a:pos x="182" y="210"/>
                </a:cxn>
                <a:cxn ang="0">
                  <a:pos x="172" y="268"/>
                </a:cxn>
                <a:cxn ang="0">
                  <a:pos x="168" y="322"/>
                </a:cxn>
                <a:cxn ang="0">
                  <a:pos x="158" y="354"/>
                </a:cxn>
                <a:cxn ang="0">
                  <a:pos x="62" y="356"/>
                </a:cxn>
                <a:cxn ang="0">
                  <a:pos x="22" y="352"/>
                </a:cxn>
                <a:cxn ang="0">
                  <a:pos x="4" y="374"/>
                </a:cxn>
                <a:cxn ang="0">
                  <a:pos x="4" y="504"/>
                </a:cxn>
                <a:cxn ang="0">
                  <a:pos x="4" y="570"/>
                </a:cxn>
                <a:cxn ang="0">
                  <a:pos x="0" y="598"/>
                </a:cxn>
                <a:cxn ang="0">
                  <a:pos x="10" y="624"/>
                </a:cxn>
                <a:cxn ang="0">
                  <a:pos x="72" y="702"/>
                </a:cxn>
                <a:cxn ang="0">
                  <a:pos x="90" y="728"/>
                </a:cxn>
                <a:cxn ang="0">
                  <a:pos x="106" y="732"/>
                </a:cxn>
                <a:cxn ang="0">
                  <a:pos x="150" y="722"/>
                </a:cxn>
                <a:cxn ang="0">
                  <a:pos x="166" y="726"/>
                </a:cxn>
                <a:cxn ang="0">
                  <a:pos x="236" y="732"/>
                </a:cxn>
                <a:cxn ang="0">
                  <a:pos x="282" y="750"/>
                </a:cxn>
                <a:cxn ang="0">
                  <a:pos x="374" y="754"/>
                </a:cxn>
                <a:cxn ang="0">
                  <a:pos x="428" y="730"/>
                </a:cxn>
                <a:cxn ang="0">
                  <a:pos x="514" y="680"/>
                </a:cxn>
                <a:cxn ang="0">
                  <a:pos x="530" y="666"/>
                </a:cxn>
                <a:cxn ang="0">
                  <a:pos x="528" y="644"/>
                </a:cxn>
                <a:cxn ang="0">
                  <a:pos x="510" y="608"/>
                </a:cxn>
                <a:cxn ang="0">
                  <a:pos x="520" y="592"/>
                </a:cxn>
                <a:cxn ang="0">
                  <a:pos x="564" y="568"/>
                </a:cxn>
                <a:cxn ang="0">
                  <a:pos x="630" y="560"/>
                </a:cxn>
                <a:cxn ang="0">
                  <a:pos x="688" y="514"/>
                </a:cxn>
                <a:cxn ang="0">
                  <a:pos x="806" y="464"/>
                </a:cxn>
                <a:cxn ang="0">
                  <a:pos x="872" y="452"/>
                </a:cxn>
                <a:cxn ang="0">
                  <a:pos x="874" y="416"/>
                </a:cxn>
                <a:cxn ang="0">
                  <a:pos x="886" y="348"/>
                </a:cxn>
                <a:cxn ang="0">
                  <a:pos x="912" y="296"/>
                </a:cxn>
                <a:cxn ang="0">
                  <a:pos x="916" y="218"/>
                </a:cxn>
                <a:cxn ang="0">
                  <a:pos x="906" y="168"/>
                </a:cxn>
                <a:cxn ang="0">
                  <a:pos x="878" y="92"/>
                </a:cxn>
                <a:cxn ang="0">
                  <a:pos x="844" y="78"/>
                </a:cxn>
                <a:cxn ang="0">
                  <a:pos x="806" y="60"/>
                </a:cxn>
                <a:cxn ang="0">
                  <a:pos x="558" y="0"/>
                </a:cxn>
                <a:cxn ang="0">
                  <a:pos x="546" y="0"/>
                </a:cxn>
                <a:cxn ang="0">
                  <a:pos x="526" y="30"/>
                </a:cxn>
                <a:cxn ang="0">
                  <a:pos x="502" y="148"/>
                </a:cxn>
                <a:cxn ang="0">
                  <a:pos x="508" y="192"/>
                </a:cxn>
                <a:cxn ang="0">
                  <a:pos x="514" y="248"/>
                </a:cxn>
                <a:cxn ang="0">
                  <a:pos x="542" y="286"/>
                </a:cxn>
                <a:cxn ang="0">
                  <a:pos x="594" y="292"/>
                </a:cxn>
                <a:cxn ang="0">
                  <a:pos x="632" y="310"/>
                </a:cxn>
                <a:cxn ang="0">
                  <a:pos x="648" y="338"/>
                </a:cxn>
                <a:cxn ang="0">
                  <a:pos x="612" y="372"/>
                </a:cxn>
              </a:cxnLst>
              <a:rect l="0" t="0" r="r" b="b"/>
              <a:pathLst>
                <a:path w="916" h="754">
                  <a:moveTo>
                    <a:pt x="594" y="380"/>
                  </a:moveTo>
                  <a:lnTo>
                    <a:pt x="594" y="380"/>
                  </a:lnTo>
                  <a:lnTo>
                    <a:pt x="554" y="356"/>
                  </a:lnTo>
                  <a:lnTo>
                    <a:pt x="520" y="334"/>
                  </a:lnTo>
                  <a:lnTo>
                    <a:pt x="490" y="310"/>
                  </a:lnTo>
                  <a:lnTo>
                    <a:pt x="490" y="310"/>
                  </a:lnTo>
                  <a:lnTo>
                    <a:pt x="476" y="300"/>
                  </a:lnTo>
                  <a:lnTo>
                    <a:pt x="462" y="292"/>
                  </a:lnTo>
                  <a:lnTo>
                    <a:pt x="450" y="286"/>
                  </a:lnTo>
                  <a:lnTo>
                    <a:pt x="438" y="282"/>
                  </a:lnTo>
                  <a:lnTo>
                    <a:pt x="422" y="278"/>
                  </a:lnTo>
                  <a:lnTo>
                    <a:pt x="414" y="278"/>
                  </a:lnTo>
                  <a:lnTo>
                    <a:pt x="414" y="278"/>
                  </a:lnTo>
                  <a:lnTo>
                    <a:pt x="392" y="278"/>
                  </a:lnTo>
                  <a:lnTo>
                    <a:pt x="374" y="276"/>
                  </a:lnTo>
                  <a:lnTo>
                    <a:pt x="362" y="276"/>
                  </a:lnTo>
                  <a:lnTo>
                    <a:pt x="362" y="276"/>
                  </a:lnTo>
                  <a:lnTo>
                    <a:pt x="312" y="264"/>
                  </a:lnTo>
                  <a:lnTo>
                    <a:pt x="312" y="264"/>
                  </a:lnTo>
                  <a:lnTo>
                    <a:pt x="276" y="236"/>
                  </a:lnTo>
                  <a:lnTo>
                    <a:pt x="276" y="236"/>
                  </a:lnTo>
                  <a:lnTo>
                    <a:pt x="258" y="224"/>
                  </a:lnTo>
                  <a:lnTo>
                    <a:pt x="232" y="210"/>
                  </a:lnTo>
                  <a:lnTo>
                    <a:pt x="194" y="194"/>
                  </a:lnTo>
                  <a:lnTo>
                    <a:pt x="194" y="194"/>
                  </a:lnTo>
                  <a:lnTo>
                    <a:pt x="190" y="194"/>
                  </a:lnTo>
                  <a:lnTo>
                    <a:pt x="188" y="198"/>
                  </a:lnTo>
                  <a:lnTo>
                    <a:pt x="182" y="210"/>
                  </a:lnTo>
                  <a:lnTo>
                    <a:pt x="176" y="224"/>
                  </a:lnTo>
                  <a:lnTo>
                    <a:pt x="174" y="236"/>
                  </a:lnTo>
                  <a:lnTo>
                    <a:pt x="174" y="236"/>
                  </a:lnTo>
                  <a:lnTo>
                    <a:pt x="172" y="268"/>
                  </a:lnTo>
                  <a:lnTo>
                    <a:pt x="170" y="288"/>
                  </a:lnTo>
                  <a:lnTo>
                    <a:pt x="168" y="306"/>
                  </a:lnTo>
                  <a:lnTo>
                    <a:pt x="168" y="306"/>
                  </a:lnTo>
                  <a:lnTo>
                    <a:pt x="168" y="322"/>
                  </a:lnTo>
                  <a:lnTo>
                    <a:pt x="168" y="338"/>
                  </a:lnTo>
                  <a:lnTo>
                    <a:pt x="168" y="346"/>
                  </a:lnTo>
                  <a:lnTo>
                    <a:pt x="164" y="350"/>
                  </a:lnTo>
                  <a:lnTo>
                    <a:pt x="158" y="354"/>
                  </a:lnTo>
                  <a:lnTo>
                    <a:pt x="150" y="356"/>
                  </a:lnTo>
                  <a:lnTo>
                    <a:pt x="150" y="356"/>
                  </a:lnTo>
                  <a:lnTo>
                    <a:pt x="100" y="358"/>
                  </a:lnTo>
                  <a:lnTo>
                    <a:pt x="62" y="356"/>
                  </a:lnTo>
                  <a:lnTo>
                    <a:pt x="62" y="356"/>
                  </a:lnTo>
                  <a:lnTo>
                    <a:pt x="26" y="352"/>
                  </a:lnTo>
                  <a:lnTo>
                    <a:pt x="26" y="352"/>
                  </a:lnTo>
                  <a:lnTo>
                    <a:pt x="22" y="352"/>
                  </a:lnTo>
                  <a:lnTo>
                    <a:pt x="14" y="356"/>
                  </a:lnTo>
                  <a:lnTo>
                    <a:pt x="10" y="360"/>
                  </a:lnTo>
                  <a:lnTo>
                    <a:pt x="6" y="366"/>
                  </a:lnTo>
                  <a:lnTo>
                    <a:pt x="4" y="374"/>
                  </a:lnTo>
                  <a:lnTo>
                    <a:pt x="2" y="384"/>
                  </a:lnTo>
                  <a:lnTo>
                    <a:pt x="2" y="384"/>
                  </a:lnTo>
                  <a:lnTo>
                    <a:pt x="2" y="454"/>
                  </a:lnTo>
                  <a:lnTo>
                    <a:pt x="4" y="504"/>
                  </a:lnTo>
                  <a:lnTo>
                    <a:pt x="4" y="504"/>
                  </a:lnTo>
                  <a:lnTo>
                    <a:pt x="6" y="538"/>
                  </a:lnTo>
                  <a:lnTo>
                    <a:pt x="6" y="556"/>
                  </a:lnTo>
                  <a:lnTo>
                    <a:pt x="4" y="570"/>
                  </a:lnTo>
                  <a:lnTo>
                    <a:pt x="4" y="570"/>
                  </a:lnTo>
                  <a:lnTo>
                    <a:pt x="2" y="580"/>
                  </a:lnTo>
                  <a:lnTo>
                    <a:pt x="0" y="592"/>
                  </a:lnTo>
                  <a:lnTo>
                    <a:pt x="0" y="598"/>
                  </a:lnTo>
                  <a:lnTo>
                    <a:pt x="2" y="606"/>
                  </a:lnTo>
                  <a:lnTo>
                    <a:pt x="6" y="616"/>
                  </a:lnTo>
                  <a:lnTo>
                    <a:pt x="10" y="624"/>
                  </a:lnTo>
                  <a:lnTo>
                    <a:pt x="10" y="624"/>
                  </a:lnTo>
                  <a:lnTo>
                    <a:pt x="26" y="648"/>
                  </a:lnTo>
                  <a:lnTo>
                    <a:pt x="44" y="672"/>
                  </a:lnTo>
                  <a:lnTo>
                    <a:pt x="62" y="692"/>
                  </a:lnTo>
                  <a:lnTo>
                    <a:pt x="72" y="702"/>
                  </a:lnTo>
                  <a:lnTo>
                    <a:pt x="72" y="702"/>
                  </a:lnTo>
                  <a:lnTo>
                    <a:pt x="78" y="708"/>
                  </a:lnTo>
                  <a:lnTo>
                    <a:pt x="86" y="718"/>
                  </a:lnTo>
                  <a:lnTo>
                    <a:pt x="90" y="728"/>
                  </a:lnTo>
                  <a:lnTo>
                    <a:pt x="92" y="732"/>
                  </a:lnTo>
                  <a:lnTo>
                    <a:pt x="92" y="734"/>
                  </a:lnTo>
                  <a:lnTo>
                    <a:pt x="92" y="734"/>
                  </a:lnTo>
                  <a:lnTo>
                    <a:pt x="106" y="732"/>
                  </a:lnTo>
                  <a:lnTo>
                    <a:pt x="128" y="728"/>
                  </a:lnTo>
                  <a:lnTo>
                    <a:pt x="128" y="728"/>
                  </a:lnTo>
                  <a:lnTo>
                    <a:pt x="144" y="722"/>
                  </a:lnTo>
                  <a:lnTo>
                    <a:pt x="150" y="722"/>
                  </a:lnTo>
                  <a:lnTo>
                    <a:pt x="154" y="724"/>
                  </a:lnTo>
                  <a:lnTo>
                    <a:pt x="154" y="724"/>
                  </a:lnTo>
                  <a:lnTo>
                    <a:pt x="158" y="724"/>
                  </a:lnTo>
                  <a:lnTo>
                    <a:pt x="166" y="726"/>
                  </a:lnTo>
                  <a:lnTo>
                    <a:pt x="188" y="726"/>
                  </a:lnTo>
                  <a:lnTo>
                    <a:pt x="226" y="728"/>
                  </a:lnTo>
                  <a:lnTo>
                    <a:pt x="226" y="728"/>
                  </a:lnTo>
                  <a:lnTo>
                    <a:pt x="236" y="732"/>
                  </a:lnTo>
                  <a:lnTo>
                    <a:pt x="238" y="734"/>
                  </a:lnTo>
                  <a:lnTo>
                    <a:pt x="268" y="752"/>
                  </a:lnTo>
                  <a:lnTo>
                    <a:pt x="268" y="752"/>
                  </a:lnTo>
                  <a:lnTo>
                    <a:pt x="282" y="750"/>
                  </a:lnTo>
                  <a:lnTo>
                    <a:pt x="300" y="748"/>
                  </a:lnTo>
                  <a:lnTo>
                    <a:pt x="332" y="748"/>
                  </a:lnTo>
                  <a:lnTo>
                    <a:pt x="374" y="754"/>
                  </a:lnTo>
                  <a:lnTo>
                    <a:pt x="374" y="754"/>
                  </a:lnTo>
                  <a:lnTo>
                    <a:pt x="392" y="748"/>
                  </a:lnTo>
                  <a:lnTo>
                    <a:pt x="410" y="740"/>
                  </a:lnTo>
                  <a:lnTo>
                    <a:pt x="428" y="730"/>
                  </a:lnTo>
                  <a:lnTo>
                    <a:pt x="428" y="730"/>
                  </a:lnTo>
                  <a:lnTo>
                    <a:pt x="478" y="704"/>
                  </a:lnTo>
                  <a:lnTo>
                    <a:pt x="502" y="690"/>
                  </a:lnTo>
                  <a:lnTo>
                    <a:pt x="510" y="684"/>
                  </a:lnTo>
                  <a:lnTo>
                    <a:pt x="514" y="680"/>
                  </a:lnTo>
                  <a:lnTo>
                    <a:pt x="514" y="680"/>
                  </a:lnTo>
                  <a:lnTo>
                    <a:pt x="520" y="676"/>
                  </a:lnTo>
                  <a:lnTo>
                    <a:pt x="528" y="670"/>
                  </a:lnTo>
                  <a:lnTo>
                    <a:pt x="530" y="666"/>
                  </a:lnTo>
                  <a:lnTo>
                    <a:pt x="532" y="660"/>
                  </a:lnTo>
                  <a:lnTo>
                    <a:pt x="530" y="654"/>
                  </a:lnTo>
                  <a:lnTo>
                    <a:pt x="528" y="644"/>
                  </a:lnTo>
                  <a:lnTo>
                    <a:pt x="528" y="644"/>
                  </a:lnTo>
                  <a:lnTo>
                    <a:pt x="524" y="634"/>
                  </a:lnTo>
                  <a:lnTo>
                    <a:pt x="520" y="626"/>
                  </a:lnTo>
                  <a:lnTo>
                    <a:pt x="512" y="614"/>
                  </a:lnTo>
                  <a:lnTo>
                    <a:pt x="510" y="608"/>
                  </a:lnTo>
                  <a:lnTo>
                    <a:pt x="510" y="604"/>
                  </a:lnTo>
                  <a:lnTo>
                    <a:pt x="514" y="598"/>
                  </a:lnTo>
                  <a:lnTo>
                    <a:pt x="520" y="592"/>
                  </a:lnTo>
                  <a:lnTo>
                    <a:pt x="520" y="592"/>
                  </a:lnTo>
                  <a:lnTo>
                    <a:pt x="536" y="580"/>
                  </a:lnTo>
                  <a:lnTo>
                    <a:pt x="550" y="574"/>
                  </a:lnTo>
                  <a:lnTo>
                    <a:pt x="564" y="568"/>
                  </a:lnTo>
                  <a:lnTo>
                    <a:pt x="564" y="568"/>
                  </a:lnTo>
                  <a:lnTo>
                    <a:pt x="596" y="560"/>
                  </a:lnTo>
                  <a:lnTo>
                    <a:pt x="618" y="558"/>
                  </a:lnTo>
                  <a:lnTo>
                    <a:pt x="626" y="558"/>
                  </a:lnTo>
                  <a:lnTo>
                    <a:pt x="630" y="560"/>
                  </a:lnTo>
                  <a:lnTo>
                    <a:pt x="630" y="560"/>
                  </a:lnTo>
                  <a:lnTo>
                    <a:pt x="646" y="544"/>
                  </a:lnTo>
                  <a:lnTo>
                    <a:pt x="664" y="528"/>
                  </a:lnTo>
                  <a:lnTo>
                    <a:pt x="688" y="514"/>
                  </a:lnTo>
                  <a:lnTo>
                    <a:pt x="688" y="514"/>
                  </a:lnTo>
                  <a:lnTo>
                    <a:pt x="722" y="498"/>
                  </a:lnTo>
                  <a:lnTo>
                    <a:pt x="760" y="482"/>
                  </a:lnTo>
                  <a:lnTo>
                    <a:pt x="806" y="464"/>
                  </a:lnTo>
                  <a:lnTo>
                    <a:pt x="852" y="452"/>
                  </a:lnTo>
                  <a:lnTo>
                    <a:pt x="870" y="452"/>
                  </a:lnTo>
                  <a:lnTo>
                    <a:pt x="870" y="452"/>
                  </a:lnTo>
                  <a:lnTo>
                    <a:pt x="872" y="452"/>
                  </a:lnTo>
                  <a:lnTo>
                    <a:pt x="876" y="446"/>
                  </a:lnTo>
                  <a:lnTo>
                    <a:pt x="876" y="434"/>
                  </a:lnTo>
                  <a:lnTo>
                    <a:pt x="874" y="416"/>
                  </a:lnTo>
                  <a:lnTo>
                    <a:pt x="874" y="416"/>
                  </a:lnTo>
                  <a:lnTo>
                    <a:pt x="872" y="396"/>
                  </a:lnTo>
                  <a:lnTo>
                    <a:pt x="872" y="380"/>
                  </a:lnTo>
                  <a:lnTo>
                    <a:pt x="876" y="366"/>
                  </a:lnTo>
                  <a:lnTo>
                    <a:pt x="886" y="348"/>
                  </a:lnTo>
                  <a:lnTo>
                    <a:pt x="886" y="348"/>
                  </a:lnTo>
                  <a:lnTo>
                    <a:pt x="896" y="330"/>
                  </a:lnTo>
                  <a:lnTo>
                    <a:pt x="906" y="314"/>
                  </a:lnTo>
                  <a:lnTo>
                    <a:pt x="912" y="296"/>
                  </a:lnTo>
                  <a:lnTo>
                    <a:pt x="914" y="286"/>
                  </a:lnTo>
                  <a:lnTo>
                    <a:pt x="914" y="274"/>
                  </a:lnTo>
                  <a:lnTo>
                    <a:pt x="914" y="274"/>
                  </a:lnTo>
                  <a:lnTo>
                    <a:pt x="916" y="218"/>
                  </a:lnTo>
                  <a:lnTo>
                    <a:pt x="914" y="190"/>
                  </a:lnTo>
                  <a:lnTo>
                    <a:pt x="910" y="178"/>
                  </a:lnTo>
                  <a:lnTo>
                    <a:pt x="906" y="168"/>
                  </a:lnTo>
                  <a:lnTo>
                    <a:pt x="906" y="168"/>
                  </a:lnTo>
                  <a:lnTo>
                    <a:pt x="898" y="146"/>
                  </a:lnTo>
                  <a:lnTo>
                    <a:pt x="890" y="120"/>
                  </a:lnTo>
                  <a:lnTo>
                    <a:pt x="882" y="100"/>
                  </a:lnTo>
                  <a:lnTo>
                    <a:pt x="878" y="92"/>
                  </a:lnTo>
                  <a:lnTo>
                    <a:pt x="874" y="88"/>
                  </a:lnTo>
                  <a:lnTo>
                    <a:pt x="874" y="88"/>
                  </a:lnTo>
                  <a:lnTo>
                    <a:pt x="860" y="84"/>
                  </a:lnTo>
                  <a:lnTo>
                    <a:pt x="844" y="78"/>
                  </a:lnTo>
                  <a:lnTo>
                    <a:pt x="824" y="72"/>
                  </a:lnTo>
                  <a:lnTo>
                    <a:pt x="816" y="66"/>
                  </a:lnTo>
                  <a:lnTo>
                    <a:pt x="806" y="60"/>
                  </a:lnTo>
                  <a:lnTo>
                    <a:pt x="806" y="60"/>
                  </a:lnTo>
                  <a:lnTo>
                    <a:pt x="768" y="32"/>
                  </a:lnTo>
                  <a:lnTo>
                    <a:pt x="746" y="16"/>
                  </a:lnTo>
                  <a:lnTo>
                    <a:pt x="712" y="8"/>
                  </a:lnTo>
                  <a:lnTo>
                    <a:pt x="558" y="0"/>
                  </a:lnTo>
                  <a:lnTo>
                    <a:pt x="558" y="0"/>
                  </a:lnTo>
                  <a:lnTo>
                    <a:pt x="554" y="0"/>
                  </a:lnTo>
                  <a:lnTo>
                    <a:pt x="550" y="0"/>
                  </a:lnTo>
                  <a:lnTo>
                    <a:pt x="546" y="0"/>
                  </a:lnTo>
                  <a:lnTo>
                    <a:pt x="540" y="2"/>
                  </a:lnTo>
                  <a:lnTo>
                    <a:pt x="534" y="8"/>
                  </a:lnTo>
                  <a:lnTo>
                    <a:pt x="530" y="16"/>
                  </a:lnTo>
                  <a:lnTo>
                    <a:pt x="526" y="30"/>
                  </a:lnTo>
                  <a:lnTo>
                    <a:pt x="510" y="78"/>
                  </a:lnTo>
                  <a:lnTo>
                    <a:pt x="510" y="78"/>
                  </a:lnTo>
                  <a:lnTo>
                    <a:pt x="504" y="116"/>
                  </a:lnTo>
                  <a:lnTo>
                    <a:pt x="502" y="148"/>
                  </a:lnTo>
                  <a:lnTo>
                    <a:pt x="502" y="162"/>
                  </a:lnTo>
                  <a:lnTo>
                    <a:pt x="504" y="172"/>
                  </a:lnTo>
                  <a:lnTo>
                    <a:pt x="504" y="172"/>
                  </a:lnTo>
                  <a:lnTo>
                    <a:pt x="508" y="192"/>
                  </a:lnTo>
                  <a:lnTo>
                    <a:pt x="510" y="214"/>
                  </a:lnTo>
                  <a:lnTo>
                    <a:pt x="512" y="242"/>
                  </a:lnTo>
                  <a:lnTo>
                    <a:pt x="512" y="242"/>
                  </a:lnTo>
                  <a:lnTo>
                    <a:pt x="514" y="248"/>
                  </a:lnTo>
                  <a:lnTo>
                    <a:pt x="520" y="264"/>
                  </a:lnTo>
                  <a:lnTo>
                    <a:pt x="526" y="272"/>
                  </a:lnTo>
                  <a:lnTo>
                    <a:pt x="532" y="280"/>
                  </a:lnTo>
                  <a:lnTo>
                    <a:pt x="542" y="286"/>
                  </a:lnTo>
                  <a:lnTo>
                    <a:pt x="554" y="290"/>
                  </a:lnTo>
                  <a:lnTo>
                    <a:pt x="554" y="290"/>
                  </a:lnTo>
                  <a:lnTo>
                    <a:pt x="576" y="292"/>
                  </a:lnTo>
                  <a:lnTo>
                    <a:pt x="594" y="292"/>
                  </a:lnTo>
                  <a:lnTo>
                    <a:pt x="602" y="294"/>
                  </a:lnTo>
                  <a:lnTo>
                    <a:pt x="610" y="296"/>
                  </a:lnTo>
                  <a:lnTo>
                    <a:pt x="620" y="302"/>
                  </a:lnTo>
                  <a:lnTo>
                    <a:pt x="632" y="310"/>
                  </a:lnTo>
                  <a:lnTo>
                    <a:pt x="632" y="310"/>
                  </a:lnTo>
                  <a:lnTo>
                    <a:pt x="642" y="320"/>
                  </a:lnTo>
                  <a:lnTo>
                    <a:pt x="648" y="330"/>
                  </a:lnTo>
                  <a:lnTo>
                    <a:pt x="648" y="338"/>
                  </a:lnTo>
                  <a:lnTo>
                    <a:pt x="646" y="346"/>
                  </a:lnTo>
                  <a:lnTo>
                    <a:pt x="638" y="356"/>
                  </a:lnTo>
                  <a:lnTo>
                    <a:pt x="626" y="364"/>
                  </a:lnTo>
                  <a:lnTo>
                    <a:pt x="612" y="372"/>
                  </a:lnTo>
                  <a:lnTo>
                    <a:pt x="594" y="380"/>
                  </a:lnTo>
                  <a:lnTo>
                    <a:pt x="594" y="38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46" name="Freeform 1905"/>
            <p:cNvSpPr>
              <a:spLocks/>
            </p:cNvSpPr>
            <p:nvPr/>
          </p:nvSpPr>
          <p:spPr bwMode="auto">
            <a:xfrm>
              <a:off x="7151688" y="4283075"/>
              <a:ext cx="201612" cy="561975"/>
            </a:xfrm>
            <a:custGeom>
              <a:avLst/>
              <a:gdLst/>
              <a:ahLst/>
              <a:cxnLst>
                <a:cxn ang="0">
                  <a:pos x="164" y="132"/>
                </a:cxn>
                <a:cxn ang="0">
                  <a:pos x="120" y="52"/>
                </a:cxn>
                <a:cxn ang="0">
                  <a:pos x="104" y="20"/>
                </a:cxn>
                <a:cxn ang="0">
                  <a:pos x="96" y="8"/>
                </a:cxn>
                <a:cxn ang="0">
                  <a:pos x="82" y="2"/>
                </a:cxn>
                <a:cxn ang="0">
                  <a:pos x="60" y="0"/>
                </a:cxn>
                <a:cxn ang="0">
                  <a:pos x="24" y="2"/>
                </a:cxn>
                <a:cxn ang="0">
                  <a:pos x="8" y="8"/>
                </a:cxn>
                <a:cxn ang="0">
                  <a:pos x="4" y="12"/>
                </a:cxn>
                <a:cxn ang="0">
                  <a:pos x="28" y="66"/>
                </a:cxn>
                <a:cxn ang="0">
                  <a:pos x="36" y="90"/>
                </a:cxn>
                <a:cxn ang="0">
                  <a:pos x="46" y="120"/>
                </a:cxn>
                <a:cxn ang="0">
                  <a:pos x="46" y="132"/>
                </a:cxn>
                <a:cxn ang="0">
                  <a:pos x="44" y="198"/>
                </a:cxn>
                <a:cxn ang="0">
                  <a:pos x="38" y="232"/>
                </a:cxn>
                <a:cxn ang="0">
                  <a:pos x="30" y="248"/>
                </a:cxn>
                <a:cxn ang="0">
                  <a:pos x="12" y="278"/>
                </a:cxn>
                <a:cxn ang="0">
                  <a:pos x="2" y="308"/>
                </a:cxn>
                <a:cxn ang="0">
                  <a:pos x="6" y="340"/>
                </a:cxn>
                <a:cxn ang="0">
                  <a:pos x="4" y="368"/>
                </a:cxn>
                <a:cxn ang="0">
                  <a:pos x="0" y="376"/>
                </a:cxn>
                <a:cxn ang="0">
                  <a:pos x="44" y="376"/>
                </a:cxn>
                <a:cxn ang="0">
                  <a:pos x="68" y="386"/>
                </a:cxn>
                <a:cxn ang="0">
                  <a:pos x="94" y="410"/>
                </a:cxn>
                <a:cxn ang="0">
                  <a:pos x="104" y="422"/>
                </a:cxn>
                <a:cxn ang="0">
                  <a:pos x="116" y="442"/>
                </a:cxn>
                <a:cxn ang="0">
                  <a:pos x="118" y="478"/>
                </a:cxn>
                <a:cxn ang="0">
                  <a:pos x="116" y="492"/>
                </a:cxn>
                <a:cxn ang="0">
                  <a:pos x="110" y="524"/>
                </a:cxn>
                <a:cxn ang="0">
                  <a:pos x="108" y="546"/>
                </a:cxn>
                <a:cxn ang="0">
                  <a:pos x="116" y="576"/>
                </a:cxn>
                <a:cxn ang="0">
                  <a:pos x="122" y="592"/>
                </a:cxn>
                <a:cxn ang="0">
                  <a:pos x="138" y="608"/>
                </a:cxn>
                <a:cxn ang="0">
                  <a:pos x="156" y="604"/>
                </a:cxn>
                <a:cxn ang="0">
                  <a:pos x="176" y="588"/>
                </a:cxn>
                <a:cxn ang="0">
                  <a:pos x="188" y="572"/>
                </a:cxn>
                <a:cxn ang="0">
                  <a:pos x="214" y="532"/>
                </a:cxn>
                <a:cxn ang="0">
                  <a:pos x="220" y="516"/>
                </a:cxn>
                <a:cxn ang="0">
                  <a:pos x="220" y="494"/>
                </a:cxn>
                <a:cxn ang="0">
                  <a:pos x="210" y="432"/>
                </a:cxn>
                <a:cxn ang="0">
                  <a:pos x="202" y="414"/>
                </a:cxn>
                <a:cxn ang="0">
                  <a:pos x="190" y="400"/>
                </a:cxn>
                <a:cxn ang="0">
                  <a:pos x="168" y="356"/>
                </a:cxn>
                <a:cxn ang="0">
                  <a:pos x="154" y="312"/>
                </a:cxn>
                <a:cxn ang="0">
                  <a:pos x="148" y="288"/>
                </a:cxn>
                <a:cxn ang="0">
                  <a:pos x="142" y="238"/>
                </a:cxn>
                <a:cxn ang="0">
                  <a:pos x="144" y="194"/>
                </a:cxn>
                <a:cxn ang="0">
                  <a:pos x="150" y="158"/>
                </a:cxn>
                <a:cxn ang="0">
                  <a:pos x="164" y="132"/>
                </a:cxn>
              </a:cxnLst>
              <a:rect l="0" t="0" r="r" b="b"/>
              <a:pathLst>
                <a:path w="220" h="608">
                  <a:moveTo>
                    <a:pt x="164" y="132"/>
                  </a:moveTo>
                  <a:lnTo>
                    <a:pt x="164" y="132"/>
                  </a:lnTo>
                  <a:lnTo>
                    <a:pt x="120" y="52"/>
                  </a:lnTo>
                  <a:lnTo>
                    <a:pt x="120" y="52"/>
                  </a:lnTo>
                  <a:lnTo>
                    <a:pt x="112" y="34"/>
                  </a:lnTo>
                  <a:lnTo>
                    <a:pt x="104" y="20"/>
                  </a:lnTo>
                  <a:lnTo>
                    <a:pt x="100" y="14"/>
                  </a:lnTo>
                  <a:lnTo>
                    <a:pt x="96" y="8"/>
                  </a:lnTo>
                  <a:lnTo>
                    <a:pt x="90" y="4"/>
                  </a:lnTo>
                  <a:lnTo>
                    <a:pt x="82" y="2"/>
                  </a:lnTo>
                  <a:lnTo>
                    <a:pt x="82" y="2"/>
                  </a:lnTo>
                  <a:lnTo>
                    <a:pt x="60" y="0"/>
                  </a:lnTo>
                  <a:lnTo>
                    <a:pt x="36" y="0"/>
                  </a:lnTo>
                  <a:lnTo>
                    <a:pt x="24" y="2"/>
                  </a:lnTo>
                  <a:lnTo>
                    <a:pt x="14" y="4"/>
                  </a:lnTo>
                  <a:lnTo>
                    <a:pt x="8" y="8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10" y="26"/>
                  </a:lnTo>
                  <a:lnTo>
                    <a:pt x="28" y="66"/>
                  </a:lnTo>
                  <a:lnTo>
                    <a:pt x="28" y="66"/>
                  </a:lnTo>
                  <a:lnTo>
                    <a:pt x="36" y="90"/>
                  </a:lnTo>
                  <a:lnTo>
                    <a:pt x="42" y="108"/>
                  </a:lnTo>
                  <a:lnTo>
                    <a:pt x="46" y="120"/>
                  </a:lnTo>
                  <a:lnTo>
                    <a:pt x="46" y="132"/>
                  </a:lnTo>
                  <a:lnTo>
                    <a:pt x="46" y="132"/>
                  </a:lnTo>
                  <a:lnTo>
                    <a:pt x="44" y="198"/>
                  </a:lnTo>
                  <a:lnTo>
                    <a:pt x="44" y="198"/>
                  </a:lnTo>
                  <a:lnTo>
                    <a:pt x="42" y="216"/>
                  </a:lnTo>
                  <a:lnTo>
                    <a:pt x="38" y="232"/>
                  </a:lnTo>
                  <a:lnTo>
                    <a:pt x="30" y="248"/>
                  </a:lnTo>
                  <a:lnTo>
                    <a:pt x="30" y="248"/>
                  </a:lnTo>
                  <a:lnTo>
                    <a:pt x="20" y="262"/>
                  </a:lnTo>
                  <a:lnTo>
                    <a:pt x="12" y="278"/>
                  </a:lnTo>
                  <a:lnTo>
                    <a:pt x="4" y="294"/>
                  </a:lnTo>
                  <a:lnTo>
                    <a:pt x="2" y="308"/>
                  </a:lnTo>
                  <a:lnTo>
                    <a:pt x="2" y="308"/>
                  </a:lnTo>
                  <a:lnTo>
                    <a:pt x="6" y="340"/>
                  </a:lnTo>
                  <a:lnTo>
                    <a:pt x="6" y="360"/>
                  </a:lnTo>
                  <a:lnTo>
                    <a:pt x="4" y="368"/>
                  </a:lnTo>
                  <a:lnTo>
                    <a:pt x="0" y="376"/>
                  </a:lnTo>
                  <a:lnTo>
                    <a:pt x="0" y="376"/>
                  </a:lnTo>
                  <a:lnTo>
                    <a:pt x="44" y="376"/>
                  </a:lnTo>
                  <a:lnTo>
                    <a:pt x="44" y="376"/>
                  </a:lnTo>
                  <a:lnTo>
                    <a:pt x="56" y="380"/>
                  </a:lnTo>
                  <a:lnTo>
                    <a:pt x="68" y="386"/>
                  </a:lnTo>
                  <a:lnTo>
                    <a:pt x="82" y="396"/>
                  </a:lnTo>
                  <a:lnTo>
                    <a:pt x="94" y="410"/>
                  </a:lnTo>
                  <a:lnTo>
                    <a:pt x="94" y="410"/>
                  </a:lnTo>
                  <a:lnTo>
                    <a:pt x="104" y="422"/>
                  </a:lnTo>
                  <a:lnTo>
                    <a:pt x="112" y="434"/>
                  </a:lnTo>
                  <a:lnTo>
                    <a:pt x="116" y="442"/>
                  </a:lnTo>
                  <a:lnTo>
                    <a:pt x="118" y="452"/>
                  </a:lnTo>
                  <a:lnTo>
                    <a:pt x="118" y="478"/>
                  </a:lnTo>
                  <a:lnTo>
                    <a:pt x="118" y="478"/>
                  </a:lnTo>
                  <a:lnTo>
                    <a:pt x="116" y="492"/>
                  </a:lnTo>
                  <a:lnTo>
                    <a:pt x="114" y="504"/>
                  </a:lnTo>
                  <a:lnTo>
                    <a:pt x="110" y="524"/>
                  </a:lnTo>
                  <a:lnTo>
                    <a:pt x="108" y="534"/>
                  </a:lnTo>
                  <a:lnTo>
                    <a:pt x="108" y="546"/>
                  </a:lnTo>
                  <a:lnTo>
                    <a:pt x="110" y="560"/>
                  </a:lnTo>
                  <a:lnTo>
                    <a:pt x="116" y="576"/>
                  </a:lnTo>
                  <a:lnTo>
                    <a:pt x="116" y="576"/>
                  </a:lnTo>
                  <a:lnTo>
                    <a:pt x="122" y="592"/>
                  </a:lnTo>
                  <a:lnTo>
                    <a:pt x="130" y="602"/>
                  </a:lnTo>
                  <a:lnTo>
                    <a:pt x="138" y="608"/>
                  </a:lnTo>
                  <a:lnTo>
                    <a:pt x="146" y="608"/>
                  </a:lnTo>
                  <a:lnTo>
                    <a:pt x="156" y="604"/>
                  </a:lnTo>
                  <a:lnTo>
                    <a:pt x="162" y="600"/>
                  </a:lnTo>
                  <a:lnTo>
                    <a:pt x="176" y="588"/>
                  </a:lnTo>
                  <a:lnTo>
                    <a:pt x="176" y="588"/>
                  </a:lnTo>
                  <a:lnTo>
                    <a:pt x="188" y="572"/>
                  </a:lnTo>
                  <a:lnTo>
                    <a:pt x="202" y="552"/>
                  </a:lnTo>
                  <a:lnTo>
                    <a:pt x="214" y="532"/>
                  </a:lnTo>
                  <a:lnTo>
                    <a:pt x="218" y="524"/>
                  </a:lnTo>
                  <a:lnTo>
                    <a:pt x="220" y="516"/>
                  </a:lnTo>
                  <a:lnTo>
                    <a:pt x="220" y="516"/>
                  </a:lnTo>
                  <a:lnTo>
                    <a:pt x="220" y="494"/>
                  </a:lnTo>
                  <a:lnTo>
                    <a:pt x="216" y="462"/>
                  </a:lnTo>
                  <a:lnTo>
                    <a:pt x="210" y="432"/>
                  </a:lnTo>
                  <a:lnTo>
                    <a:pt x="206" y="420"/>
                  </a:lnTo>
                  <a:lnTo>
                    <a:pt x="202" y="414"/>
                  </a:lnTo>
                  <a:lnTo>
                    <a:pt x="202" y="414"/>
                  </a:lnTo>
                  <a:lnTo>
                    <a:pt x="190" y="400"/>
                  </a:lnTo>
                  <a:lnTo>
                    <a:pt x="176" y="372"/>
                  </a:lnTo>
                  <a:lnTo>
                    <a:pt x="168" y="356"/>
                  </a:lnTo>
                  <a:lnTo>
                    <a:pt x="160" y="334"/>
                  </a:lnTo>
                  <a:lnTo>
                    <a:pt x="154" y="312"/>
                  </a:lnTo>
                  <a:lnTo>
                    <a:pt x="148" y="288"/>
                  </a:lnTo>
                  <a:lnTo>
                    <a:pt x="148" y="288"/>
                  </a:lnTo>
                  <a:lnTo>
                    <a:pt x="144" y="262"/>
                  </a:lnTo>
                  <a:lnTo>
                    <a:pt x="142" y="238"/>
                  </a:lnTo>
                  <a:lnTo>
                    <a:pt x="142" y="216"/>
                  </a:lnTo>
                  <a:lnTo>
                    <a:pt x="144" y="194"/>
                  </a:lnTo>
                  <a:lnTo>
                    <a:pt x="146" y="176"/>
                  </a:lnTo>
                  <a:lnTo>
                    <a:pt x="150" y="158"/>
                  </a:lnTo>
                  <a:lnTo>
                    <a:pt x="156" y="144"/>
                  </a:lnTo>
                  <a:lnTo>
                    <a:pt x="164" y="132"/>
                  </a:lnTo>
                  <a:lnTo>
                    <a:pt x="164" y="13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47" name="Freeform 1908"/>
            <p:cNvSpPr>
              <a:spLocks/>
            </p:cNvSpPr>
            <p:nvPr/>
          </p:nvSpPr>
          <p:spPr bwMode="auto">
            <a:xfrm>
              <a:off x="6892925" y="3643313"/>
              <a:ext cx="800100" cy="808037"/>
            </a:xfrm>
            <a:custGeom>
              <a:avLst/>
              <a:gdLst/>
              <a:ahLst/>
              <a:cxnLst>
                <a:cxn ang="0">
                  <a:pos x="798" y="424"/>
                </a:cxn>
                <a:cxn ang="0">
                  <a:pos x="804" y="474"/>
                </a:cxn>
                <a:cxn ang="0">
                  <a:pos x="800" y="574"/>
                </a:cxn>
                <a:cxn ang="0">
                  <a:pos x="808" y="662"/>
                </a:cxn>
                <a:cxn ang="0">
                  <a:pos x="842" y="744"/>
                </a:cxn>
                <a:cxn ang="0">
                  <a:pos x="854" y="806"/>
                </a:cxn>
                <a:cxn ang="0">
                  <a:pos x="836" y="818"/>
                </a:cxn>
                <a:cxn ang="0">
                  <a:pos x="752" y="836"/>
                </a:cxn>
                <a:cxn ang="0">
                  <a:pos x="672" y="858"/>
                </a:cxn>
                <a:cxn ang="0">
                  <a:pos x="650" y="866"/>
                </a:cxn>
                <a:cxn ang="0">
                  <a:pos x="592" y="874"/>
                </a:cxn>
                <a:cxn ang="0">
                  <a:pos x="538" y="874"/>
                </a:cxn>
                <a:cxn ang="0">
                  <a:pos x="498" y="858"/>
                </a:cxn>
                <a:cxn ang="0">
                  <a:pos x="444" y="826"/>
                </a:cxn>
                <a:cxn ang="0">
                  <a:pos x="406" y="760"/>
                </a:cxn>
                <a:cxn ang="0">
                  <a:pos x="392" y="728"/>
                </a:cxn>
                <a:cxn ang="0">
                  <a:pos x="376" y="704"/>
                </a:cxn>
                <a:cxn ang="0">
                  <a:pos x="362" y="696"/>
                </a:cxn>
                <a:cxn ang="0">
                  <a:pos x="314" y="694"/>
                </a:cxn>
                <a:cxn ang="0">
                  <a:pos x="286" y="702"/>
                </a:cxn>
                <a:cxn ang="0">
                  <a:pos x="260" y="700"/>
                </a:cxn>
                <a:cxn ang="0">
                  <a:pos x="232" y="688"/>
                </a:cxn>
                <a:cxn ang="0">
                  <a:pos x="156" y="634"/>
                </a:cxn>
                <a:cxn ang="0">
                  <a:pos x="122" y="620"/>
                </a:cxn>
                <a:cxn ang="0">
                  <a:pos x="116" y="552"/>
                </a:cxn>
                <a:cxn ang="0">
                  <a:pos x="96" y="502"/>
                </a:cxn>
                <a:cxn ang="0">
                  <a:pos x="24" y="352"/>
                </a:cxn>
                <a:cxn ang="0">
                  <a:pos x="2" y="294"/>
                </a:cxn>
                <a:cxn ang="0">
                  <a:pos x="14" y="280"/>
                </a:cxn>
                <a:cxn ang="0">
                  <a:pos x="32" y="286"/>
                </a:cxn>
                <a:cxn ang="0">
                  <a:pos x="58" y="280"/>
                </a:cxn>
                <a:cxn ang="0">
                  <a:pos x="88" y="252"/>
                </a:cxn>
                <a:cxn ang="0">
                  <a:pos x="106" y="222"/>
                </a:cxn>
                <a:cxn ang="0">
                  <a:pos x="126" y="188"/>
                </a:cxn>
                <a:cxn ang="0">
                  <a:pos x="126" y="172"/>
                </a:cxn>
                <a:cxn ang="0">
                  <a:pos x="112" y="136"/>
                </a:cxn>
                <a:cxn ang="0">
                  <a:pos x="92" y="124"/>
                </a:cxn>
                <a:cxn ang="0">
                  <a:pos x="112" y="84"/>
                </a:cxn>
                <a:cxn ang="0">
                  <a:pos x="138" y="48"/>
                </a:cxn>
                <a:cxn ang="0">
                  <a:pos x="146" y="18"/>
                </a:cxn>
                <a:cxn ang="0">
                  <a:pos x="538" y="80"/>
                </a:cxn>
                <a:cxn ang="0">
                  <a:pos x="696" y="190"/>
                </a:cxn>
                <a:cxn ang="0">
                  <a:pos x="700" y="214"/>
                </a:cxn>
                <a:cxn ang="0">
                  <a:pos x="758" y="244"/>
                </a:cxn>
                <a:cxn ang="0">
                  <a:pos x="800" y="270"/>
                </a:cxn>
                <a:cxn ang="0">
                  <a:pos x="804" y="282"/>
                </a:cxn>
                <a:cxn ang="0">
                  <a:pos x="788" y="310"/>
                </a:cxn>
                <a:cxn ang="0">
                  <a:pos x="778" y="366"/>
                </a:cxn>
                <a:cxn ang="0">
                  <a:pos x="786" y="402"/>
                </a:cxn>
              </a:cxnLst>
              <a:rect l="0" t="0" r="r" b="b"/>
              <a:pathLst>
                <a:path w="868" h="876">
                  <a:moveTo>
                    <a:pt x="792" y="414"/>
                  </a:moveTo>
                  <a:lnTo>
                    <a:pt x="792" y="414"/>
                  </a:lnTo>
                  <a:lnTo>
                    <a:pt x="798" y="424"/>
                  </a:lnTo>
                  <a:lnTo>
                    <a:pt x="802" y="438"/>
                  </a:lnTo>
                  <a:lnTo>
                    <a:pt x="804" y="454"/>
                  </a:lnTo>
                  <a:lnTo>
                    <a:pt x="804" y="474"/>
                  </a:lnTo>
                  <a:lnTo>
                    <a:pt x="804" y="520"/>
                  </a:lnTo>
                  <a:lnTo>
                    <a:pt x="800" y="574"/>
                  </a:lnTo>
                  <a:lnTo>
                    <a:pt x="800" y="574"/>
                  </a:lnTo>
                  <a:lnTo>
                    <a:pt x="798" y="602"/>
                  </a:lnTo>
                  <a:lnTo>
                    <a:pt x="802" y="632"/>
                  </a:lnTo>
                  <a:lnTo>
                    <a:pt x="808" y="662"/>
                  </a:lnTo>
                  <a:lnTo>
                    <a:pt x="818" y="690"/>
                  </a:lnTo>
                  <a:lnTo>
                    <a:pt x="830" y="718"/>
                  </a:lnTo>
                  <a:lnTo>
                    <a:pt x="842" y="744"/>
                  </a:lnTo>
                  <a:lnTo>
                    <a:pt x="868" y="794"/>
                  </a:lnTo>
                  <a:lnTo>
                    <a:pt x="868" y="794"/>
                  </a:lnTo>
                  <a:lnTo>
                    <a:pt x="854" y="806"/>
                  </a:lnTo>
                  <a:lnTo>
                    <a:pt x="844" y="814"/>
                  </a:lnTo>
                  <a:lnTo>
                    <a:pt x="836" y="818"/>
                  </a:lnTo>
                  <a:lnTo>
                    <a:pt x="836" y="818"/>
                  </a:lnTo>
                  <a:lnTo>
                    <a:pt x="796" y="828"/>
                  </a:lnTo>
                  <a:lnTo>
                    <a:pt x="752" y="836"/>
                  </a:lnTo>
                  <a:lnTo>
                    <a:pt x="752" y="836"/>
                  </a:lnTo>
                  <a:lnTo>
                    <a:pt x="736" y="840"/>
                  </a:lnTo>
                  <a:lnTo>
                    <a:pt x="710" y="846"/>
                  </a:lnTo>
                  <a:lnTo>
                    <a:pt x="672" y="858"/>
                  </a:lnTo>
                  <a:lnTo>
                    <a:pt x="672" y="858"/>
                  </a:lnTo>
                  <a:lnTo>
                    <a:pt x="666" y="860"/>
                  </a:lnTo>
                  <a:lnTo>
                    <a:pt x="650" y="866"/>
                  </a:lnTo>
                  <a:lnTo>
                    <a:pt x="626" y="872"/>
                  </a:lnTo>
                  <a:lnTo>
                    <a:pt x="610" y="874"/>
                  </a:lnTo>
                  <a:lnTo>
                    <a:pt x="592" y="874"/>
                  </a:lnTo>
                  <a:lnTo>
                    <a:pt x="592" y="874"/>
                  </a:lnTo>
                  <a:lnTo>
                    <a:pt x="560" y="876"/>
                  </a:lnTo>
                  <a:lnTo>
                    <a:pt x="538" y="874"/>
                  </a:lnTo>
                  <a:lnTo>
                    <a:pt x="528" y="874"/>
                  </a:lnTo>
                  <a:lnTo>
                    <a:pt x="520" y="870"/>
                  </a:lnTo>
                  <a:lnTo>
                    <a:pt x="498" y="858"/>
                  </a:lnTo>
                  <a:lnTo>
                    <a:pt x="498" y="858"/>
                  </a:lnTo>
                  <a:lnTo>
                    <a:pt x="458" y="834"/>
                  </a:lnTo>
                  <a:lnTo>
                    <a:pt x="444" y="826"/>
                  </a:lnTo>
                  <a:lnTo>
                    <a:pt x="444" y="826"/>
                  </a:lnTo>
                  <a:lnTo>
                    <a:pt x="422" y="788"/>
                  </a:lnTo>
                  <a:lnTo>
                    <a:pt x="406" y="760"/>
                  </a:lnTo>
                  <a:lnTo>
                    <a:pt x="396" y="740"/>
                  </a:lnTo>
                  <a:lnTo>
                    <a:pt x="396" y="740"/>
                  </a:lnTo>
                  <a:lnTo>
                    <a:pt x="392" y="728"/>
                  </a:lnTo>
                  <a:lnTo>
                    <a:pt x="386" y="714"/>
                  </a:lnTo>
                  <a:lnTo>
                    <a:pt x="382" y="708"/>
                  </a:lnTo>
                  <a:lnTo>
                    <a:pt x="376" y="704"/>
                  </a:lnTo>
                  <a:lnTo>
                    <a:pt x="370" y="700"/>
                  </a:lnTo>
                  <a:lnTo>
                    <a:pt x="362" y="696"/>
                  </a:lnTo>
                  <a:lnTo>
                    <a:pt x="362" y="696"/>
                  </a:lnTo>
                  <a:lnTo>
                    <a:pt x="352" y="694"/>
                  </a:lnTo>
                  <a:lnTo>
                    <a:pt x="340" y="692"/>
                  </a:lnTo>
                  <a:lnTo>
                    <a:pt x="314" y="694"/>
                  </a:lnTo>
                  <a:lnTo>
                    <a:pt x="302" y="696"/>
                  </a:lnTo>
                  <a:lnTo>
                    <a:pt x="292" y="698"/>
                  </a:lnTo>
                  <a:lnTo>
                    <a:pt x="286" y="702"/>
                  </a:lnTo>
                  <a:lnTo>
                    <a:pt x="284" y="706"/>
                  </a:lnTo>
                  <a:lnTo>
                    <a:pt x="284" y="706"/>
                  </a:lnTo>
                  <a:lnTo>
                    <a:pt x="260" y="700"/>
                  </a:lnTo>
                  <a:lnTo>
                    <a:pt x="242" y="694"/>
                  </a:lnTo>
                  <a:lnTo>
                    <a:pt x="232" y="688"/>
                  </a:lnTo>
                  <a:lnTo>
                    <a:pt x="232" y="688"/>
                  </a:lnTo>
                  <a:lnTo>
                    <a:pt x="202" y="666"/>
                  </a:lnTo>
                  <a:lnTo>
                    <a:pt x="178" y="650"/>
                  </a:lnTo>
                  <a:lnTo>
                    <a:pt x="156" y="634"/>
                  </a:lnTo>
                  <a:lnTo>
                    <a:pt x="122" y="626"/>
                  </a:lnTo>
                  <a:lnTo>
                    <a:pt x="122" y="626"/>
                  </a:lnTo>
                  <a:lnTo>
                    <a:pt x="122" y="620"/>
                  </a:lnTo>
                  <a:lnTo>
                    <a:pt x="122" y="598"/>
                  </a:lnTo>
                  <a:lnTo>
                    <a:pt x="120" y="570"/>
                  </a:lnTo>
                  <a:lnTo>
                    <a:pt x="116" y="552"/>
                  </a:lnTo>
                  <a:lnTo>
                    <a:pt x="110" y="534"/>
                  </a:lnTo>
                  <a:lnTo>
                    <a:pt x="110" y="534"/>
                  </a:lnTo>
                  <a:lnTo>
                    <a:pt x="96" y="502"/>
                  </a:lnTo>
                  <a:lnTo>
                    <a:pt x="82" y="474"/>
                  </a:lnTo>
                  <a:lnTo>
                    <a:pt x="68" y="450"/>
                  </a:lnTo>
                  <a:lnTo>
                    <a:pt x="24" y="352"/>
                  </a:lnTo>
                  <a:lnTo>
                    <a:pt x="0" y="302"/>
                  </a:lnTo>
                  <a:lnTo>
                    <a:pt x="0" y="302"/>
                  </a:lnTo>
                  <a:lnTo>
                    <a:pt x="2" y="294"/>
                  </a:lnTo>
                  <a:lnTo>
                    <a:pt x="6" y="286"/>
                  </a:lnTo>
                  <a:lnTo>
                    <a:pt x="14" y="280"/>
                  </a:lnTo>
                  <a:lnTo>
                    <a:pt x="14" y="280"/>
                  </a:lnTo>
                  <a:lnTo>
                    <a:pt x="14" y="282"/>
                  </a:lnTo>
                  <a:lnTo>
                    <a:pt x="20" y="284"/>
                  </a:lnTo>
                  <a:lnTo>
                    <a:pt x="32" y="286"/>
                  </a:lnTo>
                  <a:lnTo>
                    <a:pt x="52" y="282"/>
                  </a:lnTo>
                  <a:lnTo>
                    <a:pt x="52" y="282"/>
                  </a:lnTo>
                  <a:lnTo>
                    <a:pt x="58" y="280"/>
                  </a:lnTo>
                  <a:lnTo>
                    <a:pt x="70" y="270"/>
                  </a:lnTo>
                  <a:lnTo>
                    <a:pt x="78" y="262"/>
                  </a:lnTo>
                  <a:lnTo>
                    <a:pt x="88" y="252"/>
                  </a:lnTo>
                  <a:lnTo>
                    <a:pt x="96" y="238"/>
                  </a:lnTo>
                  <a:lnTo>
                    <a:pt x="106" y="222"/>
                  </a:lnTo>
                  <a:lnTo>
                    <a:pt x="106" y="222"/>
                  </a:lnTo>
                  <a:lnTo>
                    <a:pt x="116" y="206"/>
                  </a:lnTo>
                  <a:lnTo>
                    <a:pt x="124" y="194"/>
                  </a:lnTo>
                  <a:lnTo>
                    <a:pt x="126" y="188"/>
                  </a:lnTo>
                  <a:lnTo>
                    <a:pt x="128" y="184"/>
                  </a:lnTo>
                  <a:lnTo>
                    <a:pt x="128" y="184"/>
                  </a:lnTo>
                  <a:lnTo>
                    <a:pt x="126" y="172"/>
                  </a:lnTo>
                  <a:lnTo>
                    <a:pt x="122" y="154"/>
                  </a:lnTo>
                  <a:lnTo>
                    <a:pt x="118" y="144"/>
                  </a:lnTo>
                  <a:lnTo>
                    <a:pt x="112" y="136"/>
                  </a:lnTo>
                  <a:lnTo>
                    <a:pt x="104" y="128"/>
                  </a:lnTo>
                  <a:lnTo>
                    <a:pt x="92" y="124"/>
                  </a:lnTo>
                  <a:lnTo>
                    <a:pt x="92" y="124"/>
                  </a:lnTo>
                  <a:lnTo>
                    <a:pt x="98" y="110"/>
                  </a:lnTo>
                  <a:lnTo>
                    <a:pt x="104" y="96"/>
                  </a:lnTo>
                  <a:lnTo>
                    <a:pt x="112" y="84"/>
                  </a:lnTo>
                  <a:lnTo>
                    <a:pt x="112" y="84"/>
                  </a:lnTo>
                  <a:lnTo>
                    <a:pt x="130" y="58"/>
                  </a:lnTo>
                  <a:lnTo>
                    <a:pt x="138" y="48"/>
                  </a:lnTo>
                  <a:lnTo>
                    <a:pt x="142" y="40"/>
                  </a:lnTo>
                  <a:lnTo>
                    <a:pt x="142" y="40"/>
                  </a:lnTo>
                  <a:lnTo>
                    <a:pt x="146" y="18"/>
                  </a:lnTo>
                  <a:lnTo>
                    <a:pt x="178" y="8"/>
                  </a:lnTo>
                  <a:lnTo>
                    <a:pt x="382" y="0"/>
                  </a:lnTo>
                  <a:lnTo>
                    <a:pt x="538" y="80"/>
                  </a:lnTo>
                  <a:lnTo>
                    <a:pt x="694" y="174"/>
                  </a:lnTo>
                  <a:lnTo>
                    <a:pt x="694" y="174"/>
                  </a:lnTo>
                  <a:lnTo>
                    <a:pt x="696" y="190"/>
                  </a:lnTo>
                  <a:lnTo>
                    <a:pt x="700" y="212"/>
                  </a:lnTo>
                  <a:lnTo>
                    <a:pt x="700" y="212"/>
                  </a:lnTo>
                  <a:lnTo>
                    <a:pt x="700" y="214"/>
                  </a:lnTo>
                  <a:lnTo>
                    <a:pt x="704" y="218"/>
                  </a:lnTo>
                  <a:lnTo>
                    <a:pt x="718" y="224"/>
                  </a:lnTo>
                  <a:lnTo>
                    <a:pt x="758" y="244"/>
                  </a:lnTo>
                  <a:lnTo>
                    <a:pt x="778" y="254"/>
                  </a:lnTo>
                  <a:lnTo>
                    <a:pt x="794" y="264"/>
                  </a:lnTo>
                  <a:lnTo>
                    <a:pt x="800" y="270"/>
                  </a:lnTo>
                  <a:lnTo>
                    <a:pt x="804" y="274"/>
                  </a:lnTo>
                  <a:lnTo>
                    <a:pt x="806" y="278"/>
                  </a:lnTo>
                  <a:lnTo>
                    <a:pt x="804" y="282"/>
                  </a:lnTo>
                  <a:lnTo>
                    <a:pt x="804" y="282"/>
                  </a:lnTo>
                  <a:lnTo>
                    <a:pt x="796" y="298"/>
                  </a:lnTo>
                  <a:lnTo>
                    <a:pt x="788" y="310"/>
                  </a:lnTo>
                  <a:lnTo>
                    <a:pt x="782" y="326"/>
                  </a:lnTo>
                  <a:lnTo>
                    <a:pt x="778" y="346"/>
                  </a:lnTo>
                  <a:lnTo>
                    <a:pt x="778" y="366"/>
                  </a:lnTo>
                  <a:lnTo>
                    <a:pt x="780" y="378"/>
                  </a:lnTo>
                  <a:lnTo>
                    <a:pt x="782" y="390"/>
                  </a:lnTo>
                  <a:lnTo>
                    <a:pt x="786" y="402"/>
                  </a:lnTo>
                  <a:lnTo>
                    <a:pt x="792" y="414"/>
                  </a:lnTo>
                  <a:lnTo>
                    <a:pt x="792" y="41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48" name="Freeform 1911"/>
            <p:cNvSpPr>
              <a:spLocks/>
            </p:cNvSpPr>
            <p:nvPr/>
          </p:nvSpPr>
          <p:spPr bwMode="auto">
            <a:xfrm>
              <a:off x="5830888" y="2747963"/>
              <a:ext cx="947737" cy="638175"/>
            </a:xfrm>
            <a:custGeom>
              <a:avLst/>
              <a:gdLst/>
              <a:ahLst/>
              <a:cxnLst>
                <a:cxn ang="0">
                  <a:pos x="606" y="2"/>
                </a:cxn>
                <a:cxn ang="0">
                  <a:pos x="572" y="4"/>
                </a:cxn>
                <a:cxn ang="0">
                  <a:pos x="536" y="52"/>
                </a:cxn>
                <a:cxn ang="0">
                  <a:pos x="476" y="124"/>
                </a:cxn>
                <a:cxn ang="0">
                  <a:pos x="420" y="160"/>
                </a:cxn>
                <a:cxn ang="0">
                  <a:pos x="350" y="180"/>
                </a:cxn>
                <a:cxn ang="0">
                  <a:pos x="336" y="182"/>
                </a:cxn>
                <a:cxn ang="0">
                  <a:pos x="322" y="198"/>
                </a:cxn>
                <a:cxn ang="0">
                  <a:pos x="272" y="240"/>
                </a:cxn>
                <a:cxn ang="0">
                  <a:pos x="208" y="264"/>
                </a:cxn>
                <a:cxn ang="0">
                  <a:pos x="82" y="284"/>
                </a:cxn>
                <a:cxn ang="0">
                  <a:pos x="48" y="360"/>
                </a:cxn>
                <a:cxn ang="0">
                  <a:pos x="8" y="414"/>
                </a:cxn>
                <a:cxn ang="0">
                  <a:pos x="2" y="450"/>
                </a:cxn>
                <a:cxn ang="0">
                  <a:pos x="24" y="494"/>
                </a:cxn>
                <a:cxn ang="0">
                  <a:pos x="34" y="542"/>
                </a:cxn>
                <a:cxn ang="0">
                  <a:pos x="30" y="554"/>
                </a:cxn>
                <a:cxn ang="0">
                  <a:pos x="50" y="578"/>
                </a:cxn>
                <a:cxn ang="0">
                  <a:pos x="128" y="662"/>
                </a:cxn>
                <a:cxn ang="0">
                  <a:pos x="136" y="692"/>
                </a:cxn>
                <a:cxn ang="0">
                  <a:pos x="166" y="650"/>
                </a:cxn>
                <a:cxn ang="0">
                  <a:pos x="194" y="608"/>
                </a:cxn>
                <a:cxn ang="0">
                  <a:pos x="244" y="606"/>
                </a:cxn>
                <a:cxn ang="0">
                  <a:pos x="298" y="624"/>
                </a:cxn>
                <a:cxn ang="0">
                  <a:pos x="286" y="568"/>
                </a:cxn>
                <a:cxn ang="0">
                  <a:pos x="292" y="544"/>
                </a:cxn>
                <a:cxn ang="0">
                  <a:pos x="310" y="530"/>
                </a:cxn>
                <a:cxn ang="0">
                  <a:pos x="350" y="498"/>
                </a:cxn>
                <a:cxn ang="0">
                  <a:pos x="368" y="488"/>
                </a:cxn>
                <a:cxn ang="0">
                  <a:pos x="410" y="488"/>
                </a:cxn>
                <a:cxn ang="0">
                  <a:pos x="446" y="522"/>
                </a:cxn>
                <a:cxn ang="0">
                  <a:pos x="462" y="538"/>
                </a:cxn>
                <a:cxn ang="0">
                  <a:pos x="528" y="548"/>
                </a:cxn>
                <a:cxn ang="0">
                  <a:pos x="554" y="562"/>
                </a:cxn>
                <a:cxn ang="0">
                  <a:pos x="612" y="560"/>
                </a:cxn>
                <a:cxn ang="0">
                  <a:pos x="636" y="536"/>
                </a:cxn>
                <a:cxn ang="0">
                  <a:pos x="650" y="504"/>
                </a:cxn>
                <a:cxn ang="0">
                  <a:pos x="698" y="482"/>
                </a:cxn>
                <a:cxn ang="0">
                  <a:pos x="1026" y="464"/>
                </a:cxn>
                <a:cxn ang="0">
                  <a:pos x="988" y="420"/>
                </a:cxn>
                <a:cxn ang="0">
                  <a:pos x="950" y="370"/>
                </a:cxn>
                <a:cxn ang="0">
                  <a:pos x="912" y="330"/>
                </a:cxn>
                <a:cxn ang="0">
                  <a:pos x="882" y="284"/>
                </a:cxn>
                <a:cxn ang="0">
                  <a:pos x="826" y="242"/>
                </a:cxn>
                <a:cxn ang="0">
                  <a:pos x="762" y="206"/>
                </a:cxn>
                <a:cxn ang="0">
                  <a:pos x="720" y="172"/>
                </a:cxn>
                <a:cxn ang="0">
                  <a:pos x="706" y="152"/>
                </a:cxn>
                <a:cxn ang="0">
                  <a:pos x="712" y="128"/>
                </a:cxn>
                <a:cxn ang="0">
                  <a:pos x="728" y="92"/>
                </a:cxn>
                <a:cxn ang="0">
                  <a:pos x="680" y="36"/>
                </a:cxn>
                <a:cxn ang="0">
                  <a:pos x="634" y="0"/>
                </a:cxn>
              </a:cxnLst>
              <a:rect l="0" t="0" r="r" b="b"/>
              <a:pathLst>
                <a:path w="1026" h="692">
                  <a:moveTo>
                    <a:pt x="634" y="0"/>
                  </a:moveTo>
                  <a:lnTo>
                    <a:pt x="634" y="0"/>
                  </a:lnTo>
                  <a:lnTo>
                    <a:pt x="630" y="2"/>
                  </a:lnTo>
                  <a:lnTo>
                    <a:pt x="606" y="2"/>
                  </a:lnTo>
                  <a:lnTo>
                    <a:pt x="606" y="2"/>
                  </a:lnTo>
                  <a:lnTo>
                    <a:pt x="590" y="2"/>
                  </a:lnTo>
                  <a:lnTo>
                    <a:pt x="580" y="2"/>
                  </a:lnTo>
                  <a:lnTo>
                    <a:pt x="572" y="4"/>
                  </a:lnTo>
                  <a:lnTo>
                    <a:pt x="564" y="12"/>
                  </a:lnTo>
                  <a:lnTo>
                    <a:pt x="564" y="12"/>
                  </a:lnTo>
                  <a:lnTo>
                    <a:pt x="550" y="30"/>
                  </a:lnTo>
                  <a:lnTo>
                    <a:pt x="536" y="52"/>
                  </a:lnTo>
                  <a:lnTo>
                    <a:pt x="518" y="80"/>
                  </a:lnTo>
                  <a:lnTo>
                    <a:pt x="518" y="80"/>
                  </a:lnTo>
                  <a:lnTo>
                    <a:pt x="494" y="104"/>
                  </a:lnTo>
                  <a:lnTo>
                    <a:pt x="476" y="124"/>
                  </a:lnTo>
                  <a:lnTo>
                    <a:pt x="462" y="136"/>
                  </a:lnTo>
                  <a:lnTo>
                    <a:pt x="462" y="136"/>
                  </a:lnTo>
                  <a:lnTo>
                    <a:pt x="446" y="146"/>
                  </a:lnTo>
                  <a:lnTo>
                    <a:pt x="420" y="160"/>
                  </a:lnTo>
                  <a:lnTo>
                    <a:pt x="404" y="168"/>
                  </a:lnTo>
                  <a:lnTo>
                    <a:pt x="388" y="174"/>
                  </a:lnTo>
                  <a:lnTo>
                    <a:pt x="370" y="178"/>
                  </a:lnTo>
                  <a:lnTo>
                    <a:pt x="350" y="180"/>
                  </a:lnTo>
                  <a:lnTo>
                    <a:pt x="350" y="180"/>
                  </a:lnTo>
                  <a:lnTo>
                    <a:pt x="348" y="178"/>
                  </a:lnTo>
                  <a:lnTo>
                    <a:pt x="342" y="180"/>
                  </a:lnTo>
                  <a:lnTo>
                    <a:pt x="336" y="182"/>
                  </a:lnTo>
                  <a:lnTo>
                    <a:pt x="332" y="184"/>
                  </a:lnTo>
                  <a:lnTo>
                    <a:pt x="328" y="190"/>
                  </a:lnTo>
                  <a:lnTo>
                    <a:pt x="322" y="198"/>
                  </a:lnTo>
                  <a:lnTo>
                    <a:pt x="322" y="198"/>
                  </a:lnTo>
                  <a:lnTo>
                    <a:pt x="316" y="206"/>
                  </a:lnTo>
                  <a:lnTo>
                    <a:pt x="308" y="216"/>
                  </a:lnTo>
                  <a:lnTo>
                    <a:pt x="290" y="230"/>
                  </a:lnTo>
                  <a:lnTo>
                    <a:pt x="272" y="240"/>
                  </a:lnTo>
                  <a:lnTo>
                    <a:pt x="262" y="246"/>
                  </a:lnTo>
                  <a:lnTo>
                    <a:pt x="262" y="246"/>
                  </a:lnTo>
                  <a:lnTo>
                    <a:pt x="246" y="252"/>
                  </a:lnTo>
                  <a:lnTo>
                    <a:pt x="208" y="264"/>
                  </a:lnTo>
                  <a:lnTo>
                    <a:pt x="182" y="270"/>
                  </a:lnTo>
                  <a:lnTo>
                    <a:pt x="152" y="276"/>
                  </a:lnTo>
                  <a:lnTo>
                    <a:pt x="118" y="282"/>
                  </a:lnTo>
                  <a:lnTo>
                    <a:pt x="82" y="284"/>
                  </a:lnTo>
                  <a:lnTo>
                    <a:pt x="82" y="284"/>
                  </a:lnTo>
                  <a:lnTo>
                    <a:pt x="70" y="316"/>
                  </a:lnTo>
                  <a:lnTo>
                    <a:pt x="58" y="342"/>
                  </a:lnTo>
                  <a:lnTo>
                    <a:pt x="48" y="360"/>
                  </a:lnTo>
                  <a:lnTo>
                    <a:pt x="48" y="360"/>
                  </a:lnTo>
                  <a:lnTo>
                    <a:pt x="26" y="390"/>
                  </a:lnTo>
                  <a:lnTo>
                    <a:pt x="8" y="414"/>
                  </a:lnTo>
                  <a:lnTo>
                    <a:pt x="8" y="414"/>
                  </a:lnTo>
                  <a:lnTo>
                    <a:pt x="4" y="422"/>
                  </a:lnTo>
                  <a:lnTo>
                    <a:pt x="2" y="434"/>
                  </a:lnTo>
                  <a:lnTo>
                    <a:pt x="0" y="440"/>
                  </a:lnTo>
                  <a:lnTo>
                    <a:pt x="2" y="450"/>
                  </a:lnTo>
                  <a:lnTo>
                    <a:pt x="6" y="460"/>
                  </a:lnTo>
                  <a:lnTo>
                    <a:pt x="12" y="472"/>
                  </a:lnTo>
                  <a:lnTo>
                    <a:pt x="12" y="472"/>
                  </a:lnTo>
                  <a:lnTo>
                    <a:pt x="24" y="494"/>
                  </a:lnTo>
                  <a:lnTo>
                    <a:pt x="30" y="510"/>
                  </a:lnTo>
                  <a:lnTo>
                    <a:pt x="34" y="524"/>
                  </a:lnTo>
                  <a:lnTo>
                    <a:pt x="34" y="542"/>
                  </a:lnTo>
                  <a:lnTo>
                    <a:pt x="34" y="542"/>
                  </a:lnTo>
                  <a:lnTo>
                    <a:pt x="32" y="544"/>
                  </a:lnTo>
                  <a:lnTo>
                    <a:pt x="30" y="546"/>
                  </a:lnTo>
                  <a:lnTo>
                    <a:pt x="30" y="550"/>
                  </a:lnTo>
                  <a:lnTo>
                    <a:pt x="30" y="554"/>
                  </a:lnTo>
                  <a:lnTo>
                    <a:pt x="34" y="560"/>
                  </a:lnTo>
                  <a:lnTo>
                    <a:pt x="40" y="568"/>
                  </a:lnTo>
                  <a:lnTo>
                    <a:pt x="50" y="578"/>
                  </a:lnTo>
                  <a:lnTo>
                    <a:pt x="50" y="578"/>
                  </a:lnTo>
                  <a:lnTo>
                    <a:pt x="76" y="602"/>
                  </a:lnTo>
                  <a:lnTo>
                    <a:pt x="106" y="632"/>
                  </a:lnTo>
                  <a:lnTo>
                    <a:pt x="118" y="648"/>
                  </a:lnTo>
                  <a:lnTo>
                    <a:pt x="128" y="662"/>
                  </a:lnTo>
                  <a:lnTo>
                    <a:pt x="134" y="678"/>
                  </a:lnTo>
                  <a:lnTo>
                    <a:pt x="136" y="686"/>
                  </a:lnTo>
                  <a:lnTo>
                    <a:pt x="136" y="692"/>
                  </a:lnTo>
                  <a:lnTo>
                    <a:pt x="136" y="692"/>
                  </a:lnTo>
                  <a:lnTo>
                    <a:pt x="144" y="682"/>
                  </a:lnTo>
                  <a:lnTo>
                    <a:pt x="158" y="664"/>
                  </a:lnTo>
                  <a:lnTo>
                    <a:pt x="158" y="664"/>
                  </a:lnTo>
                  <a:lnTo>
                    <a:pt x="166" y="650"/>
                  </a:lnTo>
                  <a:lnTo>
                    <a:pt x="174" y="632"/>
                  </a:lnTo>
                  <a:lnTo>
                    <a:pt x="184" y="616"/>
                  </a:lnTo>
                  <a:lnTo>
                    <a:pt x="190" y="610"/>
                  </a:lnTo>
                  <a:lnTo>
                    <a:pt x="194" y="608"/>
                  </a:lnTo>
                  <a:lnTo>
                    <a:pt x="194" y="608"/>
                  </a:lnTo>
                  <a:lnTo>
                    <a:pt x="210" y="604"/>
                  </a:lnTo>
                  <a:lnTo>
                    <a:pt x="224" y="604"/>
                  </a:lnTo>
                  <a:lnTo>
                    <a:pt x="244" y="606"/>
                  </a:lnTo>
                  <a:lnTo>
                    <a:pt x="244" y="606"/>
                  </a:lnTo>
                  <a:lnTo>
                    <a:pt x="266" y="612"/>
                  </a:lnTo>
                  <a:lnTo>
                    <a:pt x="284" y="618"/>
                  </a:lnTo>
                  <a:lnTo>
                    <a:pt x="298" y="624"/>
                  </a:lnTo>
                  <a:lnTo>
                    <a:pt x="298" y="624"/>
                  </a:lnTo>
                  <a:lnTo>
                    <a:pt x="292" y="600"/>
                  </a:lnTo>
                  <a:lnTo>
                    <a:pt x="288" y="582"/>
                  </a:lnTo>
                  <a:lnTo>
                    <a:pt x="286" y="568"/>
                  </a:lnTo>
                  <a:lnTo>
                    <a:pt x="286" y="568"/>
                  </a:lnTo>
                  <a:lnTo>
                    <a:pt x="286" y="558"/>
                  </a:lnTo>
                  <a:lnTo>
                    <a:pt x="288" y="548"/>
                  </a:lnTo>
                  <a:lnTo>
                    <a:pt x="292" y="544"/>
                  </a:lnTo>
                  <a:lnTo>
                    <a:pt x="296" y="540"/>
                  </a:lnTo>
                  <a:lnTo>
                    <a:pt x="302" y="534"/>
                  </a:lnTo>
                  <a:lnTo>
                    <a:pt x="310" y="530"/>
                  </a:lnTo>
                  <a:lnTo>
                    <a:pt x="310" y="530"/>
                  </a:lnTo>
                  <a:lnTo>
                    <a:pt x="328" y="520"/>
                  </a:lnTo>
                  <a:lnTo>
                    <a:pt x="340" y="512"/>
                  </a:lnTo>
                  <a:lnTo>
                    <a:pt x="348" y="504"/>
                  </a:lnTo>
                  <a:lnTo>
                    <a:pt x="350" y="498"/>
                  </a:lnTo>
                  <a:lnTo>
                    <a:pt x="350" y="498"/>
                  </a:lnTo>
                  <a:lnTo>
                    <a:pt x="352" y="496"/>
                  </a:lnTo>
                  <a:lnTo>
                    <a:pt x="356" y="492"/>
                  </a:lnTo>
                  <a:lnTo>
                    <a:pt x="368" y="488"/>
                  </a:lnTo>
                  <a:lnTo>
                    <a:pt x="376" y="486"/>
                  </a:lnTo>
                  <a:lnTo>
                    <a:pt x="386" y="486"/>
                  </a:lnTo>
                  <a:lnTo>
                    <a:pt x="398" y="486"/>
                  </a:lnTo>
                  <a:lnTo>
                    <a:pt x="410" y="488"/>
                  </a:lnTo>
                  <a:lnTo>
                    <a:pt x="410" y="488"/>
                  </a:lnTo>
                  <a:lnTo>
                    <a:pt x="424" y="500"/>
                  </a:lnTo>
                  <a:lnTo>
                    <a:pt x="436" y="512"/>
                  </a:lnTo>
                  <a:lnTo>
                    <a:pt x="446" y="522"/>
                  </a:lnTo>
                  <a:lnTo>
                    <a:pt x="446" y="522"/>
                  </a:lnTo>
                  <a:lnTo>
                    <a:pt x="450" y="530"/>
                  </a:lnTo>
                  <a:lnTo>
                    <a:pt x="454" y="534"/>
                  </a:lnTo>
                  <a:lnTo>
                    <a:pt x="462" y="538"/>
                  </a:lnTo>
                  <a:lnTo>
                    <a:pt x="480" y="540"/>
                  </a:lnTo>
                  <a:lnTo>
                    <a:pt x="480" y="540"/>
                  </a:lnTo>
                  <a:lnTo>
                    <a:pt x="518" y="546"/>
                  </a:lnTo>
                  <a:lnTo>
                    <a:pt x="528" y="548"/>
                  </a:lnTo>
                  <a:lnTo>
                    <a:pt x="536" y="552"/>
                  </a:lnTo>
                  <a:lnTo>
                    <a:pt x="536" y="552"/>
                  </a:lnTo>
                  <a:lnTo>
                    <a:pt x="542" y="556"/>
                  </a:lnTo>
                  <a:lnTo>
                    <a:pt x="554" y="562"/>
                  </a:lnTo>
                  <a:lnTo>
                    <a:pt x="568" y="564"/>
                  </a:lnTo>
                  <a:lnTo>
                    <a:pt x="590" y="564"/>
                  </a:lnTo>
                  <a:lnTo>
                    <a:pt x="590" y="564"/>
                  </a:lnTo>
                  <a:lnTo>
                    <a:pt x="612" y="560"/>
                  </a:lnTo>
                  <a:lnTo>
                    <a:pt x="624" y="554"/>
                  </a:lnTo>
                  <a:lnTo>
                    <a:pt x="628" y="550"/>
                  </a:lnTo>
                  <a:lnTo>
                    <a:pt x="632" y="546"/>
                  </a:lnTo>
                  <a:lnTo>
                    <a:pt x="636" y="536"/>
                  </a:lnTo>
                  <a:lnTo>
                    <a:pt x="636" y="536"/>
                  </a:lnTo>
                  <a:lnTo>
                    <a:pt x="640" y="522"/>
                  </a:lnTo>
                  <a:lnTo>
                    <a:pt x="644" y="514"/>
                  </a:lnTo>
                  <a:lnTo>
                    <a:pt x="650" y="504"/>
                  </a:lnTo>
                  <a:lnTo>
                    <a:pt x="658" y="496"/>
                  </a:lnTo>
                  <a:lnTo>
                    <a:pt x="668" y="490"/>
                  </a:lnTo>
                  <a:lnTo>
                    <a:pt x="682" y="484"/>
                  </a:lnTo>
                  <a:lnTo>
                    <a:pt x="698" y="482"/>
                  </a:lnTo>
                  <a:lnTo>
                    <a:pt x="698" y="482"/>
                  </a:lnTo>
                  <a:lnTo>
                    <a:pt x="882" y="472"/>
                  </a:lnTo>
                  <a:lnTo>
                    <a:pt x="1026" y="464"/>
                  </a:lnTo>
                  <a:lnTo>
                    <a:pt x="1026" y="464"/>
                  </a:lnTo>
                  <a:lnTo>
                    <a:pt x="1016" y="454"/>
                  </a:lnTo>
                  <a:lnTo>
                    <a:pt x="1004" y="440"/>
                  </a:lnTo>
                  <a:lnTo>
                    <a:pt x="988" y="420"/>
                  </a:lnTo>
                  <a:lnTo>
                    <a:pt x="988" y="420"/>
                  </a:lnTo>
                  <a:lnTo>
                    <a:pt x="966" y="386"/>
                  </a:lnTo>
                  <a:lnTo>
                    <a:pt x="960" y="378"/>
                  </a:lnTo>
                  <a:lnTo>
                    <a:pt x="950" y="370"/>
                  </a:lnTo>
                  <a:lnTo>
                    <a:pt x="950" y="370"/>
                  </a:lnTo>
                  <a:lnTo>
                    <a:pt x="938" y="362"/>
                  </a:lnTo>
                  <a:lnTo>
                    <a:pt x="930" y="356"/>
                  </a:lnTo>
                  <a:lnTo>
                    <a:pt x="922" y="346"/>
                  </a:lnTo>
                  <a:lnTo>
                    <a:pt x="912" y="330"/>
                  </a:lnTo>
                  <a:lnTo>
                    <a:pt x="912" y="330"/>
                  </a:lnTo>
                  <a:lnTo>
                    <a:pt x="900" y="308"/>
                  </a:lnTo>
                  <a:lnTo>
                    <a:pt x="892" y="296"/>
                  </a:lnTo>
                  <a:lnTo>
                    <a:pt x="882" y="284"/>
                  </a:lnTo>
                  <a:lnTo>
                    <a:pt x="872" y="272"/>
                  </a:lnTo>
                  <a:lnTo>
                    <a:pt x="860" y="260"/>
                  </a:lnTo>
                  <a:lnTo>
                    <a:pt x="844" y="250"/>
                  </a:lnTo>
                  <a:lnTo>
                    <a:pt x="826" y="242"/>
                  </a:lnTo>
                  <a:lnTo>
                    <a:pt x="826" y="242"/>
                  </a:lnTo>
                  <a:lnTo>
                    <a:pt x="808" y="234"/>
                  </a:lnTo>
                  <a:lnTo>
                    <a:pt x="792" y="226"/>
                  </a:lnTo>
                  <a:lnTo>
                    <a:pt x="762" y="206"/>
                  </a:lnTo>
                  <a:lnTo>
                    <a:pt x="742" y="190"/>
                  </a:lnTo>
                  <a:lnTo>
                    <a:pt x="728" y="178"/>
                  </a:lnTo>
                  <a:lnTo>
                    <a:pt x="728" y="178"/>
                  </a:lnTo>
                  <a:lnTo>
                    <a:pt x="720" y="172"/>
                  </a:lnTo>
                  <a:lnTo>
                    <a:pt x="712" y="166"/>
                  </a:lnTo>
                  <a:lnTo>
                    <a:pt x="708" y="162"/>
                  </a:lnTo>
                  <a:lnTo>
                    <a:pt x="706" y="158"/>
                  </a:lnTo>
                  <a:lnTo>
                    <a:pt x="706" y="152"/>
                  </a:lnTo>
                  <a:lnTo>
                    <a:pt x="706" y="144"/>
                  </a:lnTo>
                  <a:lnTo>
                    <a:pt x="706" y="144"/>
                  </a:lnTo>
                  <a:lnTo>
                    <a:pt x="708" y="136"/>
                  </a:lnTo>
                  <a:lnTo>
                    <a:pt x="712" y="128"/>
                  </a:lnTo>
                  <a:lnTo>
                    <a:pt x="720" y="112"/>
                  </a:lnTo>
                  <a:lnTo>
                    <a:pt x="724" y="106"/>
                  </a:lnTo>
                  <a:lnTo>
                    <a:pt x="728" y="98"/>
                  </a:lnTo>
                  <a:lnTo>
                    <a:pt x="728" y="92"/>
                  </a:lnTo>
                  <a:lnTo>
                    <a:pt x="726" y="86"/>
                  </a:lnTo>
                  <a:lnTo>
                    <a:pt x="726" y="86"/>
                  </a:lnTo>
                  <a:lnTo>
                    <a:pt x="710" y="66"/>
                  </a:lnTo>
                  <a:lnTo>
                    <a:pt x="680" y="36"/>
                  </a:lnTo>
                  <a:lnTo>
                    <a:pt x="650" y="10"/>
                  </a:lnTo>
                  <a:lnTo>
                    <a:pt x="640" y="2"/>
                  </a:lnTo>
                  <a:lnTo>
                    <a:pt x="634" y="0"/>
                  </a:lnTo>
                  <a:lnTo>
                    <a:pt x="634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49" name="Freeform 1912"/>
            <p:cNvSpPr>
              <a:spLocks/>
            </p:cNvSpPr>
            <p:nvPr/>
          </p:nvSpPr>
          <p:spPr bwMode="auto">
            <a:xfrm>
              <a:off x="6505575" y="1135063"/>
              <a:ext cx="796925" cy="798512"/>
            </a:xfrm>
            <a:custGeom>
              <a:avLst/>
              <a:gdLst/>
              <a:ahLst/>
              <a:cxnLst>
                <a:cxn ang="0">
                  <a:pos x="658" y="826"/>
                </a:cxn>
                <a:cxn ang="0">
                  <a:pos x="714" y="856"/>
                </a:cxn>
                <a:cxn ang="0">
                  <a:pos x="718" y="866"/>
                </a:cxn>
                <a:cxn ang="0">
                  <a:pos x="728" y="856"/>
                </a:cxn>
                <a:cxn ang="0">
                  <a:pos x="746" y="822"/>
                </a:cxn>
                <a:cxn ang="0">
                  <a:pos x="778" y="782"/>
                </a:cxn>
                <a:cxn ang="0">
                  <a:pos x="814" y="750"/>
                </a:cxn>
                <a:cxn ang="0">
                  <a:pos x="864" y="736"/>
                </a:cxn>
                <a:cxn ang="0">
                  <a:pos x="838" y="700"/>
                </a:cxn>
                <a:cxn ang="0">
                  <a:pos x="832" y="686"/>
                </a:cxn>
                <a:cxn ang="0">
                  <a:pos x="842" y="660"/>
                </a:cxn>
                <a:cxn ang="0">
                  <a:pos x="858" y="652"/>
                </a:cxn>
                <a:cxn ang="0">
                  <a:pos x="766" y="554"/>
                </a:cxn>
                <a:cxn ang="0">
                  <a:pos x="732" y="516"/>
                </a:cxn>
                <a:cxn ang="0">
                  <a:pos x="686" y="458"/>
                </a:cxn>
                <a:cxn ang="0">
                  <a:pos x="666" y="404"/>
                </a:cxn>
                <a:cxn ang="0">
                  <a:pos x="626" y="358"/>
                </a:cxn>
                <a:cxn ang="0">
                  <a:pos x="604" y="336"/>
                </a:cxn>
                <a:cxn ang="0">
                  <a:pos x="590" y="304"/>
                </a:cxn>
                <a:cxn ang="0">
                  <a:pos x="552" y="222"/>
                </a:cxn>
                <a:cxn ang="0">
                  <a:pos x="528" y="188"/>
                </a:cxn>
                <a:cxn ang="0">
                  <a:pos x="528" y="170"/>
                </a:cxn>
                <a:cxn ang="0">
                  <a:pos x="542" y="140"/>
                </a:cxn>
                <a:cxn ang="0">
                  <a:pos x="558" y="138"/>
                </a:cxn>
                <a:cxn ang="0">
                  <a:pos x="566" y="152"/>
                </a:cxn>
                <a:cxn ang="0">
                  <a:pos x="596" y="228"/>
                </a:cxn>
                <a:cxn ang="0">
                  <a:pos x="610" y="248"/>
                </a:cxn>
                <a:cxn ang="0">
                  <a:pos x="630" y="276"/>
                </a:cxn>
                <a:cxn ang="0">
                  <a:pos x="644" y="314"/>
                </a:cxn>
                <a:cxn ang="0">
                  <a:pos x="674" y="382"/>
                </a:cxn>
                <a:cxn ang="0">
                  <a:pos x="690" y="402"/>
                </a:cxn>
                <a:cxn ang="0">
                  <a:pos x="706" y="412"/>
                </a:cxn>
                <a:cxn ang="0">
                  <a:pos x="710" y="400"/>
                </a:cxn>
                <a:cxn ang="0">
                  <a:pos x="704" y="350"/>
                </a:cxn>
                <a:cxn ang="0">
                  <a:pos x="704" y="298"/>
                </a:cxn>
                <a:cxn ang="0">
                  <a:pos x="710" y="254"/>
                </a:cxn>
                <a:cxn ang="0">
                  <a:pos x="736" y="204"/>
                </a:cxn>
                <a:cxn ang="0">
                  <a:pos x="742" y="184"/>
                </a:cxn>
                <a:cxn ang="0">
                  <a:pos x="734" y="140"/>
                </a:cxn>
                <a:cxn ang="0">
                  <a:pos x="690" y="30"/>
                </a:cxn>
                <a:cxn ang="0">
                  <a:pos x="682" y="22"/>
                </a:cxn>
                <a:cxn ang="0">
                  <a:pos x="670" y="18"/>
                </a:cxn>
                <a:cxn ang="0">
                  <a:pos x="656" y="30"/>
                </a:cxn>
                <a:cxn ang="0">
                  <a:pos x="614" y="52"/>
                </a:cxn>
                <a:cxn ang="0">
                  <a:pos x="586" y="52"/>
                </a:cxn>
                <a:cxn ang="0">
                  <a:pos x="544" y="46"/>
                </a:cxn>
                <a:cxn ang="0">
                  <a:pos x="526" y="32"/>
                </a:cxn>
                <a:cxn ang="0">
                  <a:pos x="486" y="10"/>
                </a:cxn>
                <a:cxn ang="0">
                  <a:pos x="456" y="2"/>
                </a:cxn>
                <a:cxn ang="0">
                  <a:pos x="408" y="2"/>
                </a:cxn>
                <a:cxn ang="0">
                  <a:pos x="362" y="16"/>
                </a:cxn>
                <a:cxn ang="0">
                  <a:pos x="336" y="32"/>
                </a:cxn>
                <a:cxn ang="0">
                  <a:pos x="304" y="62"/>
                </a:cxn>
                <a:cxn ang="0">
                  <a:pos x="280" y="66"/>
                </a:cxn>
                <a:cxn ang="0">
                  <a:pos x="228" y="58"/>
                </a:cxn>
                <a:cxn ang="0">
                  <a:pos x="200" y="58"/>
                </a:cxn>
                <a:cxn ang="0">
                  <a:pos x="148" y="44"/>
                </a:cxn>
                <a:cxn ang="0">
                  <a:pos x="76" y="38"/>
                </a:cxn>
                <a:cxn ang="0">
                  <a:pos x="16" y="30"/>
                </a:cxn>
              </a:cxnLst>
              <a:rect l="0" t="0" r="r" b="b"/>
              <a:pathLst>
                <a:path w="864" h="866">
                  <a:moveTo>
                    <a:pt x="0" y="24"/>
                  </a:moveTo>
                  <a:lnTo>
                    <a:pt x="34" y="838"/>
                  </a:lnTo>
                  <a:lnTo>
                    <a:pt x="658" y="826"/>
                  </a:lnTo>
                  <a:lnTo>
                    <a:pt x="714" y="852"/>
                  </a:lnTo>
                  <a:lnTo>
                    <a:pt x="714" y="852"/>
                  </a:lnTo>
                  <a:lnTo>
                    <a:pt x="714" y="856"/>
                  </a:lnTo>
                  <a:lnTo>
                    <a:pt x="714" y="864"/>
                  </a:lnTo>
                  <a:lnTo>
                    <a:pt x="714" y="866"/>
                  </a:lnTo>
                  <a:lnTo>
                    <a:pt x="718" y="866"/>
                  </a:lnTo>
                  <a:lnTo>
                    <a:pt x="722" y="864"/>
                  </a:lnTo>
                  <a:lnTo>
                    <a:pt x="728" y="856"/>
                  </a:lnTo>
                  <a:lnTo>
                    <a:pt x="728" y="856"/>
                  </a:lnTo>
                  <a:lnTo>
                    <a:pt x="738" y="842"/>
                  </a:lnTo>
                  <a:lnTo>
                    <a:pt x="740" y="832"/>
                  </a:lnTo>
                  <a:lnTo>
                    <a:pt x="746" y="822"/>
                  </a:lnTo>
                  <a:lnTo>
                    <a:pt x="758" y="806"/>
                  </a:lnTo>
                  <a:lnTo>
                    <a:pt x="758" y="806"/>
                  </a:lnTo>
                  <a:lnTo>
                    <a:pt x="778" y="782"/>
                  </a:lnTo>
                  <a:lnTo>
                    <a:pt x="790" y="770"/>
                  </a:lnTo>
                  <a:lnTo>
                    <a:pt x="802" y="760"/>
                  </a:lnTo>
                  <a:lnTo>
                    <a:pt x="814" y="750"/>
                  </a:lnTo>
                  <a:lnTo>
                    <a:pt x="830" y="742"/>
                  </a:lnTo>
                  <a:lnTo>
                    <a:pt x="846" y="738"/>
                  </a:lnTo>
                  <a:lnTo>
                    <a:pt x="864" y="736"/>
                  </a:lnTo>
                  <a:lnTo>
                    <a:pt x="864" y="736"/>
                  </a:lnTo>
                  <a:lnTo>
                    <a:pt x="848" y="716"/>
                  </a:lnTo>
                  <a:lnTo>
                    <a:pt x="838" y="700"/>
                  </a:lnTo>
                  <a:lnTo>
                    <a:pt x="834" y="692"/>
                  </a:lnTo>
                  <a:lnTo>
                    <a:pt x="832" y="686"/>
                  </a:lnTo>
                  <a:lnTo>
                    <a:pt x="832" y="686"/>
                  </a:lnTo>
                  <a:lnTo>
                    <a:pt x="834" y="674"/>
                  </a:lnTo>
                  <a:lnTo>
                    <a:pt x="840" y="664"/>
                  </a:lnTo>
                  <a:lnTo>
                    <a:pt x="842" y="660"/>
                  </a:lnTo>
                  <a:lnTo>
                    <a:pt x="848" y="656"/>
                  </a:lnTo>
                  <a:lnTo>
                    <a:pt x="852" y="652"/>
                  </a:lnTo>
                  <a:lnTo>
                    <a:pt x="858" y="652"/>
                  </a:lnTo>
                  <a:lnTo>
                    <a:pt x="858" y="652"/>
                  </a:lnTo>
                  <a:lnTo>
                    <a:pt x="814" y="604"/>
                  </a:lnTo>
                  <a:lnTo>
                    <a:pt x="766" y="554"/>
                  </a:lnTo>
                  <a:lnTo>
                    <a:pt x="766" y="554"/>
                  </a:lnTo>
                  <a:lnTo>
                    <a:pt x="754" y="542"/>
                  </a:lnTo>
                  <a:lnTo>
                    <a:pt x="732" y="516"/>
                  </a:lnTo>
                  <a:lnTo>
                    <a:pt x="694" y="472"/>
                  </a:lnTo>
                  <a:lnTo>
                    <a:pt x="694" y="472"/>
                  </a:lnTo>
                  <a:lnTo>
                    <a:pt x="686" y="458"/>
                  </a:lnTo>
                  <a:lnTo>
                    <a:pt x="680" y="440"/>
                  </a:lnTo>
                  <a:lnTo>
                    <a:pt x="674" y="420"/>
                  </a:lnTo>
                  <a:lnTo>
                    <a:pt x="666" y="404"/>
                  </a:lnTo>
                  <a:lnTo>
                    <a:pt x="666" y="404"/>
                  </a:lnTo>
                  <a:lnTo>
                    <a:pt x="652" y="384"/>
                  </a:lnTo>
                  <a:lnTo>
                    <a:pt x="626" y="358"/>
                  </a:lnTo>
                  <a:lnTo>
                    <a:pt x="626" y="358"/>
                  </a:lnTo>
                  <a:lnTo>
                    <a:pt x="612" y="346"/>
                  </a:lnTo>
                  <a:lnTo>
                    <a:pt x="604" y="336"/>
                  </a:lnTo>
                  <a:lnTo>
                    <a:pt x="598" y="324"/>
                  </a:lnTo>
                  <a:lnTo>
                    <a:pt x="590" y="304"/>
                  </a:lnTo>
                  <a:lnTo>
                    <a:pt x="590" y="304"/>
                  </a:lnTo>
                  <a:lnTo>
                    <a:pt x="572" y="262"/>
                  </a:lnTo>
                  <a:lnTo>
                    <a:pt x="552" y="222"/>
                  </a:lnTo>
                  <a:lnTo>
                    <a:pt x="552" y="222"/>
                  </a:lnTo>
                  <a:lnTo>
                    <a:pt x="540" y="202"/>
                  </a:lnTo>
                  <a:lnTo>
                    <a:pt x="532" y="192"/>
                  </a:lnTo>
                  <a:lnTo>
                    <a:pt x="528" y="188"/>
                  </a:lnTo>
                  <a:lnTo>
                    <a:pt x="526" y="182"/>
                  </a:lnTo>
                  <a:lnTo>
                    <a:pt x="526" y="178"/>
                  </a:lnTo>
                  <a:lnTo>
                    <a:pt x="528" y="170"/>
                  </a:lnTo>
                  <a:lnTo>
                    <a:pt x="528" y="170"/>
                  </a:lnTo>
                  <a:lnTo>
                    <a:pt x="534" y="154"/>
                  </a:lnTo>
                  <a:lnTo>
                    <a:pt x="542" y="140"/>
                  </a:lnTo>
                  <a:lnTo>
                    <a:pt x="548" y="138"/>
                  </a:lnTo>
                  <a:lnTo>
                    <a:pt x="552" y="136"/>
                  </a:lnTo>
                  <a:lnTo>
                    <a:pt x="558" y="138"/>
                  </a:lnTo>
                  <a:lnTo>
                    <a:pt x="562" y="142"/>
                  </a:lnTo>
                  <a:lnTo>
                    <a:pt x="562" y="142"/>
                  </a:lnTo>
                  <a:lnTo>
                    <a:pt x="566" y="152"/>
                  </a:lnTo>
                  <a:lnTo>
                    <a:pt x="572" y="164"/>
                  </a:lnTo>
                  <a:lnTo>
                    <a:pt x="584" y="196"/>
                  </a:lnTo>
                  <a:lnTo>
                    <a:pt x="596" y="228"/>
                  </a:lnTo>
                  <a:lnTo>
                    <a:pt x="604" y="240"/>
                  </a:lnTo>
                  <a:lnTo>
                    <a:pt x="610" y="248"/>
                  </a:lnTo>
                  <a:lnTo>
                    <a:pt x="610" y="248"/>
                  </a:lnTo>
                  <a:lnTo>
                    <a:pt x="616" y="254"/>
                  </a:lnTo>
                  <a:lnTo>
                    <a:pt x="622" y="260"/>
                  </a:lnTo>
                  <a:lnTo>
                    <a:pt x="630" y="276"/>
                  </a:lnTo>
                  <a:lnTo>
                    <a:pt x="638" y="294"/>
                  </a:lnTo>
                  <a:lnTo>
                    <a:pt x="644" y="314"/>
                  </a:lnTo>
                  <a:lnTo>
                    <a:pt x="644" y="314"/>
                  </a:lnTo>
                  <a:lnTo>
                    <a:pt x="652" y="336"/>
                  </a:lnTo>
                  <a:lnTo>
                    <a:pt x="664" y="360"/>
                  </a:lnTo>
                  <a:lnTo>
                    <a:pt x="674" y="382"/>
                  </a:lnTo>
                  <a:lnTo>
                    <a:pt x="682" y="394"/>
                  </a:lnTo>
                  <a:lnTo>
                    <a:pt x="682" y="394"/>
                  </a:lnTo>
                  <a:lnTo>
                    <a:pt x="690" y="402"/>
                  </a:lnTo>
                  <a:lnTo>
                    <a:pt x="700" y="410"/>
                  </a:lnTo>
                  <a:lnTo>
                    <a:pt x="704" y="412"/>
                  </a:lnTo>
                  <a:lnTo>
                    <a:pt x="706" y="412"/>
                  </a:lnTo>
                  <a:lnTo>
                    <a:pt x="710" y="408"/>
                  </a:lnTo>
                  <a:lnTo>
                    <a:pt x="710" y="400"/>
                  </a:lnTo>
                  <a:lnTo>
                    <a:pt x="710" y="400"/>
                  </a:lnTo>
                  <a:lnTo>
                    <a:pt x="708" y="382"/>
                  </a:lnTo>
                  <a:lnTo>
                    <a:pt x="706" y="366"/>
                  </a:lnTo>
                  <a:lnTo>
                    <a:pt x="704" y="350"/>
                  </a:lnTo>
                  <a:lnTo>
                    <a:pt x="702" y="334"/>
                  </a:lnTo>
                  <a:lnTo>
                    <a:pt x="702" y="334"/>
                  </a:lnTo>
                  <a:lnTo>
                    <a:pt x="704" y="298"/>
                  </a:lnTo>
                  <a:lnTo>
                    <a:pt x="708" y="262"/>
                  </a:lnTo>
                  <a:lnTo>
                    <a:pt x="708" y="262"/>
                  </a:lnTo>
                  <a:lnTo>
                    <a:pt x="710" y="254"/>
                  </a:lnTo>
                  <a:lnTo>
                    <a:pt x="714" y="244"/>
                  </a:lnTo>
                  <a:lnTo>
                    <a:pt x="726" y="222"/>
                  </a:lnTo>
                  <a:lnTo>
                    <a:pt x="736" y="204"/>
                  </a:lnTo>
                  <a:lnTo>
                    <a:pt x="742" y="190"/>
                  </a:lnTo>
                  <a:lnTo>
                    <a:pt x="742" y="190"/>
                  </a:lnTo>
                  <a:lnTo>
                    <a:pt x="742" y="184"/>
                  </a:lnTo>
                  <a:lnTo>
                    <a:pt x="742" y="176"/>
                  </a:lnTo>
                  <a:lnTo>
                    <a:pt x="738" y="158"/>
                  </a:lnTo>
                  <a:lnTo>
                    <a:pt x="734" y="140"/>
                  </a:lnTo>
                  <a:lnTo>
                    <a:pt x="728" y="126"/>
                  </a:lnTo>
                  <a:lnTo>
                    <a:pt x="728" y="126"/>
                  </a:lnTo>
                  <a:lnTo>
                    <a:pt x="690" y="30"/>
                  </a:lnTo>
                  <a:lnTo>
                    <a:pt x="690" y="30"/>
                  </a:lnTo>
                  <a:lnTo>
                    <a:pt x="688" y="28"/>
                  </a:lnTo>
                  <a:lnTo>
                    <a:pt x="682" y="22"/>
                  </a:lnTo>
                  <a:lnTo>
                    <a:pt x="678" y="18"/>
                  </a:lnTo>
                  <a:lnTo>
                    <a:pt x="674" y="18"/>
                  </a:lnTo>
                  <a:lnTo>
                    <a:pt x="670" y="18"/>
                  </a:lnTo>
                  <a:lnTo>
                    <a:pt x="666" y="20"/>
                  </a:lnTo>
                  <a:lnTo>
                    <a:pt x="666" y="20"/>
                  </a:lnTo>
                  <a:lnTo>
                    <a:pt x="656" y="30"/>
                  </a:lnTo>
                  <a:lnTo>
                    <a:pt x="642" y="40"/>
                  </a:lnTo>
                  <a:lnTo>
                    <a:pt x="624" y="48"/>
                  </a:lnTo>
                  <a:lnTo>
                    <a:pt x="614" y="52"/>
                  </a:lnTo>
                  <a:lnTo>
                    <a:pt x="604" y="52"/>
                  </a:lnTo>
                  <a:lnTo>
                    <a:pt x="604" y="52"/>
                  </a:lnTo>
                  <a:lnTo>
                    <a:pt x="586" y="52"/>
                  </a:lnTo>
                  <a:lnTo>
                    <a:pt x="568" y="52"/>
                  </a:lnTo>
                  <a:lnTo>
                    <a:pt x="552" y="48"/>
                  </a:lnTo>
                  <a:lnTo>
                    <a:pt x="544" y="46"/>
                  </a:lnTo>
                  <a:lnTo>
                    <a:pt x="538" y="42"/>
                  </a:lnTo>
                  <a:lnTo>
                    <a:pt x="538" y="42"/>
                  </a:lnTo>
                  <a:lnTo>
                    <a:pt x="526" y="32"/>
                  </a:lnTo>
                  <a:lnTo>
                    <a:pt x="514" y="24"/>
                  </a:lnTo>
                  <a:lnTo>
                    <a:pt x="498" y="14"/>
                  </a:lnTo>
                  <a:lnTo>
                    <a:pt x="486" y="10"/>
                  </a:lnTo>
                  <a:lnTo>
                    <a:pt x="472" y="6"/>
                  </a:lnTo>
                  <a:lnTo>
                    <a:pt x="472" y="6"/>
                  </a:lnTo>
                  <a:lnTo>
                    <a:pt x="456" y="2"/>
                  </a:lnTo>
                  <a:lnTo>
                    <a:pt x="440" y="2"/>
                  </a:lnTo>
                  <a:lnTo>
                    <a:pt x="424" y="0"/>
                  </a:lnTo>
                  <a:lnTo>
                    <a:pt x="408" y="2"/>
                  </a:lnTo>
                  <a:lnTo>
                    <a:pt x="392" y="6"/>
                  </a:lnTo>
                  <a:lnTo>
                    <a:pt x="376" y="10"/>
                  </a:lnTo>
                  <a:lnTo>
                    <a:pt x="362" y="16"/>
                  </a:lnTo>
                  <a:lnTo>
                    <a:pt x="348" y="24"/>
                  </a:lnTo>
                  <a:lnTo>
                    <a:pt x="348" y="24"/>
                  </a:lnTo>
                  <a:lnTo>
                    <a:pt x="336" y="32"/>
                  </a:lnTo>
                  <a:lnTo>
                    <a:pt x="326" y="42"/>
                  </a:lnTo>
                  <a:lnTo>
                    <a:pt x="312" y="56"/>
                  </a:lnTo>
                  <a:lnTo>
                    <a:pt x="304" y="62"/>
                  </a:lnTo>
                  <a:lnTo>
                    <a:pt x="298" y="66"/>
                  </a:lnTo>
                  <a:lnTo>
                    <a:pt x="290" y="66"/>
                  </a:lnTo>
                  <a:lnTo>
                    <a:pt x="280" y="66"/>
                  </a:lnTo>
                  <a:lnTo>
                    <a:pt x="280" y="66"/>
                  </a:lnTo>
                  <a:lnTo>
                    <a:pt x="244" y="58"/>
                  </a:lnTo>
                  <a:lnTo>
                    <a:pt x="228" y="58"/>
                  </a:lnTo>
                  <a:lnTo>
                    <a:pt x="214" y="58"/>
                  </a:lnTo>
                  <a:lnTo>
                    <a:pt x="214" y="58"/>
                  </a:lnTo>
                  <a:lnTo>
                    <a:pt x="200" y="58"/>
                  </a:lnTo>
                  <a:lnTo>
                    <a:pt x="186" y="56"/>
                  </a:lnTo>
                  <a:lnTo>
                    <a:pt x="148" y="44"/>
                  </a:lnTo>
                  <a:lnTo>
                    <a:pt x="148" y="44"/>
                  </a:lnTo>
                  <a:lnTo>
                    <a:pt x="134" y="42"/>
                  </a:lnTo>
                  <a:lnTo>
                    <a:pt x="116" y="40"/>
                  </a:lnTo>
                  <a:lnTo>
                    <a:pt x="76" y="38"/>
                  </a:lnTo>
                  <a:lnTo>
                    <a:pt x="54" y="36"/>
                  </a:lnTo>
                  <a:lnTo>
                    <a:pt x="34" y="34"/>
                  </a:lnTo>
                  <a:lnTo>
                    <a:pt x="16" y="30"/>
                  </a:lnTo>
                  <a:lnTo>
                    <a:pt x="0" y="24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50" name="Freeform 1914"/>
            <p:cNvSpPr>
              <a:spLocks/>
            </p:cNvSpPr>
            <p:nvPr/>
          </p:nvSpPr>
          <p:spPr bwMode="auto">
            <a:xfrm>
              <a:off x="7747000" y="2649538"/>
              <a:ext cx="730250" cy="1052512"/>
            </a:xfrm>
            <a:custGeom>
              <a:avLst/>
              <a:gdLst/>
              <a:ahLst/>
              <a:cxnLst>
                <a:cxn ang="0">
                  <a:pos x="50" y="1122"/>
                </a:cxn>
                <a:cxn ang="0">
                  <a:pos x="32" y="1106"/>
                </a:cxn>
                <a:cxn ang="0">
                  <a:pos x="12" y="1078"/>
                </a:cxn>
                <a:cxn ang="0">
                  <a:pos x="2" y="1052"/>
                </a:cxn>
                <a:cxn ang="0">
                  <a:pos x="10" y="788"/>
                </a:cxn>
                <a:cxn ang="0">
                  <a:pos x="32" y="762"/>
                </a:cxn>
                <a:cxn ang="0">
                  <a:pos x="78" y="718"/>
                </a:cxn>
                <a:cxn ang="0">
                  <a:pos x="100" y="682"/>
                </a:cxn>
                <a:cxn ang="0">
                  <a:pos x="134" y="678"/>
                </a:cxn>
                <a:cxn ang="0">
                  <a:pos x="160" y="662"/>
                </a:cxn>
                <a:cxn ang="0">
                  <a:pos x="182" y="624"/>
                </a:cxn>
                <a:cxn ang="0">
                  <a:pos x="208" y="614"/>
                </a:cxn>
                <a:cxn ang="0">
                  <a:pos x="278" y="594"/>
                </a:cxn>
                <a:cxn ang="0">
                  <a:pos x="434" y="446"/>
                </a:cxn>
                <a:cxn ang="0">
                  <a:pos x="498" y="374"/>
                </a:cxn>
                <a:cxn ang="0">
                  <a:pos x="526" y="346"/>
                </a:cxn>
                <a:cxn ang="0">
                  <a:pos x="530" y="334"/>
                </a:cxn>
                <a:cxn ang="0">
                  <a:pos x="506" y="326"/>
                </a:cxn>
                <a:cxn ang="0">
                  <a:pos x="440" y="322"/>
                </a:cxn>
                <a:cxn ang="0">
                  <a:pos x="348" y="292"/>
                </a:cxn>
                <a:cxn ang="0">
                  <a:pos x="254" y="242"/>
                </a:cxn>
                <a:cxn ang="0">
                  <a:pos x="186" y="176"/>
                </a:cxn>
                <a:cxn ang="0">
                  <a:pos x="164" y="152"/>
                </a:cxn>
                <a:cxn ang="0">
                  <a:pos x="150" y="112"/>
                </a:cxn>
                <a:cxn ang="0">
                  <a:pos x="160" y="84"/>
                </a:cxn>
                <a:cxn ang="0">
                  <a:pos x="208" y="118"/>
                </a:cxn>
                <a:cxn ang="0">
                  <a:pos x="258" y="154"/>
                </a:cxn>
                <a:cxn ang="0">
                  <a:pos x="290" y="154"/>
                </a:cxn>
                <a:cxn ang="0">
                  <a:pos x="332" y="128"/>
                </a:cxn>
                <a:cxn ang="0">
                  <a:pos x="374" y="108"/>
                </a:cxn>
                <a:cxn ang="0">
                  <a:pos x="440" y="106"/>
                </a:cxn>
                <a:cxn ang="0">
                  <a:pos x="472" y="90"/>
                </a:cxn>
                <a:cxn ang="0">
                  <a:pos x="504" y="66"/>
                </a:cxn>
                <a:cxn ang="0">
                  <a:pos x="590" y="56"/>
                </a:cxn>
                <a:cxn ang="0">
                  <a:pos x="682" y="34"/>
                </a:cxn>
                <a:cxn ang="0">
                  <a:pos x="732" y="12"/>
                </a:cxn>
                <a:cxn ang="0">
                  <a:pos x="760" y="0"/>
                </a:cxn>
                <a:cxn ang="0">
                  <a:pos x="782" y="12"/>
                </a:cxn>
                <a:cxn ang="0">
                  <a:pos x="786" y="68"/>
                </a:cxn>
                <a:cxn ang="0">
                  <a:pos x="784" y="112"/>
                </a:cxn>
                <a:cxn ang="0">
                  <a:pos x="790" y="126"/>
                </a:cxn>
                <a:cxn ang="0">
                  <a:pos x="780" y="124"/>
                </a:cxn>
                <a:cxn ang="0">
                  <a:pos x="774" y="138"/>
                </a:cxn>
                <a:cxn ang="0">
                  <a:pos x="744" y="238"/>
                </a:cxn>
                <a:cxn ang="0">
                  <a:pos x="722" y="302"/>
                </a:cxn>
                <a:cxn ang="0">
                  <a:pos x="702" y="332"/>
                </a:cxn>
                <a:cxn ang="0">
                  <a:pos x="690" y="362"/>
                </a:cxn>
                <a:cxn ang="0">
                  <a:pos x="680" y="434"/>
                </a:cxn>
                <a:cxn ang="0">
                  <a:pos x="546" y="636"/>
                </a:cxn>
                <a:cxn ang="0">
                  <a:pos x="142" y="1030"/>
                </a:cxn>
                <a:cxn ang="0">
                  <a:pos x="114" y="1074"/>
                </a:cxn>
                <a:cxn ang="0">
                  <a:pos x="64" y="1136"/>
                </a:cxn>
              </a:cxnLst>
              <a:rect l="0" t="0" r="r" b="b"/>
              <a:pathLst>
                <a:path w="792" h="1140">
                  <a:moveTo>
                    <a:pt x="54" y="1140"/>
                  </a:moveTo>
                  <a:lnTo>
                    <a:pt x="54" y="1140"/>
                  </a:lnTo>
                  <a:lnTo>
                    <a:pt x="54" y="1130"/>
                  </a:lnTo>
                  <a:lnTo>
                    <a:pt x="50" y="1122"/>
                  </a:lnTo>
                  <a:lnTo>
                    <a:pt x="48" y="1118"/>
                  </a:lnTo>
                  <a:lnTo>
                    <a:pt x="44" y="1116"/>
                  </a:lnTo>
                  <a:lnTo>
                    <a:pt x="44" y="1116"/>
                  </a:lnTo>
                  <a:lnTo>
                    <a:pt x="32" y="1106"/>
                  </a:lnTo>
                  <a:lnTo>
                    <a:pt x="20" y="1092"/>
                  </a:lnTo>
                  <a:lnTo>
                    <a:pt x="20" y="1092"/>
                  </a:lnTo>
                  <a:lnTo>
                    <a:pt x="16" y="1084"/>
                  </a:lnTo>
                  <a:lnTo>
                    <a:pt x="12" y="1078"/>
                  </a:lnTo>
                  <a:lnTo>
                    <a:pt x="10" y="1070"/>
                  </a:lnTo>
                  <a:lnTo>
                    <a:pt x="4" y="1062"/>
                  </a:lnTo>
                  <a:lnTo>
                    <a:pt x="4" y="1062"/>
                  </a:lnTo>
                  <a:lnTo>
                    <a:pt x="2" y="1052"/>
                  </a:lnTo>
                  <a:lnTo>
                    <a:pt x="0" y="1032"/>
                  </a:lnTo>
                  <a:lnTo>
                    <a:pt x="0" y="974"/>
                  </a:lnTo>
                  <a:lnTo>
                    <a:pt x="2" y="894"/>
                  </a:lnTo>
                  <a:lnTo>
                    <a:pt x="10" y="788"/>
                  </a:lnTo>
                  <a:lnTo>
                    <a:pt x="10" y="788"/>
                  </a:lnTo>
                  <a:lnTo>
                    <a:pt x="14" y="778"/>
                  </a:lnTo>
                  <a:lnTo>
                    <a:pt x="22" y="770"/>
                  </a:lnTo>
                  <a:lnTo>
                    <a:pt x="32" y="762"/>
                  </a:lnTo>
                  <a:lnTo>
                    <a:pt x="32" y="762"/>
                  </a:lnTo>
                  <a:lnTo>
                    <a:pt x="46" y="752"/>
                  </a:lnTo>
                  <a:lnTo>
                    <a:pt x="60" y="738"/>
                  </a:lnTo>
                  <a:lnTo>
                    <a:pt x="78" y="718"/>
                  </a:lnTo>
                  <a:lnTo>
                    <a:pt x="78" y="718"/>
                  </a:lnTo>
                  <a:lnTo>
                    <a:pt x="84" y="710"/>
                  </a:lnTo>
                  <a:lnTo>
                    <a:pt x="92" y="698"/>
                  </a:lnTo>
                  <a:lnTo>
                    <a:pt x="100" y="682"/>
                  </a:lnTo>
                  <a:lnTo>
                    <a:pt x="100" y="682"/>
                  </a:lnTo>
                  <a:lnTo>
                    <a:pt x="108" y="682"/>
                  </a:lnTo>
                  <a:lnTo>
                    <a:pt x="124" y="680"/>
                  </a:lnTo>
                  <a:lnTo>
                    <a:pt x="134" y="678"/>
                  </a:lnTo>
                  <a:lnTo>
                    <a:pt x="144" y="676"/>
                  </a:lnTo>
                  <a:lnTo>
                    <a:pt x="152" y="670"/>
                  </a:lnTo>
                  <a:lnTo>
                    <a:pt x="160" y="662"/>
                  </a:lnTo>
                  <a:lnTo>
                    <a:pt x="160" y="662"/>
                  </a:lnTo>
                  <a:lnTo>
                    <a:pt x="168" y="648"/>
                  </a:lnTo>
                  <a:lnTo>
                    <a:pt x="172" y="636"/>
                  </a:lnTo>
                  <a:lnTo>
                    <a:pt x="176" y="628"/>
                  </a:lnTo>
                  <a:lnTo>
                    <a:pt x="182" y="624"/>
                  </a:lnTo>
                  <a:lnTo>
                    <a:pt x="188" y="620"/>
                  </a:lnTo>
                  <a:lnTo>
                    <a:pt x="188" y="620"/>
                  </a:lnTo>
                  <a:lnTo>
                    <a:pt x="198" y="616"/>
                  </a:lnTo>
                  <a:lnTo>
                    <a:pt x="208" y="614"/>
                  </a:lnTo>
                  <a:lnTo>
                    <a:pt x="234" y="608"/>
                  </a:lnTo>
                  <a:lnTo>
                    <a:pt x="260" y="602"/>
                  </a:lnTo>
                  <a:lnTo>
                    <a:pt x="270" y="600"/>
                  </a:lnTo>
                  <a:lnTo>
                    <a:pt x="278" y="594"/>
                  </a:lnTo>
                  <a:lnTo>
                    <a:pt x="278" y="594"/>
                  </a:lnTo>
                  <a:lnTo>
                    <a:pt x="310" y="566"/>
                  </a:lnTo>
                  <a:lnTo>
                    <a:pt x="364" y="516"/>
                  </a:lnTo>
                  <a:lnTo>
                    <a:pt x="434" y="446"/>
                  </a:lnTo>
                  <a:lnTo>
                    <a:pt x="434" y="446"/>
                  </a:lnTo>
                  <a:lnTo>
                    <a:pt x="464" y="414"/>
                  </a:lnTo>
                  <a:lnTo>
                    <a:pt x="486" y="390"/>
                  </a:lnTo>
                  <a:lnTo>
                    <a:pt x="498" y="374"/>
                  </a:lnTo>
                  <a:lnTo>
                    <a:pt x="498" y="374"/>
                  </a:lnTo>
                  <a:lnTo>
                    <a:pt x="506" y="366"/>
                  </a:lnTo>
                  <a:lnTo>
                    <a:pt x="514" y="356"/>
                  </a:lnTo>
                  <a:lnTo>
                    <a:pt x="526" y="346"/>
                  </a:lnTo>
                  <a:lnTo>
                    <a:pt x="526" y="346"/>
                  </a:lnTo>
                  <a:lnTo>
                    <a:pt x="528" y="342"/>
                  </a:lnTo>
                  <a:lnTo>
                    <a:pt x="530" y="338"/>
                  </a:lnTo>
                  <a:lnTo>
                    <a:pt x="530" y="334"/>
                  </a:lnTo>
                  <a:lnTo>
                    <a:pt x="530" y="330"/>
                  </a:lnTo>
                  <a:lnTo>
                    <a:pt x="526" y="328"/>
                  </a:lnTo>
                  <a:lnTo>
                    <a:pt x="518" y="326"/>
                  </a:lnTo>
                  <a:lnTo>
                    <a:pt x="506" y="326"/>
                  </a:lnTo>
                  <a:lnTo>
                    <a:pt x="506" y="326"/>
                  </a:lnTo>
                  <a:lnTo>
                    <a:pt x="490" y="328"/>
                  </a:lnTo>
                  <a:lnTo>
                    <a:pt x="474" y="328"/>
                  </a:lnTo>
                  <a:lnTo>
                    <a:pt x="440" y="322"/>
                  </a:lnTo>
                  <a:lnTo>
                    <a:pt x="406" y="314"/>
                  </a:lnTo>
                  <a:lnTo>
                    <a:pt x="378" y="304"/>
                  </a:lnTo>
                  <a:lnTo>
                    <a:pt x="378" y="304"/>
                  </a:lnTo>
                  <a:lnTo>
                    <a:pt x="348" y="292"/>
                  </a:lnTo>
                  <a:lnTo>
                    <a:pt x="312" y="274"/>
                  </a:lnTo>
                  <a:lnTo>
                    <a:pt x="278" y="256"/>
                  </a:lnTo>
                  <a:lnTo>
                    <a:pt x="254" y="242"/>
                  </a:lnTo>
                  <a:lnTo>
                    <a:pt x="254" y="242"/>
                  </a:lnTo>
                  <a:lnTo>
                    <a:pt x="234" y="228"/>
                  </a:lnTo>
                  <a:lnTo>
                    <a:pt x="216" y="210"/>
                  </a:lnTo>
                  <a:lnTo>
                    <a:pt x="200" y="192"/>
                  </a:lnTo>
                  <a:lnTo>
                    <a:pt x="186" y="176"/>
                  </a:lnTo>
                  <a:lnTo>
                    <a:pt x="186" y="176"/>
                  </a:lnTo>
                  <a:lnTo>
                    <a:pt x="178" y="166"/>
                  </a:lnTo>
                  <a:lnTo>
                    <a:pt x="170" y="160"/>
                  </a:lnTo>
                  <a:lnTo>
                    <a:pt x="164" y="152"/>
                  </a:lnTo>
                  <a:lnTo>
                    <a:pt x="158" y="140"/>
                  </a:lnTo>
                  <a:lnTo>
                    <a:pt x="158" y="140"/>
                  </a:lnTo>
                  <a:lnTo>
                    <a:pt x="154" y="124"/>
                  </a:lnTo>
                  <a:lnTo>
                    <a:pt x="150" y="112"/>
                  </a:lnTo>
                  <a:lnTo>
                    <a:pt x="150" y="102"/>
                  </a:lnTo>
                  <a:lnTo>
                    <a:pt x="150" y="94"/>
                  </a:lnTo>
                  <a:lnTo>
                    <a:pt x="150" y="94"/>
                  </a:lnTo>
                  <a:lnTo>
                    <a:pt x="160" y="84"/>
                  </a:lnTo>
                  <a:lnTo>
                    <a:pt x="166" y="78"/>
                  </a:lnTo>
                  <a:lnTo>
                    <a:pt x="166" y="78"/>
                  </a:lnTo>
                  <a:lnTo>
                    <a:pt x="188" y="100"/>
                  </a:lnTo>
                  <a:lnTo>
                    <a:pt x="208" y="118"/>
                  </a:lnTo>
                  <a:lnTo>
                    <a:pt x="228" y="134"/>
                  </a:lnTo>
                  <a:lnTo>
                    <a:pt x="228" y="134"/>
                  </a:lnTo>
                  <a:lnTo>
                    <a:pt x="244" y="146"/>
                  </a:lnTo>
                  <a:lnTo>
                    <a:pt x="258" y="154"/>
                  </a:lnTo>
                  <a:lnTo>
                    <a:pt x="264" y="158"/>
                  </a:lnTo>
                  <a:lnTo>
                    <a:pt x="272" y="158"/>
                  </a:lnTo>
                  <a:lnTo>
                    <a:pt x="280" y="158"/>
                  </a:lnTo>
                  <a:lnTo>
                    <a:pt x="290" y="154"/>
                  </a:lnTo>
                  <a:lnTo>
                    <a:pt x="290" y="154"/>
                  </a:lnTo>
                  <a:lnTo>
                    <a:pt x="302" y="150"/>
                  </a:lnTo>
                  <a:lnTo>
                    <a:pt x="312" y="144"/>
                  </a:lnTo>
                  <a:lnTo>
                    <a:pt x="332" y="128"/>
                  </a:lnTo>
                  <a:lnTo>
                    <a:pt x="352" y="116"/>
                  </a:lnTo>
                  <a:lnTo>
                    <a:pt x="362" y="110"/>
                  </a:lnTo>
                  <a:lnTo>
                    <a:pt x="374" y="108"/>
                  </a:lnTo>
                  <a:lnTo>
                    <a:pt x="374" y="108"/>
                  </a:lnTo>
                  <a:lnTo>
                    <a:pt x="394" y="108"/>
                  </a:lnTo>
                  <a:lnTo>
                    <a:pt x="410" y="110"/>
                  </a:lnTo>
                  <a:lnTo>
                    <a:pt x="430" y="108"/>
                  </a:lnTo>
                  <a:lnTo>
                    <a:pt x="440" y="106"/>
                  </a:lnTo>
                  <a:lnTo>
                    <a:pt x="452" y="102"/>
                  </a:lnTo>
                  <a:lnTo>
                    <a:pt x="452" y="102"/>
                  </a:lnTo>
                  <a:lnTo>
                    <a:pt x="464" y="96"/>
                  </a:lnTo>
                  <a:lnTo>
                    <a:pt x="472" y="90"/>
                  </a:lnTo>
                  <a:lnTo>
                    <a:pt x="486" y="80"/>
                  </a:lnTo>
                  <a:lnTo>
                    <a:pt x="494" y="72"/>
                  </a:lnTo>
                  <a:lnTo>
                    <a:pt x="504" y="66"/>
                  </a:lnTo>
                  <a:lnTo>
                    <a:pt x="504" y="66"/>
                  </a:lnTo>
                  <a:lnTo>
                    <a:pt x="512" y="64"/>
                  </a:lnTo>
                  <a:lnTo>
                    <a:pt x="524" y="62"/>
                  </a:lnTo>
                  <a:lnTo>
                    <a:pt x="554" y="60"/>
                  </a:lnTo>
                  <a:lnTo>
                    <a:pt x="590" y="56"/>
                  </a:lnTo>
                  <a:lnTo>
                    <a:pt x="608" y="54"/>
                  </a:lnTo>
                  <a:lnTo>
                    <a:pt x="624" y="50"/>
                  </a:lnTo>
                  <a:lnTo>
                    <a:pt x="624" y="50"/>
                  </a:lnTo>
                  <a:lnTo>
                    <a:pt x="682" y="34"/>
                  </a:lnTo>
                  <a:lnTo>
                    <a:pt x="702" y="30"/>
                  </a:lnTo>
                  <a:lnTo>
                    <a:pt x="714" y="26"/>
                  </a:lnTo>
                  <a:lnTo>
                    <a:pt x="714" y="26"/>
                  </a:lnTo>
                  <a:lnTo>
                    <a:pt x="732" y="12"/>
                  </a:lnTo>
                  <a:lnTo>
                    <a:pt x="742" y="6"/>
                  </a:lnTo>
                  <a:lnTo>
                    <a:pt x="750" y="2"/>
                  </a:lnTo>
                  <a:lnTo>
                    <a:pt x="750" y="2"/>
                  </a:lnTo>
                  <a:lnTo>
                    <a:pt x="760" y="0"/>
                  </a:lnTo>
                  <a:lnTo>
                    <a:pt x="766" y="0"/>
                  </a:lnTo>
                  <a:lnTo>
                    <a:pt x="772" y="2"/>
                  </a:lnTo>
                  <a:lnTo>
                    <a:pt x="776" y="6"/>
                  </a:lnTo>
                  <a:lnTo>
                    <a:pt x="782" y="12"/>
                  </a:lnTo>
                  <a:lnTo>
                    <a:pt x="786" y="22"/>
                  </a:lnTo>
                  <a:lnTo>
                    <a:pt x="786" y="38"/>
                  </a:lnTo>
                  <a:lnTo>
                    <a:pt x="786" y="38"/>
                  </a:lnTo>
                  <a:lnTo>
                    <a:pt x="786" y="68"/>
                  </a:lnTo>
                  <a:lnTo>
                    <a:pt x="784" y="92"/>
                  </a:lnTo>
                  <a:lnTo>
                    <a:pt x="782" y="106"/>
                  </a:lnTo>
                  <a:lnTo>
                    <a:pt x="784" y="110"/>
                  </a:lnTo>
                  <a:lnTo>
                    <a:pt x="784" y="112"/>
                  </a:lnTo>
                  <a:lnTo>
                    <a:pt x="784" y="112"/>
                  </a:lnTo>
                  <a:lnTo>
                    <a:pt x="790" y="118"/>
                  </a:lnTo>
                  <a:lnTo>
                    <a:pt x="792" y="122"/>
                  </a:lnTo>
                  <a:lnTo>
                    <a:pt x="790" y="126"/>
                  </a:lnTo>
                  <a:lnTo>
                    <a:pt x="790" y="126"/>
                  </a:lnTo>
                  <a:lnTo>
                    <a:pt x="786" y="128"/>
                  </a:lnTo>
                  <a:lnTo>
                    <a:pt x="784" y="128"/>
                  </a:lnTo>
                  <a:lnTo>
                    <a:pt x="780" y="124"/>
                  </a:lnTo>
                  <a:lnTo>
                    <a:pt x="778" y="124"/>
                  </a:lnTo>
                  <a:lnTo>
                    <a:pt x="776" y="126"/>
                  </a:lnTo>
                  <a:lnTo>
                    <a:pt x="774" y="138"/>
                  </a:lnTo>
                  <a:lnTo>
                    <a:pt x="774" y="138"/>
                  </a:lnTo>
                  <a:lnTo>
                    <a:pt x="770" y="162"/>
                  </a:lnTo>
                  <a:lnTo>
                    <a:pt x="762" y="190"/>
                  </a:lnTo>
                  <a:lnTo>
                    <a:pt x="752" y="216"/>
                  </a:lnTo>
                  <a:lnTo>
                    <a:pt x="744" y="238"/>
                  </a:lnTo>
                  <a:lnTo>
                    <a:pt x="744" y="238"/>
                  </a:lnTo>
                  <a:lnTo>
                    <a:pt x="736" y="258"/>
                  </a:lnTo>
                  <a:lnTo>
                    <a:pt x="728" y="282"/>
                  </a:lnTo>
                  <a:lnTo>
                    <a:pt x="722" y="302"/>
                  </a:lnTo>
                  <a:lnTo>
                    <a:pt x="716" y="314"/>
                  </a:lnTo>
                  <a:lnTo>
                    <a:pt x="716" y="314"/>
                  </a:lnTo>
                  <a:lnTo>
                    <a:pt x="710" y="322"/>
                  </a:lnTo>
                  <a:lnTo>
                    <a:pt x="702" y="332"/>
                  </a:lnTo>
                  <a:lnTo>
                    <a:pt x="694" y="344"/>
                  </a:lnTo>
                  <a:lnTo>
                    <a:pt x="692" y="352"/>
                  </a:lnTo>
                  <a:lnTo>
                    <a:pt x="690" y="362"/>
                  </a:lnTo>
                  <a:lnTo>
                    <a:pt x="690" y="362"/>
                  </a:lnTo>
                  <a:lnTo>
                    <a:pt x="690" y="382"/>
                  </a:lnTo>
                  <a:lnTo>
                    <a:pt x="688" y="404"/>
                  </a:lnTo>
                  <a:lnTo>
                    <a:pt x="684" y="424"/>
                  </a:lnTo>
                  <a:lnTo>
                    <a:pt x="680" y="434"/>
                  </a:lnTo>
                  <a:lnTo>
                    <a:pt x="674" y="446"/>
                  </a:lnTo>
                  <a:lnTo>
                    <a:pt x="674" y="446"/>
                  </a:lnTo>
                  <a:lnTo>
                    <a:pt x="602" y="552"/>
                  </a:lnTo>
                  <a:lnTo>
                    <a:pt x="546" y="636"/>
                  </a:lnTo>
                  <a:lnTo>
                    <a:pt x="378" y="816"/>
                  </a:lnTo>
                  <a:lnTo>
                    <a:pt x="158" y="1008"/>
                  </a:lnTo>
                  <a:lnTo>
                    <a:pt x="158" y="1008"/>
                  </a:lnTo>
                  <a:lnTo>
                    <a:pt x="142" y="1030"/>
                  </a:lnTo>
                  <a:lnTo>
                    <a:pt x="130" y="1046"/>
                  </a:lnTo>
                  <a:lnTo>
                    <a:pt x="122" y="1058"/>
                  </a:lnTo>
                  <a:lnTo>
                    <a:pt x="122" y="1058"/>
                  </a:lnTo>
                  <a:lnTo>
                    <a:pt x="114" y="1074"/>
                  </a:lnTo>
                  <a:lnTo>
                    <a:pt x="96" y="1100"/>
                  </a:lnTo>
                  <a:lnTo>
                    <a:pt x="84" y="1114"/>
                  </a:lnTo>
                  <a:lnTo>
                    <a:pt x="74" y="1126"/>
                  </a:lnTo>
                  <a:lnTo>
                    <a:pt x="64" y="1136"/>
                  </a:lnTo>
                  <a:lnTo>
                    <a:pt x="54" y="1140"/>
                  </a:lnTo>
                  <a:lnTo>
                    <a:pt x="54" y="114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51" name="Freeform 1915"/>
            <p:cNvSpPr>
              <a:spLocks/>
            </p:cNvSpPr>
            <p:nvPr/>
          </p:nvSpPr>
          <p:spPr bwMode="auto">
            <a:xfrm>
              <a:off x="7175500" y="2473325"/>
              <a:ext cx="1058863" cy="835025"/>
            </a:xfrm>
            <a:custGeom>
              <a:avLst/>
              <a:gdLst/>
              <a:ahLst/>
              <a:cxnLst>
                <a:cxn ang="0">
                  <a:pos x="242" y="60"/>
                </a:cxn>
                <a:cxn ang="0">
                  <a:pos x="238" y="96"/>
                </a:cxn>
                <a:cxn ang="0">
                  <a:pos x="194" y="152"/>
                </a:cxn>
                <a:cxn ang="0">
                  <a:pos x="164" y="196"/>
                </a:cxn>
                <a:cxn ang="0">
                  <a:pos x="146" y="280"/>
                </a:cxn>
                <a:cxn ang="0">
                  <a:pos x="112" y="302"/>
                </a:cxn>
                <a:cxn ang="0">
                  <a:pos x="92" y="316"/>
                </a:cxn>
                <a:cxn ang="0">
                  <a:pos x="86" y="370"/>
                </a:cxn>
                <a:cxn ang="0">
                  <a:pos x="86" y="464"/>
                </a:cxn>
                <a:cxn ang="0">
                  <a:pos x="60" y="492"/>
                </a:cxn>
                <a:cxn ang="0">
                  <a:pos x="14" y="510"/>
                </a:cxn>
                <a:cxn ang="0">
                  <a:pos x="0" y="532"/>
                </a:cxn>
                <a:cxn ang="0">
                  <a:pos x="16" y="556"/>
                </a:cxn>
                <a:cxn ang="0">
                  <a:pos x="76" y="594"/>
                </a:cxn>
                <a:cxn ang="0">
                  <a:pos x="122" y="650"/>
                </a:cxn>
                <a:cxn ang="0">
                  <a:pos x="170" y="716"/>
                </a:cxn>
                <a:cxn ang="0">
                  <a:pos x="204" y="754"/>
                </a:cxn>
                <a:cxn ang="0">
                  <a:pos x="214" y="792"/>
                </a:cxn>
                <a:cxn ang="0">
                  <a:pos x="266" y="792"/>
                </a:cxn>
                <a:cxn ang="0">
                  <a:pos x="312" y="822"/>
                </a:cxn>
                <a:cxn ang="0">
                  <a:pos x="364" y="858"/>
                </a:cxn>
                <a:cxn ang="0">
                  <a:pos x="426" y="890"/>
                </a:cxn>
                <a:cxn ang="0">
                  <a:pos x="482" y="906"/>
                </a:cxn>
                <a:cxn ang="0">
                  <a:pos x="556" y="888"/>
                </a:cxn>
                <a:cxn ang="0">
                  <a:pos x="638" y="870"/>
                </a:cxn>
                <a:cxn ang="0">
                  <a:pos x="688" y="870"/>
                </a:cxn>
                <a:cxn ang="0">
                  <a:pos x="720" y="874"/>
                </a:cxn>
                <a:cxn ang="0">
                  <a:pos x="772" y="862"/>
                </a:cxn>
                <a:cxn ang="0">
                  <a:pos x="798" y="822"/>
                </a:cxn>
                <a:cxn ang="0">
                  <a:pos x="816" y="808"/>
                </a:cxn>
                <a:cxn ang="0">
                  <a:pos x="884" y="794"/>
                </a:cxn>
                <a:cxn ang="0">
                  <a:pos x="964" y="724"/>
                </a:cxn>
                <a:cxn ang="0">
                  <a:pos x="1146" y="532"/>
                </a:cxn>
                <a:cxn ang="0">
                  <a:pos x="1144" y="520"/>
                </a:cxn>
                <a:cxn ang="0">
                  <a:pos x="1106" y="518"/>
                </a:cxn>
                <a:cxn ang="0">
                  <a:pos x="988" y="490"/>
                </a:cxn>
                <a:cxn ang="0">
                  <a:pos x="890" y="444"/>
                </a:cxn>
                <a:cxn ang="0">
                  <a:pos x="844" y="408"/>
                </a:cxn>
                <a:cxn ang="0">
                  <a:pos x="784" y="344"/>
                </a:cxn>
                <a:cxn ang="0">
                  <a:pos x="774" y="310"/>
                </a:cxn>
                <a:cxn ang="0">
                  <a:pos x="782" y="272"/>
                </a:cxn>
                <a:cxn ang="0">
                  <a:pos x="742" y="292"/>
                </a:cxn>
                <a:cxn ang="0">
                  <a:pos x="686" y="294"/>
                </a:cxn>
                <a:cxn ang="0">
                  <a:pos x="666" y="278"/>
                </a:cxn>
                <a:cxn ang="0">
                  <a:pos x="666" y="220"/>
                </a:cxn>
                <a:cxn ang="0">
                  <a:pos x="690" y="174"/>
                </a:cxn>
                <a:cxn ang="0">
                  <a:pos x="682" y="160"/>
                </a:cxn>
                <a:cxn ang="0">
                  <a:pos x="622" y="120"/>
                </a:cxn>
                <a:cxn ang="0">
                  <a:pos x="606" y="90"/>
                </a:cxn>
                <a:cxn ang="0">
                  <a:pos x="582" y="72"/>
                </a:cxn>
                <a:cxn ang="0">
                  <a:pos x="512" y="50"/>
                </a:cxn>
                <a:cxn ang="0">
                  <a:pos x="454" y="14"/>
                </a:cxn>
                <a:cxn ang="0">
                  <a:pos x="414" y="2"/>
                </a:cxn>
                <a:cxn ang="0">
                  <a:pos x="334" y="2"/>
                </a:cxn>
                <a:cxn ang="0">
                  <a:pos x="282" y="10"/>
                </a:cxn>
                <a:cxn ang="0">
                  <a:pos x="256" y="2"/>
                </a:cxn>
              </a:cxnLst>
              <a:rect l="0" t="0" r="r" b="b"/>
              <a:pathLst>
                <a:path w="1148" h="906">
                  <a:moveTo>
                    <a:pt x="256" y="2"/>
                  </a:moveTo>
                  <a:lnTo>
                    <a:pt x="256" y="2"/>
                  </a:lnTo>
                  <a:lnTo>
                    <a:pt x="252" y="24"/>
                  </a:lnTo>
                  <a:lnTo>
                    <a:pt x="242" y="60"/>
                  </a:lnTo>
                  <a:lnTo>
                    <a:pt x="242" y="60"/>
                  </a:lnTo>
                  <a:lnTo>
                    <a:pt x="240" y="72"/>
                  </a:lnTo>
                  <a:lnTo>
                    <a:pt x="240" y="84"/>
                  </a:lnTo>
                  <a:lnTo>
                    <a:pt x="238" y="96"/>
                  </a:lnTo>
                  <a:lnTo>
                    <a:pt x="236" y="102"/>
                  </a:lnTo>
                  <a:lnTo>
                    <a:pt x="236" y="102"/>
                  </a:lnTo>
                  <a:lnTo>
                    <a:pt x="220" y="122"/>
                  </a:lnTo>
                  <a:lnTo>
                    <a:pt x="194" y="152"/>
                  </a:lnTo>
                  <a:lnTo>
                    <a:pt x="194" y="152"/>
                  </a:lnTo>
                  <a:lnTo>
                    <a:pt x="182" y="166"/>
                  </a:lnTo>
                  <a:lnTo>
                    <a:pt x="172" y="180"/>
                  </a:lnTo>
                  <a:lnTo>
                    <a:pt x="164" y="196"/>
                  </a:lnTo>
                  <a:lnTo>
                    <a:pt x="160" y="216"/>
                  </a:lnTo>
                  <a:lnTo>
                    <a:pt x="160" y="216"/>
                  </a:lnTo>
                  <a:lnTo>
                    <a:pt x="152" y="262"/>
                  </a:lnTo>
                  <a:lnTo>
                    <a:pt x="146" y="280"/>
                  </a:lnTo>
                  <a:lnTo>
                    <a:pt x="142" y="286"/>
                  </a:lnTo>
                  <a:lnTo>
                    <a:pt x="138" y="290"/>
                  </a:lnTo>
                  <a:lnTo>
                    <a:pt x="138" y="290"/>
                  </a:lnTo>
                  <a:lnTo>
                    <a:pt x="112" y="302"/>
                  </a:lnTo>
                  <a:lnTo>
                    <a:pt x="100" y="308"/>
                  </a:lnTo>
                  <a:lnTo>
                    <a:pt x="94" y="312"/>
                  </a:lnTo>
                  <a:lnTo>
                    <a:pt x="94" y="312"/>
                  </a:lnTo>
                  <a:lnTo>
                    <a:pt x="92" y="316"/>
                  </a:lnTo>
                  <a:lnTo>
                    <a:pt x="88" y="326"/>
                  </a:lnTo>
                  <a:lnTo>
                    <a:pt x="86" y="344"/>
                  </a:lnTo>
                  <a:lnTo>
                    <a:pt x="86" y="370"/>
                  </a:lnTo>
                  <a:lnTo>
                    <a:pt x="86" y="370"/>
                  </a:lnTo>
                  <a:lnTo>
                    <a:pt x="90" y="428"/>
                  </a:lnTo>
                  <a:lnTo>
                    <a:pt x="90" y="450"/>
                  </a:lnTo>
                  <a:lnTo>
                    <a:pt x="90" y="458"/>
                  </a:lnTo>
                  <a:lnTo>
                    <a:pt x="86" y="464"/>
                  </a:lnTo>
                  <a:lnTo>
                    <a:pt x="86" y="464"/>
                  </a:lnTo>
                  <a:lnTo>
                    <a:pt x="80" y="474"/>
                  </a:lnTo>
                  <a:lnTo>
                    <a:pt x="72" y="482"/>
                  </a:lnTo>
                  <a:lnTo>
                    <a:pt x="60" y="492"/>
                  </a:lnTo>
                  <a:lnTo>
                    <a:pt x="42" y="498"/>
                  </a:lnTo>
                  <a:lnTo>
                    <a:pt x="42" y="498"/>
                  </a:lnTo>
                  <a:lnTo>
                    <a:pt x="22" y="506"/>
                  </a:lnTo>
                  <a:lnTo>
                    <a:pt x="14" y="510"/>
                  </a:lnTo>
                  <a:lnTo>
                    <a:pt x="8" y="516"/>
                  </a:lnTo>
                  <a:lnTo>
                    <a:pt x="4" y="520"/>
                  </a:lnTo>
                  <a:lnTo>
                    <a:pt x="0" y="526"/>
                  </a:lnTo>
                  <a:lnTo>
                    <a:pt x="0" y="532"/>
                  </a:lnTo>
                  <a:lnTo>
                    <a:pt x="2" y="540"/>
                  </a:lnTo>
                  <a:lnTo>
                    <a:pt x="2" y="540"/>
                  </a:lnTo>
                  <a:lnTo>
                    <a:pt x="8" y="548"/>
                  </a:lnTo>
                  <a:lnTo>
                    <a:pt x="16" y="556"/>
                  </a:lnTo>
                  <a:lnTo>
                    <a:pt x="38" y="570"/>
                  </a:lnTo>
                  <a:lnTo>
                    <a:pt x="68" y="588"/>
                  </a:lnTo>
                  <a:lnTo>
                    <a:pt x="68" y="588"/>
                  </a:lnTo>
                  <a:lnTo>
                    <a:pt x="76" y="594"/>
                  </a:lnTo>
                  <a:lnTo>
                    <a:pt x="90" y="610"/>
                  </a:lnTo>
                  <a:lnTo>
                    <a:pt x="108" y="628"/>
                  </a:lnTo>
                  <a:lnTo>
                    <a:pt x="114" y="640"/>
                  </a:lnTo>
                  <a:lnTo>
                    <a:pt x="122" y="650"/>
                  </a:lnTo>
                  <a:lnTo>
                    <a:pt x="122" y="650"/>
                  </a:lnTo>
                  <a:lnTo>
                    <a:pt x="134" y="672"/>
                  </a:lnTo>
                  <a:lnTo>
                    <a:pt x="148" y="690"/>
                  </a:lnTo>
                  <a:lnTo>
                    <a:pt x="170" y="716"/>
                  </a:lnTo>
                  <a:lnTo>
                    <a:pt x="170" y="716"/>
                  </a:lnTo>
                  <a:lnTo>
                    <a:pt x="182" y="728"/>
                  </a:lnTo>
                  <a:lnTo>
                    <a:pt x="198" y="744"/>
                  </a:lnTo>
                  <a:lnTo>
                    <a:pt x="204" y="754"/>
                  </a:lnTo>
                  <a:lnTo>
                    <a:pt x="210" y="766"/>
                  </a:lnTo>
                  <a:lnTo>
                    <a:pt x="212" y="778"/>
                  </a:lnTo>
                  <a:lnTo>
                    <a:pt x="214" y="792"/>
                  </a:lnTo>
                  <a:lnTo>
                    <a:pt x="214" y="792"/>
                  </a:lnTo>
                  <a:lnTo>
                    <a:pt x="220" y="790"/>
                  </a:lnTo>
                  <a:lnTo>
                    <a:pt x="236" y="790"/>
                  </a:lnTo>
                  <a:lnTo>
                    <a:pt x="256" y="790"/>
                  </a:lnTo>
                  <a:lnTo>
                    <a:pt x="266" y="792"/>
                  </a:lnTo>
                  <a:lnTo>
                    <a:pt x="274" y="796"/>
                  </a:lnTo>
                  <a:lnTo>
                    <a:pt x="274" y="796"/>
                  </a:lnTo>
                  <a:lnTo>
                    <a:pt x="292" y="808"/>
                  </a:lnTo>
                  <a:lnTo>
                    <a:pt x="312" y="822"/>
                  </a:lnTo>
                  <a:lnTo>
                    <a:pt x="332" y="838"/>
                  </a:lnTo>
                  <a:lnTo>
                    <a:pt x="348" y="848"/>
                  </a:lnTo>
                  <a:lnTo>
                    <a:pt x="348" y="848"/>
                  </a:lnTo>
                  <a:lnTo>
                    <a:pt x="364" y="858"/>
                  </a:lnTo>
                  <a:lnTo>
                    <a:pt x="380" y="868"/>
                  </a:lnTo>
                  <a:lnTo>
                    <a:pt x="402" y="880"/>
                  </a:lnTo>
                  <a:lnTo>
                    <a:pt x="414" y="886"/>
                  </a:lnTo>
                  <a:lnTo>
                    <a:pt x="426" y="890"/>
                  </a:lnTo>
                  <a:lnTo>
                    <a:pt x="426" y="890"/>
                  </a:lnTo>
                  <a:lnTo>
                    <a:pt x="460" y="902"/>
                  </a:lnTo>
                  <a:lnTo>
                    <a:pt x="470" y="904"/>
                  </a:lnTo>
                  <a:lnTo>
                    <a:pt x="482" y="906"/>
                  </a:lnTo>
                  <a:lnTo>
                    <a:pt x="482" y="906"/>
                  </a:lnTo>
                  <a:lnTo>
                    <a:pt x="504" y="902"/>
                  </a:lnTo>
                  <a:lnTo>
                    <a:pt x="530" y="896"/>
                  </a:lnTo>
                  <a:lnTo>
                    <a:pt x="556" y="888"/>
                  </a:lnTo>
                  <a:lnTo>
                    <a:pt x="572" y="884"/>
                  </a:lnTo>
                  <a:lnTo>
                    <a:pt x="572" y="884"/>
                  </a:lnTo>
                  <a:lnTo>
                    <a:pt x="610" y="876"/>
                  </a:lnTo>
                  <a:lnTo>
                    <a:pt x="638" y="870"/>
                  </a:lnTo>
                  <a:lnTo>
                    <a:pt x="652" y="870"/>
                  </a:lnTo>
                  <a:lnTo>
                    <a:pt x="666" y="870"/>
                  </a:lnTo>
                  <a:lnTo>
                    <a:pt x="666" y="870"/>
                  </a:lnTo>
                  <a:lnTo>
                    <a:pt x="688" y="870"/>
                  </a:lnTo>
                  <a:lnTo>
                    <a:pt x="702" y="868"/>
                  </a:lnTo>
                  <a:lnTo>
                    <a:pt x="712" y="868"/>
                  </a:lnTo>
                  <a:lnTo>
                    <a:pt x="720" y="874"/>
                  </a:lnTo>
                  <a:lnTo>
                    <a:pt x="720" y="874"/>
                  </a:lnTo>
                  <a:lnTo>
                    <a:pt x="742" y="872"/>
                  </a:lnTo>
                  <a:lnTo>
                    <a:pt x="758" y="870"/>
                  </a:lnTo>
                  <a:lnTo>
                    <a:pt x="766" y="866"/>
                  </a:lnTo>
                  <a:lnTo>
                    <a:pt x="772" y="862"/>
                  </a:lnTo>
                  <a:lnTo>
                    <a:pt x="772" y="862"/>
                  </a:lnTo>
                  <a:lnTo>
                    <a:pt x="782" y="852"/>
                  </a:lnTo>
                  <a:lnTo>
                    <a:pt x="790" y="836"/>
                  </a:lnTo>
                  <a:lnTo>
                    <a:pt x="798" y="822"/>
                  </a:lnTo>
                  <a:lnTo>
                    <a:pt x="802" y="816"/>
                  </a:lnTo>
                  <a:lnTo>
                    <a:pt x="808" y="812"/>
                  </a:lnTo>
                  <a:lnTo>
                    <a:pt x="808" y="812"/>
                  </a:lnTo>
                  <a:lnTo>
                    <a:pt x="816" y="808"/>
                  </a:lnTo>
                  <a:lnTo>
                    <a:pt x="826" y="806"/>
                  </a:lnTo>
                  <a:lnTo>
                    <a:pt x="850" y="802"/>
                  </a:lnTo>
                  <a:lnTo>
                    <a:pt x="874" y="798"/>
                  </a:lnTo>
                  <a:lnTo>
                    <a:pt x="884" y="794"/>
                  </a:lnTo>
                  <a:lnTo>
                    <a:pt x="892" y="790"/>
                  </a:lnTo>
                  <a:lnTo>
                    <a:pt x="892" y="790"/>
                  </a:lnTo>
                  <a:lnTo>
                    <a:pt x="920" y="766"/>
                  </a:lnTo>
                  <a:lnTo>
                    <a:pt x="964" y="724"/>
                  </a:lnTo>
                  <a:lnTo>
                    <a:pt x="1026" y="664"/>
                  </a:lnTo>
                  <a:lnTo>
                    <a:pt x="1118" y="566"/>
                  </a:lnTo>
                  <a:lnTo>
                    <a:pt x="1146" y="532"/>
                  </a:lnTo>
                  <a:lnTo>
                    <a:pt x="1146" y="532"/>
                  </a:lnTo>
                  <a:lnTo>
                    <a:pt x="1148" y="530"/>
                  </a:lnTo>
                  <a:lnTo>
                    <a:pt x="1148" y="524"/>
                  </a:lnTo>
                  <a:lnTo>
                    <a:pt x="1148" y="522"/>
                  </a:lnTo>
                  <a:lnTo>
                    <a:pt x="1144" y="520"/>
                  </a:lnTo>
                  <a:lnTo>
                    <a:pt x="1140" y="518"/>
                  </a:lnTo>
                  <a:lnTo>
                    <a:pt x="1130" y="518"/>
                  </a:lnTo>
                  <a:lnTo>
                    <a:pt x="1130" y="518"/>
                  </a:lnTo>
                  <a:lnTo>
                    <a:pt x="1106" y="518"/>
                  </a:lnTo>
                  <a:lnTo>
                    <a:pt x="1074" y="514"/>
                  </a:lnTo>
                  <a:lnTo>
                    <a:pt x="1034" y="506"/>
                  </a:lnTo>
                  <a:lnTo>
                    <a:pt x="1012" y="500"/>
                  </a:lnTo>
                  <a:lnTo>
                    <a:pt x="988" y="490"/>
                  </a:lnTo>
                  <a:lnTo>
                    <a:pt x="988" y="490"/>
                  </a:lnTo>
                  <a:lnTo>
                    <a:pt x="946" y="472"/>
                  </a:lnTo>
                  <a:lnTo>
                    <a:pt x="914" y="458"/>
                  </a:lnTo>
                  <a:lnTo>
                    <a:pt x="890" y="444"/>
                  </a:lnTo>
                  <a:lnTo>
                    <a:pt x="874" y="434"/>
                  </a:lnTo>
                  <a:lnTo>
                    <a:pt x="874" y="434"/>
                  </a:lnTo>
                  <a:lnTo>
                    <a:pt x="858" y="424"/>
                  </a:lnTo>
                  <a:lnTo>
                    <a:pt x="844" y="408"/>
                  </a:lnTo>
                  <a:lnTo>
                    <a:pt x="824" y="388"/>
                  </a:lnTo>
                  <a:lnTo>
                    <a:pt x="824" y="388"/>
                  </a:lnTo>
                  <a:lnTo>
                    <a:pt x="806" y="370"/>
                  </a:lnTo>
                  <a:lnTo>
                    <a:pt x="784" y="344"/>
                  </a:lnTo>
                  <a:lnTo>
                    <a:pt x="784" y="344"/>
                  </a:lnTo>
                  <a:lnTo>
                    <a:pt x="780" y="338"/>
                  </a:lnTo>
                  <a:lnTo>
                    <a:pt x="778" y="328"/>
                  </a:lnTo>
                  <a:lnTo>
                    <a:pt x="774" y="310"/>
                  </a:lnTo>
                  <a:lnTo>
                    <a:pt x="770" y="286"/>
                  </a:lnTo>
                  <a:lnTo>
                    <a:pt x="786" y="270"/>
                  </a:lnTo>
                  <a:lnTo>
                    <a:pt x="786" y="270"/>
                  </a:lnTo>
                  <a:lnTo>
                    <a:pt x="782" y="272"/>
                  </a:lnTo>
                  <a:lnTo>
                    <a:pt x="772" y="280"/>
                  </a:lnTo>
                  <a:lnTo>
                    <a:pt x="758" y="288"/>
                  </a:lnTo>
                  <a:lnTo>
                    <a:pt x="752" y="292"/>
                  </a:lnTo>
                  <a:lnTo>
                    <a:pt x="742" y="292"/>
                  </a:lnTo>
                  <a:lnTo>
                    <a:pt x="742" y="292"/>
                  </a:lnTo>
                  <a:lnTo>
                    <a:pt x="722" y="294"/>
                  </a:lnTo>
                  <a:lnTo>
                    <a:pt x="698" y="296"/>
                  </a:lnTo>
                  <a:lnTo>
                    <a:pt x="686" y="294"/>
                  </a:lnTo>
                  <a:lnTo>
                    <a:pt x="678" y="292"/>
                  </a:lnTo>
                  <a:lnTo>
                    <a:pt x="670" y="286"/>
                  </a:lnTo>
                  <a:lnTo>
                    <a:pt x="668" y="282"/>
                  </a:lnTo>
                  <a:lnTo>
                    <a:pt x="666" y="278"/>
                  </a:lnTo>
                  <a:lnTo>
                    <a:pt x="666" y="278"/>
                  </a:lnTo>
                  <a:lnTo>
                    <a:pt x="662" y="256"/>
                  </a:lnTo>
                  <a:lnTo>
                    <a:pt x="662" y="236"/>
                  </a:lnTo>
                  <a:lnTo>
                    <a:pt x="666" y="220"/>
                  </a:lnTo>
                  <a:lnTo>
                    <a:pt x="672" y="206"/>
                  </a:lnTo>
                  <a:lnTo>
                    <a:pt x="672" y="206"/>
                  </a:lnTo>
                  <a:lnTo>
                    <a:pt x="686" y="182"/>
                  </a:lnTo>
                  <a:lnTo>
                    <a:pt x="690" y="174"/>
                  </a:lnTo>
                  <a:lnTo>
                    <a:pt x="690" y="168"/>
                  </a:lnTo>
                  <a:lnTo>
                    <a:pt x="690" y="168"/>
                  </a:lnTo>
                  <a:lnTo>
                    <a:pt x="688" y="166"/>
                  </a:lnTo>
                  <a:lnTo>
                    <a:pt x="682" y="160"/>
                  </a:lnTo>
                  <a:lnTo>
                    <a:pt x="662" y="148"/>
                  </a:lnTo>
                  <a:lnTo>
                    <a:pt x="640" y="132"/>
                  </a:lnTo>
                  <a:lnTo>
                    <a:pt x="622" y="120"/>
                  </a:lnTo>
                  <a:lnTo>
                    <a:pt x="622" y="120"/>
                  </a:lnTo>
                  <a:lnTo>
                    <a:pt x="618" y="114"/>
                  </a:lnTo>
                  <a:lnTo>
                    <a:pt x="614" y="108"/>
                  </a:lnTo>
                  <a:lnTo>
                    <a:pt x="610" y="96"/>
                  </a:lnTo>
                  <a:lnTo>
                    <a:pt x="606" y="90"/>
                  </a:lnTo>
                  <a:lnTo>
                    <a:pt x="600" y="84"/>
                  </a:lnTo>
                  <a:lnTo>
                    <a:pt x="592" y="78"/>
                  </a:lnTo>
                  <a:lnTo>
                    <a:pt x="582" y="72"/>
                  </a:lnTo>
                  <a:lnTo>
                    <a:pt x="582" y="72"/>
                  </a:lnTo>
                  <a:lnTo>
                    <a:pt x="560" y="64"/>
                  </a:lnTo>
                  <a:lnTo>
                    <a:pt x="542" y="60"/>
                  </a:lnTo>
                  <a:lnTo>
                    <a:pt x="524" y="56"/>
                  </a:lnTo>
                  <a:lnTo>
                    <a:pt x="512" y="50"/>
                  </a:lnTo>
                  <a:lnTo>
                    <a:pt x="500" y="42"/>
                  </a:lnTo>
                  <a:lnTo>
                    <a:pt x="500" y="42"/>
                  </a:lnTo>
                  <a:lnTo>
                    <a:pt x="476" y="26"/>
                  </a:lnTo>
                  <a:lnTo>
                    <a:pt x="454" y="14"/>
                  </a:lnTo>
                  <a:lnTo>
                    <a:pt x="444" y="8"/>
                  </a:lnTo>
                  <a:lnTo>
                    <a:pt x="436" y="6"/>
                  </a:lnTo>
                  <a:lnTo>
                    <a:pt x="424" y="4"/>
                  </a:lnTo>
                  <a:lnTo>
                    <a:pt x="414" y="2"/>
                  </a:lnTo>
                  <a:lnTo>
                    <a:pt x="414" y="2"/>
                  </a:lnTo>
                  <a:lnTo>
                    <a:pt x="368" y="0"/>
                  </a:lnTo>
                  <a:lnTo>
                    <a:pt x="348" y="0"/>
                  </a:lnTo>
                  <a:lnTo>
                    <a:pt x="334" y="2"/>
                  </a:lnTo>
                  <a:lnTo>
                    <a:pt x="334" y="2"/>
                  </a:lnTo>
                  <a:lnTo>
                    <a:pt x="318" y="6"/>
                  </a:lnTo>
                  <a:lnTo>
                    <a:pt x="294" y="10"/>
                  </a:lnTo>
                  <a:lnTo>
                    <a:pt x="282" y="10"/>
                  </a:lnTo>
                  <a:lnTo>
                    <a:pt x="272" y="10"/>
                  </a:lnTo>
                  <a:lnTo>
                    <a:pt x="262" y="6"/>
                  </a:lnTo>
                  <a:lnTo>
                    <a:pt x="256" y="2"/>
                  </a:lnTo>
                  <a:lnTo>
                    <a:pt x="256" y="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52" name="Freeform 1919"/>
            <p:cNvSpPr>
              <a:spLocks/>
            </p:cNvSpPr>
            <p:nvPr/>
          </p:nvSpPr>
          <p:spPr bwMode="auto">
            <a:xfrm>
              <a:off x="7861300" y="4484688"/>
              <a:ext cx="569913" cy="1042987"/>
            </a:xfrm>
            <a:custGeom>
              <a:avLst/>
              <a:gdLst/>
              <a:ahLst/>
              <a:cxnLst>
                <a:cxn ang="0">
                  <a:pos x="492" y="10"/>
                </a:cxn>
                <a:cxn ang="0">
                  <a:pos x="476" y="40"/>
                </a:cxn>
                <a:cxn ang="0">
                  <a:pos x="476" y="98"/>
                </a:cxn>
                <a:cxn ang="0">
                  <a:pos x="464" y="124"/>
                </a:cxn>
                <a:cxn ang="0">
                  <a:pos x="440" y="124"/>
                </a:cxn>
                <a:cxn ang="0">
                  <a:pos x="418" y="120"/>
                </a:cxn>
                <a:cxn ang="0">
                  <a:pos x="414" y="160"/>
                </a:cxn>
                <a:cxn ang="0">
                  <a:pos x="400" y="206"/>
                </a:cxn>
                <a:cxn ang="0">
                  <a:pos x="388" y="202"/>
                </a:cxn>
                <a:cxn ang="0">
                  <a:pos x="374" y="186"/>
                </a:cxn>
                <a:cxn ang="0">
                  <a:pos x="362" y="232"/>
                </a:cxn>
                <a:cxn ang="0">
                  <a:pos x="336" y="256"/>
                </a:cxn>
                <a:cxn ang="0">
                  <a:pos x="330" y="274"/>
                </a:cxn>
                <a:cxn ang="0">
                  <a:pos x="284" y="278"/>
                </a:cxn>
                <a:cxn ang="0">
                  <a:pos x="214" y="288"/>
                </a:cxn>
                <a:cxn ang="0">
                  <a:pos x="158" y="326"/>
                </a:cxn>
                <a:cxn ang="0">
                  <a:pos x="138" y="344"/>
                </a:cxn>
                <a:cxn ang="0">
                  <a:pos x="116" y="380"/>
                </a:cxn>
                <a:cxn ang="0">
                  <a:pos x="92" y="456"/>
                </a:cxn>
                <a:cxn ang="0">
                  <a:pos x="84" y="516"/>
                </a:cxn>
                <a:cxn ang="0">
                  <a:pos x="112" y="632"/>
                </a:cxn>
                <a:cxn ang="0">
                  <a:pos x="112" y="674"/>
                </a:cxn>
                <a:cxn ang="0">
                  <a:pos x="82" y="700"/>
                </a:cxn>
                <a:cxn ang="0">
                  <a:pos x="16" y="766"/>
                </a:cxn>
                <a:cxn ang="0">
                  <a:pos x="0" y="842"/>
                </a:cxn>
                <a:cxn ang="0">
                  <a:pos x="10" y="954"/>
                </a:cxn>
                <a:cxn ang="0">
                  <a:pos x="26" y="1004"/>
                </a:cxn>
                <a:cxn ang="0">
                  <a:pos x="50" y="1034"/>
                </a:cxn>
                <a:cxn ang="0">
                  <a:pos x="46" y="1052"/>
                </a:cxn>
                <a:cxn ang="0">
                  <a:pos x="54" y="1096"/>
                </a:cxn>
                <a:cxn ang="0">
                  <a:pos x="92" y="1124"/>
                </a:cxn>
                <a:cxn ang="0">
                  <a:pos x="140" y="1128"/>
                </a:cxn>
                <a:cxn ang="0">
                  <a:pos x="180" y="1120"/>
                </a:cxn>
                <a:cxn ang="0">
                  <a:pos x="238" y="1114"/>
                </a:cxn>
                <a:cxn ang="0">
                  <a:pos x="264" y="1080"/>
                </a:cxn>
                <a:cxn ang="0">
                  <a:pos x="318" y="956"/>
                </a:cxn>
                <a:cxn ang="0">
                  <a:pos x="336" y="894"/>
                </a:cxn>
                <a:cxn ang="0">
                  <a:pos x="432" y="712"/>
                </a:cxn>
                <a:cxn ang="0">
                  <a:pos x="510" y="518"/>
                </a:cxn>
                <a:cxn ang="0">
                  <a:pos x="520" y="460"/>
                </a:cxn>
                <a:cxn ang="0">
                  <a:pos x="508" y="424"/>
                </a:cxn>
                <a:cxn ang="0">
                  <a:pos x="514" y="396"/>
                </a:cxn>
                <a:cxn ang="0">
                  <a:pos x="556" y="348"/>
                </a:cxn>
                <a:cxn ang="0">
                  <a:pos x="612" y="316"/>
                </a:cxn>
                <a:cxn ang="0">
                  <a:pos x="618" y="306"/>
                </a:cxn>
                <a:cxn ang="0">
                  <a:pos x="606" y="240"/>
                </a:cxn>
                <a:cxn ang="0">
                  <a:pos x="602" y="170"/>
                </a:cxn>
                <a:cxn ang="0">
                  <a:pos x="580" y="100"/>
                </a:cxn>
                <a:cxn ang="0">
                  <a:pos x="550" y="26"/>
                </a:cxn>
                <a:cxn ang="0">
                  <a:pos x="528" y="0"/>
                </a:cxn>
                <a:cxn ang="0">
                  <a:pos x="508" y="4"/>
                </a:cxn>
              </a:cxnLst>
              <a:rect l="0" t="0" r="r" b="b"/>
              <a:pathLst>
                <a:path w="618" h="1130">
                  <a:moveTo>
                    <a:pt x="508" y="4"/>
                  </a:moveTo>
                  <a:lnTo>
                    <a:pt x="508" y="4"/>
                  </a:lnTo>
                  <a:lnTo>
                    <a:pt x="504" y="6"/>
                  </a:lnTo>
                  <a:lnTo>
                    <a:pt x="492" y="10"/>
                  </a:lnTo>
                  <a:lnTo>
                    <a:pt x="486" y="14"/>
                  </a:lnTo>
                  <a:lnTo>
                    <a:pt x="482" y="20"/>
                  </a:lnTo>
                  <a:lnTo>
                    <a:pt x="478" y="30"/>
                  </a:lnTo>
                  <a:lnTo>
                    <a:pt x="476" y="40"/>
                  </a:lnTo>
                  <a:lnTo>
                    <a:pt x="476" y="40"/>
                  </a:lnTo>
                  <a:lnTo>
                    <a:pt x="476" y="64"/>
                  </a:lnTo>
                  <a:lnTo>
                    <a:pt x="478" y="88"/>
                  </a:lnTo>
                  <a:lnTo>
                    <a:pt x="476" y="98"/>
                  </a:lnTo>
                  <a:lnTo>
                    <a:pt x="474" y="108"/>
                  </a:lnTo>
                  <a:lnTo>
                    <a:pt x="470" y="118"/>
                  </a:lnTo>
                  <a:lnTo>
                    <a:pt x="464" y="124"/>
                  </a:lnTo>
                  <a:lnTo>
                    <a:pt x="464" y="124"/>
                  </a:lnTo>
                  <a:lnTo>
                    <a:pt x="460" y="126"/>
                  </a:lnTo>
                  <a:lnTo>
                    <a:pt x="456" y="128"/>
                  </a:lnTo>
                  <a:lnTo>
                    <a:pt x="448" y="126"/>
                  </a:lnTo>
                  <a:lnTo>
                    <a:pt x="440" y="124"/>
                  </a:lnTo>
                  <a:lnTo>
                    <a:pt x="432" y="120"/>
                  </a:lnTo>
                  <a:lnTo>
                    <a:pt x="426" y="118"/>
                  </a:lnTo>
                  <a:lnTo>
                    <a:pt x="420" y="118"/>
                  </a:lnTo>
                  <a:lnTo>
                    <a:pt x="418" y="120"/>
                  </a:lnTo>
                  <a:lnTo>
                    <a:pt x="418" y="122"/>
                  </a:lnTo>
                  <a:lnTo>
                    <a:pt x="416" y="132"/>
                  </a:lnTo>
                  <a:lnTo>
                    <a:pt x="416" y="132"/>
                  </a:lnTo>
                  <a:lnTo>
                    <a:pt x="414" y="160"/>
                  </a:lnTo>
                  <a:lnTo>
                    <a:pt x="410" y="184"/>
                  </a:lnTo>
                  <a:lnTo>
                    <a:pt x="408" y="194"/>
                  </a:lnTo>
                  <a:lnTo>
                    <a:pt x="404" y="202"/>
                  </a:lnTo>
                  <a:lnTo>
                    <a:pt x="400" y="206"/>
                  </a:lnTo>
                  <a:lnTo>
                    <a:pt x="396" y="208"/>
                  </a:lnTo>
                  <a:lnTo>
                    <a:pt x="396" y="208"/>
                  </a:lnTo>
                  <a:lnTo>
                    <a:pt x="392" y="206"/>
                  </a:lnTo>
                  <a:lnTo>
                    <a:pt x="388" y="202"/>
                  </a:lnTo>
                  <a:lnTo>
                    <a:pt x="382" y="192"/>
                  </a:lnTo>
                  <a:lnTo>
                    <a:pt x="380" y="188"/>
                  </a:lnTo>
                  <a:lnTo>
                    <a:pt x="378" y="186"/>
                  </a:lnTo>
                  <a:lnTo>
                    <a:pt x="374" y="186"/>
                  </a:lnTo>
                  <a:lnTo>
                    <a:pt x="372" y="192"/>
                  </a:lnTo>
                  <a:lnTo>
                    <a:pt x="372" y="192"/>
                  </a:lnTo>
                  <a:lnTo>
                    <a:pt x="366" y="210"/>
                  </a:lnTo>
                  <a:lnTo>
                    <a:pt x="362" y="232"/>
                  </a:lnTo>
                  <a:lnTo>
                    <a:pt x="356" y="256"/>
                  </a:lnTo>
                  <a:lnTo>
                    <a:pt x="336" y="252"/>
                  </a:lnTo>
                  <a:lnTo>
                    <a:pt x="336" y="252"/>
                  </a:lnTo>
                  <a:lnTo>
                    <a:pt x="336" y="256"/>
                  </a:lnTo>
                  <a:lnTo>
                    <a:pt x="338" y="262"/>
                  </a:lnTo>
                  <a:lnTo>
                    <a:pt x="336" y="266"/>
                  </a:lnTo>
                  <a:lnTo>
                    <a:pt x="334" y="270"/>
                  </a:lnTo>
                  <a:lnTo>
                    <a:pt x="330" y="274"/>
                  </a:lnTo>
                  <a:lnTo>
                    <a:pt x="324" y="276"/>
                  </a:lnTo>
                  <a:lnTo>
                    <a:pt x="324" y="276"/>
                  </a:lnTo>
                  <a:lnTo>
                    <a:pt x="306" y="278"/>
                  </a:lnTo>
                  <a:lnTo>
                    <a:pt x="284" y="278"/>
                  </a:lnTo>
                  <a:lnTo>
                    <a:pt x="258" y="280"/>
                  </a:lnTo>
                  <a:lnTo>
                    <a:pt x="228" y="284"/>
                  </a:lnTo>
                  <a:lnTo>
                    <a:pt x="228" y="284"/>
                  </a:lnTo>
                  <a:lnTo>
                    <a:pt x="214" y="288"/>
                  </a:lnTo>
                  <a:lnTo>
                    <a:pt x="200" y="294"/>
                  </a:lnTo>
                  <a:lnTo>
                    <a:pt x="186" y="302"/>
                  </a:lnTo>
                  <a:lnTo>
                    <a:pt x="176" y="310"/>
                  </a:lnTo>
                  <a:lnTo>
                    <a:pt x="158" y="326"/>
                  </a:lnTo>
                  <a:lnTo>
                    <a:pt x="152" y="332"/>
                  </a:lnTo>
                  <a:lnTo>
                    <a:pt x="152" y="332"/>
                  </a:lnTo>
                  <a:lnTo>
                    <a:pt x="148" y="334"/>
                  </a:lnTo>
                  <a:lnTo>
                    <a:pt x="138" y="344"/>
                  </a:lnTo>
                  <a:lnTo>
                    <a:pt x="130" y="350"/>
                  </a:lnTo>
                  <a:lnTo>
                    <a:pt x="126" y="358"/>
                  </a:lnTo>
                  <a:lnTo>
                    <a:pt x="120" y="368"/>
                  </a:lnTo>
                  <a:lnTo>
                    <a:pt x="116" y="380"/>
                  </a:lnTo>
                  <a:lnTo>
                    <a:pt x="116" y="380"/>
                  </a:lnTo>
                  <a:lnTo>
                    <a:pt x="108" y="406"/>
                  </a:lnTo>
                  <a:lnTo>
                    <a:pt x="98" y="438"/>
                  </a:lnTo>
                  <a:lnTo>
                    <a:pt x="92" y="456"/>
                  </a:lnTo>
                  <a:lnTo>
                    <a:pt x="88" y="474"/>
                  </a:lnTo>
                  <a:lnTo>
                    <a:pt x="86" y="494"/>
                  </a:lnTo>
                  <a:lnTo>
                    <a:pt x="84" y="516"/>
                  </a:lnTo>
                  <a:lnTo>
                    <a:pt x="84" y="516"/>
                  </a:lnTo>
                  <a:lnTo>
                    <a:pt x="86" y="540"/>
                  </a:lnTo>
                  <a:lnTo>
                    <a:pt x="92" y="562"/>
                  </a:lnTo>
                  <a:lnTo>
                    <a:pt x="106" y="610"/>
                  </a:lnTo>
                  <a:lnTo>
                    <a:pt x="112" y="632"/>
                  </a:lnTo>
                  <a:lnTo>
                    <a:pt x="116" y="650"/>
                  </a:lnTo>
                  <a:lnTo>
                    <a:pt x="116" y="660"/>
                  </a:lnTo>
                  <a:lnTo>
                    <a:pt x="116" y="668"/>
                  </a:lnTo>
                  <a:lnTo>
                    <a:pt x="112" y="674"/>
                  </a:lnTo>
                  <a:lnTo>
                    <a:pt x="108" y="680"/>
                  </a:lnTo>
                  <a:lnTo>
                    <a:pt x="108" y="680"/>
                  </a:lnTo>
                  <a:lnTo>
                    <a:pt x="96" y="690"/>
                  </a:lnTo>
                  <a:lnTo>
                    <a:pt x="82" y="700"/>
                  </a:lnTo>
                  <a:lnTo>
                    <a:pt x="54" y="720"/>
                  </a:lnTo>
                  <a:lnTo>
                    <a:pt x="40" y="734"/>
                  </a:lnTo>
                  <a:lnTo>
                    <a:pt x="26" y="748"/>
                  </a:lnTo>
                  <a:lnTo>
                    <a:pt x="16" y="766"/>
                  </a:lnTo>
                  <a:lnTo>
                    <a:pt x="8" y="788"/>
                  </a:lnTo>
                  <a:lnTo>
                    <a:pt x="8" y="788"/>
                  </a:lnTo>
                  <a:lnTo>
                    <a:pt x="4" y="814"/>
                  </a:lnTo>
                  <a:lnTo>
                    <a:pt x="0" y="842"/>
                  </a:lnTo>
                  <a:lnTo>
                    <a:pt x="0" y="872"/>
                  </a:lnTo>
                  <a:lnTo>
                    <a:pt x="2" y="900"/>
                  </a:lnTo>
                  <a:lnTo>
                    <a:pt x="4" y="928"/>
                  </a:lnTo>
                  <a:lnTo>
                    <a:pt x="10" y="954"/>
                  </a:lnTo>
                  <a:lnTo>
                    <a:pt x="14" y="976"/>
                  </a:lnTo>
                  <a:lnTo>
                    <a:pt x="20" y="992"/>
                  </a:lnTo>
                  <a:lnTo>
                    <a:pt x="20" y="992"/>
                  </a:lnTo>
                  <a:lnTo>
                    <a:pt x="26" y="1004"/>
                  </a:lnTo>
                  <a:lnTo>
                    <a:pt x="32" y="1014"/>
                  </a:lnTo>
                  <a:lnTo>
                    <a:pt x="44" y="1026"/>
                  </a:lnTo>
                  <a:lnTo>
                    <a:pt x="46" y="1030"/>
                  </a:lnTo>
                  <a:lnTo>
                    <a:pt x="50" y="1034"/>
                  </a:lnTo>
                  <a:lnTo>
                    <a:pt x="50" y="1038"/>
                  </a:lnTo>
                  <a:lnTo>
                    <a:pt x="48" y="1044"/>
                  </a:lnTo>
                  <a:lnTo>
                    <a:pt x="48" y="1044"/>
                  </a:lnTo>
                  <a:lnTo>
                    <a:pt x="46" y="1052"/>
                  </a:lnTo>
                  <a:lnTo>
                    <a:pt x="44" y="1060"/>
                  </a:lnTo>
                  <a:lnTo>
                    <a:pt x="46" y="1072"/>
                  </a:lnTo>
                  <a:lnTo>
                    <a:pt x="50" y="1084"/>
                  </a:lnTo>
                  <a:lnTo>
                    <a:pt x="54" y="1096"/>
                  </a:lnTo>
                  <a:lnTo>
                    <a:pt x="64" y="1106"/>
                  </a:lnTo>
                  <a:lnTo>
                    <a:pt x="76" y="1116"/>
                  </a:lnTo>
                  <a:lnTo>
                    <a:pt x="92" y="1124"/>
                  </a:lnTo>
                  <a:lnTo>
                    <a:pt x="92" y="1124"/>
                  </a:lnTo>
                  <a:lnTo>
                    <a:pt x="108" y="1128"/>
                  </a:lnTo>
                  <a:lnTo>
                    <a:pt x="120" y="1130"/>
                  </a:lnTo>
                  <a:lnTo>
                    <a:pt x="130" y="1130"/>
                  </a:lnTo>
                  <a:lnTo>
                    <a:pt x="140" y="1128"/>
                  </a:lnTo>
                  <a:lnTo>
                    <a:pt x="156" y="1122"/>
                  </a:lnTo>
                  <a:lnTo>
                    <a:pt x="166" y="1120"/>
                  </a:lnTo>
                  <a:lnTo>
                    <a:pt x="180" y="1120"/>
                  </a:lnTo>
                  <a:lnTo>
                    <a:pt x="180" y="1120"/>
                  </a:lnTo>
                  <a:lnTo>
                    <a:pt x="206" y="1120"/>
                  </a:lnTo>
                  <a:lnTo>
                    <a:pt x="218" y="1120"/>
                  </a:lnTo>
                  <a:lnTo>
                    <a:pt x="228" y="1118"/>
                  </a:lnTo>
                  <a:lnTo>
                    <a:pt x="238" y="1114"/>
                  </a:lnTo>
                  <a:lnTo>
                    <a:pt x="246" y="1106"/>
                  </a:lnTo>
                  <a:lnTo>
                    <a:pt x="256" y="1096"/>
                  </a:lnTo>
                  <a:lnTo>
                    <a:pt x="264" y="1080"/>
                  </a:lnTo>
                  <a:lnTo>
                    <a:pt x="264" y="1080"/>
                  </a:lnTo>
                  <a:lnTo>
                    <a:pt x="282" y="1044"/>
                  </a:lnTo>
                  <a:lnTo>
                    <a:pt x="300" y="1006"/>
                  </a:lnTo>
                  <a:lnTo>
                    <a:pt x="312" y="972"/>
                  </a:lnTo>
                  <a:lnTo>
                    <a:pt x="318" y="956"/>
                  </a:lnTo>
                  <a:lnTo>
                    <a:pt x="320" y="940"/>
                  </a:lnTo>
                  <a:lnTo>
                    <a:pt x="320" y="940"/>
                  </a:lnTo>
                  <a:lnTo>
                    <a:pt x="324" y="920"/>
                  </a:lnTo>
                  <a:lnTo>
                    <a:pt x="336" y="894"/>
                  </a:lnTo>
                  <a:lnTo>
                    <a:pt x="350" y="864"/>
                  </a:lnTo>
                  <a:lnTo>
                    <a:pt x="368" y="830"/>
                  </a:lnTo>
                  <a:lnTo>
                    <a:pt x="404" y="764"/>
                  </a:lnTo>
                  <a:lnTo>
                    <a:pt x="432" y="712"/>
                  </a:lnTo>
                  <a:lnTo>
                    <a:pt x="432" y="712"/>
                  </a:lnTo>
                  <a:lnTo>
                    <a:pt x="456" y="658"/>
                  </a:lnTo>
                  <a:lnTo>
                    <a:pt x="486" y="586"/>
                  </a:lnTo>
                  <a:lnTo>
                    <a:pt x="510" y="518"/>
                  </a:lnTo>
                  <a:lnTo>
                    <a:pt x="518" y="490"/>
                  </a:lnTo>
                  <a:lnTo>
                    <a:pt x="520" y="472"/>
                  </a:lnTo>
                  <a:lnTo>
                    <a:pt x="520" y="472"/>
                  </a:lnTo>
                  <a:lnTo>
                    <a:pt x="520" y="460"/>
                  </a:lnTo>
                  <a:lnTo>
                    <a:pt x="518" y="452"/>
                  </a:lnTo>
                  <a:lnTo>
                    <a:pt x="512" y="440"/>
                  </a:lnTo>
                  <a:lnTo>
                    <a:pt x="508" y="430"/>
                  </a:lnTo>
                  <a:lnTo>
                    <a:pt x="508" y="424"/>
                  </a:lnTo>
                  <a:lnTo>
                    <a:pt x="508" y="416"/>
                  </a:lnTo>
                  <a:lnTo>
                    <a:pt x="508" y="416"/>
                  </a:lnTo>
                  <a:lnTo>
                    <a:pt x="510" y="406"/>
                  </a:lnTo>
                  <a:lnTo>
                    <a:pt x="514" y="396"/>
                  </a:lnTo>
                  <a:lnTo>
                    <a:pt x="526" y="378"/>
                  </a:lnTo>
                  <a:lnTo>
                    <a:pt x="540" y="360"/>
                  </a:lnTo>
                  <a:lnTo>
                    <a:pt x="556" y="348"/>
                  </a:lnTo>
                  <a:lnTo>
                    <a:pt x="556" y="348"/>
                  </a:lnTo>
                  <a:lnTo>
                    <a:pt x="586" y="328"/>
                  </a:lnTo>
                  <a:lnTo>
                    <a:pt x="600" y="320"/>
                  </a:lnTo>
                  <a:lnTo>
                    <a:pt x="606" y="316"/>
                  </a:lnTo>
                  <a:lnTo>
                    <a:pt x="612" y="316"/>
                  </a:lnTo>
                  <a:lnTo>
                    <a:pt x="612" y="316"/>
                  </a:lnTo>
                  <a:lnTo>
                    <a:pt x="614" y="316"/>
                  </a:lnTo>
                  <a:lnTo>
                    <a:pt x="616" y="314"/>
                  </a:lnTo>
                  <a:lnTo>
                    <a:pt x="618" y="306"/>
                  </a:lnTo>
                  <a:lnTo>
                    <a:pt x="616" y="296"/>
                  </a:lnTo>
                  <a:lnTo>
                    <a:pt x="614" y="282"/>
                  </a:lnTo>
                  <a:lnTo>
                    <a:pt x="608" y="254"/>
                  </a:lnTo>
                  <a:lnTo>
                    <a:pt x="606" y="240"/>
                  </a:lnTo>
                  <a:lnTo>
                    <a:pt x="604" y="228"/>
                  </a:lnTo>
                  <a:lnTo>
                    <a:pt x="604" y="228"/>
                  </a:lnTo>
                  <a:lnTo>
                    <a:pt x="604" y="202"/>
                  </a:lnTo>
                  <a:lnTo>
                    <a:pt x="602" y="170"/>
                  </a:lnTo>
                  <a:lnTo>
                    <a:pt x="600" y="152"/>
                  </a:lnTo>
                  <a:lnTo>
                    <a:pt x="596" y="134"/>
                  </a:lnTo>
                  <a:lnTo>
                    <a:pt x="590" y="116"/>
                  </a:lnTo>
                  <a:lnTo>
                    <a:pt x="580" y="100"/>
                  </a:lnTo>
                  <a:lnTo>
                    <a:pt x="580" y="100"/>
                  </a:lnTo>
                  <a:lnTo>
                    <a:pt x="570" y="82"/>
                  </a:lnTo>
                  <a:lnTo>
                    <a:pt x="564" y="64"/>
                  </a:lnTo>
                  <a:lnTo>
                    <a:pt x="550" y="26"/>
                  </a:lnTo>
                  <a:lnTo>
                    <a:pt x="542" y="12"/>
                  </a:lnTo>
                  <a:lnTo>
                    <a:pt x="538" y="6"/>
                  </a:lnTo>
                  <a:lnTo>
                    <a:pt x="534" y="2"/>
                  </a:lnTo>
                  <a:lnTo>
                    <a:pt x="528" y="0"/>
                  </a:lnTo>
                  <a:lnTo>
                    <a:pt x="522" y="0"/>
                  </a:lnTo>
                  <a:lnTo>
                    <a:pt x="516" y="0"/>
                  </a:lnTo>
                  <a:lnTo>
                    <a:pt x="508" y="4"/>
                  </a:lnTo>
                  <a:lnTo>
                    <a:pt x="508" y="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noFill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53" name="Freeform 1924"/>
            <p:cNvSpPr>
              <a:spLocks/>
            </p:cNvSpPr>
            <p:nvPr/>
          </p:nvSpPr>
          <p:spPr bwMode="auto">
            <a:xfrm>
              <a:off x="3498850" y="1403350"/>
              <a:ext cx="20638" cy="14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16"/>
                </a:cxn>
                <a:cxn ang="0">
                  <a:pos x="8" y="16"/>
                </a:cxn>
                <a:cxn ang="0">
                  <a:pos x="12" y="12"/>
                </a:cxn>
                <a:cxn ang="0">
                  <a:pos x="20" y="6"/>
                </a:cxn>
                <a:cxn ang="0">
                  <a:pos x="22" y="4"/>
                </a:cxn>
                <a:cxn ang="0">
                  <a:pos x="20" y="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" h="16">
                  <a:moveTo>
                    <a:pt x="0" y="0"/>
                  </a:moveTo>
                  <a:lnTo>
                    <a:pt x="8" y="16"/>
                  </a:lnTo>
                  <a:lnTo>
                    <a:pt x="8" y="16"/>
                  </a:lnTo>
                  <a:lnTo>
                    <a:pt x="12" y="12"/>
                  </a:lnTo>
                  <a:lnTo>
                    <a:pt x="20" y="6"/>
                  </a:lnTo>
                  <a:lnTo>
                    <a:pt x="22" y="4"/>
                  </a:lnTo>
                  <a:lnTo>
                    <a:pt x="20" y="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54" name="Freeform 1925"/>
            <p:cNvSpPr>
              <a:spLocks/>
            </p:cNvSpPr>
            <p:nvPr/>
          </p:nvSpPr>
          <p:spPr bwMode="auto">
            <a:xfrm>
              <a:off x="3752850" y="1425575"/>
              <a:ext cx="33338" cy="39688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30"/>
                </a:cxn>
                <a:cxn ang="0">
                  <a:pos x="10" y="38"/>
                </a:cxn>
                <a:cxn ang="0">
                  <a:pos x="12" y="42"/>
                </a:cxn>
                <a:cxn ang="0">
                  <a:pos x="16" y="44"/>
                </a:cxn>
                <a:cxn ang="0">
                  <a:pos x="20" y="42"/>
                </a:cxn>
                <a:cxn ang="0">
                  <a:pos x="24" y="36"/>
                </a:cxn>
                <a:cxn ang="0">
                  <a:pos x="24" y="36"/>
                </a:cxn>
                <a:cxn ang="0">
                  <a:pos x="30" y="20"/>
                </a:cxn>
                <a:cxn ang="0">
                  <a:pos x="36" y="8"/>
                </a:cxn>
                <a:cxn ang="0">
                  <a:pos x="36" y="4"/>
                </a:cxn>
                <a:cxn ang="0">
                  <a:pos x="34" y="0"/>
                </a:cxn>
                <a:cxn ang="0">
                  <a:pos x="28" y="0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36" h="44">
                  <a:moveTo>
                    <a:pt x="20" y="0"/>
                  </a:moveTo>
                  <a:lnTo>
                    <a:pt x="0" y="24"/>
                  </a:lnTo>
                  <a:lnTo>
                    <a:pt x="0" y="24"/>
                  </a:lnTo>
                  <a:lnTo>
                    <a:pt x="2" y="30"/>
                  </a:lnTo>
                  <a:lnTo>
                    <a:pt x="10" y="38"/>
                  </a:lnTo>
                  <a:lnTo>
                    <a:pt x="12" y="42"/>
                  </a:lnTo>
                  <a:lnTo>
                    <a:pt x="16" y="44"/>
                  </a:lnTo>
                  <a:lnTo>
                    <a:pt x="20" y="42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30" y="20"/>
                  </a:lnTo>
                  <a:lnTo>
                    <a:pt x="36" y="8"/>
                  </a:lnTo>
                  <a:lnTo>
                    <a:pt x="36" y="4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55" name="Freeform 1928"/>
            <p:cNvSpPr>
              <a:spLocks/>
            </p:cNvSpPr>
            <p:nvPr/>
          </p:nvSpPr>
          <p:spPr bwMode="auto">
            <a:xfrm>
              <a:off x="3548063" y="2552700"/>
              <a:ext cx="209550" cy="58738"/>
            </a:xfrm>
            <a:custGeom>
              <a:avLst/>
              <a:gdLst/>
              <a:ahLst/>
              <a:cxnLst>
                <a:cxn ang="0">
                  <a:pos x="24" y="6"/>
                </a:cxn>
                <a:cxn ang="0">
                  <a:pos x="24" y="6"/>
                </a:cxn>
                <a:cxn ang="0">
                  <a:pos x="28" y="4"/>
                </a:cxn>
                <a:cxn ang="0">
                  <a:pos x="36" y="2"/>
                </a:cxn>
                <a:cxn ang="0">
                  <a:pos x="54" y="0"/>
                </a:cxn>
                <a:cxn ang="0">
                  <a:pos x="66" y="2"/>
                </a:cxn>
                <a:cxn ang="0">
                  <a:pos x="80" y="4"/>
                </a:cxn>
                <a:cxn ang="0">
                  <a:pos x="80" y="4"/>
                </a:cxn>
                <a:cxn ang="0">
                  <a:pos x="104" y="8"/>
                </a:cxn>
                <a:cxn ang="0">
                  <a:pos x="124" y="8"/>
                </a:cxn>
                <a:cxn ang="0">
                  <a:pos x="142" y="8"/>
                </a:cxn>
                <a:cxn ang="0">
                  <a:pos x="162" y="8"/>
                </a:cxn>
                <a:cxn ang="0">
                  <a:pos x="162" y="8"/>
                </a:cxn>
                <a:cxn ang="0">
                  <a:pos x="186" y="8"/>
                </a:cxn>
                <a:cxn ang="0">
                  <a:pos x="210" y="8"/>
                </a:cxn>
                <a:cxn ang="0">
                  <a:pos x="218" y="10"/>
                </a:cxn>
                <a:cxn ang="0">
                  <a:pos x="224" y="12"/>
                </a:cxn>
                <a:cxn ang="0">
                  <a:pos x="226" y="14"/>
                </a:cxn>
                <a:cxn ang="0">
                  <a:pos x="226" y="18"/>
                </a:cxn>
                <a:cxn ang="0">
                  <a:pos x="224" y="24"/>
                </a:cxn>
                <a:cxn ang="0">
                  <a:pos x="224" y="24"/>
                </a:cxn>
                <a:cxn ang="0">
                  <a:pos x="216" y="40"/>
                </a:cxn>
                <a:cxn ang="0">
                  <a:pos x="212" y="50"/>
                </a:cxn>
                <a:cxn ang="0">
                  <a:pos x="210" y="54"/>
                </a:cxn>
                <a:cxn ang="0">
                  <a:pos x="204" y="58"/>
                </a:cxn>
                <a:cxn ang="0">
                  <a:pos x="198" y="60"/>
                </a:cxn>
                <a:cxn ang="0">
                  <a:pos x="188" y="62"/>
                </a:cxn>
                <a:cxn ang="0">
                  <a:pos x="188" y="62"/>
                </a:cxn>
                <a:cxn ang="0">
                  <a:pos x="180" y="62"/>
                </a:cxn>
                <a:cxn ang="0">
                  <a:pos x="174" y="62"/>
                </a:cxn>
                <a:cxn ang="0">
                  <a:pos x="170" y="60"/>
                </a:cxn>
                <a:cxn ang="0">
                  <a:pos x="168" y="58"/>
                </a:cxn>
                <a:cxn ang="0">
                  <a:pos x="164" y="52"/>
                </a:cxn>
                <a:cxn ang="0">
                  <a:pos x="162" y="50"/>
                </a:cxn>
                <a:cxn ang="0">
                  <a:pos x="156" y="48"/>
                </a:cxn>
                <a:cxn ang="0">
                  <a:pos x="156" y="48"/>
                </a:cxn>
                <a:cxn ang="0">
                  <a:pos x="142" y="48"/>
                </a:cxn>
                <a:cxn ang="0">
                  <a:pos x="126" y="44"/>
                </a:cxn>
                <a:cxn ang="0">
                  <a:pos x="108" y="44"/>
                </a:cxn>
                <a:cxn ang="0">
                  <a:pos x="98" y="46"/>
                </a:cxn>
                <a:cxn ang="0">
                  <a:pos x="90" y="48"/>
                </a:cxn>
                <a:cxn ang="0">
                  <a:pos x="90" y="48"/>
                </a:cxn>
                <a:cxn ang="0">
                  <a:pos x="74" y="56"/>
                </a:cxn>
                <a:cxn ang="0">
                  <a:pos x="60" y="60"/>
                </a:cxn>
                <a:cxn ang="0">
                  <a:pos x="46" y="62"/>
                </a:cxn>
                <a:cxn ang="0">
                  <a:pos x="34" y="62"/>
                </a:cxn>
                <a:cxn ang="0">
                  <a:pos x="34" y="62"/>
                </a:cxn>
                <a:cxn ang="0">
                  <a:pos x="10" y="62"/>
                </a:cxn>
                <a:cxn ang="0">
                  <a:pos x="0" y="64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2" y="36"/>
                </a:cxn>
                <a:cxn ang="0">
                  <a:pos x="24" y="32"/>
                </a:cxn>
                <a:cxn ang="0">
                  <a:pos x="26" y="28"/>
                </a:cxn>
                <a:cxn ang="0">
                  <a:pos x="26" y="28"/>
                </a:cxn>
                <a:cxn ang="0">
                  <a:pos x="26" y="24"/>
                </a:cxn>
                <a:cxn ang="0">
                  <a:pos x="30" y="22"/>
                </a:cxn>
                <a:cxn ang="0">
                  <a:pos x="34" y="16"/>
                </a:cxn>
                <a:cxn ang="0">
                  <a:pos x="36" y="12"/>
                </a:cxn>
                <a:cxn ang="0">
                  <a:pos x="34" y="10"/>
                </a:cxn>
                <a:cxn ang="0">
                  <a:pos x="32" y="8"/>
                </a:cxn>
                <a:cxn ang="0">
                  <a:pos x="24" y="6"/>
                </a:cxn>
                <a:cxn ang="0">
                  <a:pos x="24" y="6"/>
                </a:cxn>
              </a:cxnLst>
              <a:rect l="0" t="0" r="r" b="b"/>
              <a:pathLst>
                <a:path w="226" h="64">
                  <a:moveTo>
                    <a:pt x="24" y="6"/>
                  </a:moveTo>
                  <a:lnTo>
                    <a:pt x="24" y="6"/>
                  </a:lnTo>
                  <a:lnTo>
                    <a:pt x="28" y="4"/>
                  </a:lnTo>
                  <a:lnTo>
                    <a:pt x="36" y="2"/>
                  </a:lnTo>
                  <a:lnTo>
                    <a:pt x="54" y="0"/>
                  </a:lnTo>
                  <a:lnTo>
                    <a:pt x="66" y="2"/>
                  </a:lnTo>
                  <a:lnTo>
                    <a:pt x="80" y="4"/>
                  </a:lnTo>
                  <a:lnTo>
                    <a:pt x="80" y="4"/>
                  </a:lnTo>
                  <a:lnTo>
                    <a:pt x="104" y="8"/>
                  </a:lnTo>
                  <a:lnTo>
                    <a:pt x="124" y="8"/>
                  </a:lnTo>
                  <a:lnTo>
                    <a:pt x="142" y="8"/>
                  </a:lnTo>
                  <a:lnTo>
                    <a:pt x="162" y="8"/>
                  </a:lnTo>
                  <a:lnTo>
                    <a:pt x="162" y="8"/>
                  </a:lnTo>
                  <a:lnTo>
                    <a:pt x="186" y="8"/>
                  </a:lnTo>
                  <a:lnTo>
                    <a:pt x="210" y="8"/>
                  </a:lnTo>
                  <a:lnTo>
                    <a:pt x="218" y="10"/>
                  </a:lnTo>
                  <a:lnTo>
                    <a:pt x="224" y="12"/>
                  </a:lnTo>
                  <a:lnTo>
                    <a:pt x="226" y="14"/>
                  </a:lnTo>
                  <a:lnTo>
                    <a:pt x="226" y="18"/>
                  </a:lnTo>
                  <a:lnTo>
                    <a:pt x="224" y="24"/>
                  </a:lnTo>
                  <a:lnTo>
                    <a:pt x="224" y="24"/>
                  </a:lnTo>
                  <a:lnTo>
                    <a:pt x="216" y="40"/>
                  </a:lnTo>
                  <a:lnTo>
                    <a:pt x="212" y="50"/>
                  </a:lnTo>
                  <a:lnTo>
                    <a:pt x="210" y="54"/>
                  </a:lnTo>
                  <a:lnTo>
                    <a:pt x="204" y="58"/>
                  </a:lnTo>
                  <a:lnTo>
                    <a:pt x="198" y="60"/>
                  </a:lnTo>
                  <a:lnTo>
                    <a:pt x="188" y="62"/>
                  </a:lnTo>
                  <a:lnTo>
                    <a:pt x="188" y="62"/>
                  </a:lnTo>
                  <a:lnTo>
                    <a:pt x="180" y="62"/>
                  </a:lnTo>
                  <a:lnTo>
                    <a:pt x="174" y="62"/>
                  </a:lnTo>
                  <a:lnTo>
                    <a:pt x="170" y="60"/>
                  </a:lnTo>
                  <a:lnTo>
                    <a:pt x="168" y="58"/>
                  </a:lnTo>
                  <a:lnTo>
                    <a:pt x="164" y="52"/>
                  </a:lnTo>
                  <a:lnTo>
                    <a:pt x="162" y="50"/>
                  </a:lnTo>
                  <a:lnTo>
                    <a:pt x="156" y="48"/>
                  </a:lnTo>
                  <a:lnTo>
                    <a:pt x="156" y="48"/>
                  </a:lnTo>
                  <a:lnTo>
                    <a:pt x="142" y="48"/>
                  </a:lnTo>
                  <a:lnTo>
                    <a:pt x="126" y="44"/>
                  </a:lnTo>
                  <a:lnTo>
                    <a:pt x="108" y="44"/>
                  </a:lnTo>
                  <a:lnTo>
                    <a:pt x="98" y="46"/>
                  </a:lnTo>
                  <a:lnTo>
                    <a:pt x="90" y="48"/>
                  </a:lnTo>
                  <a:lnTo>
                    <a:pt x="90" y="48"/>
                  </a:lnTo>
                  <a:lnTo>
                    <a:pt x="74" y="56"/>
                  </a:lnTo>
                  <a:lnTo>
                    <a:pt x="60" y="60"/>
                  </a:lnTo>
                  <a:lnTo>
                    <a:pt x="46" y="62"/>
                  </a:lnTo>
                  <a:lnTo>
                    <a:pt x="34" y="62"/>
                  </a:lnTo>
                  <a:lnTo>
                    <a:pt x="34" y="62"/>
                  </a:lnTo>
                  <a:lnTo>
                    <a:pt x="10" y="62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2" y="36"/>
                  </a:lnTo>
                  <a:lnTo>
                    <a:pt x="24" y="32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24"/>
                  </a:lnTo>
                  <a:lnTo>
                    <a:pt x="30" y="22"/>
                  </a:lnTo>
                  <a:lnTo>
                    <a:pt x="34" y="16"/>
                  </a:lnTo>
                  <a:lnTo>
                    <a:pt x="36" y="12"/>
                  </a:lnTo>
                  <a:lnTo>
                    <a:pt x="34" y="10"/>
                  </a:lnTo>
                  <a:lnTo>
                    <a:pt x="32" y="8"/>
                  </a:lnTo>
                  <a:lnTo>
                    <a:pt x="24" y="6"/>
                  </a:lnTo>
                  <a:lnTo>
                    <a:pt x="24" y="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56" name="Freeform 1929"/>
            <p:cNvSpPr>
              <a:spLocks/>
            </p:cNvSpPr>
            <p:nvPr/>
          </p:nvSpPr>
          <p:spPr bwMode="auto">
            <a:xfrm>
              <a:off x="5229225" y="3541713"/>
              <a:ext cx="25400" cy="33337"/>
            </a:xfrm>
            <a:custGeom>
              <a:avLst/>
              <a:gdLst/>
              <a:ahLst/>
              <a:cxnLst>
                <a:cxn ang="0">
                  <a:pos x="8" y="4"/>
                </a:cxn>
                <a:cxn ang="0">
                  <a:pos x="8" y="4"/>
                </a:cxn>
                <a:cxn ang="0">
                  <a:pos x="2" y="14"/>
                </a:cxn>
                <a:cxn ang="0">
                  <a:pos x="0" y="22"/>
                </a:cxn>
                <a:cxn ang="0">
                  <a:pos x="0" y="26"/>
                </a:cxn>
                <a:cxn ang="0">
                  <a:pos x="0" y="30"/>
                </a:cxn>
                <a:cxn ang="0">
                  <a:pos x="0" y="30"/>
                </a:cxn>
                <a:cxn ang="0">
                  <a:pos x="2" y="34"/>
                </a:cxn>
                <a:cxn ang="0">
                  <a:pos x="6" y="36"/>
                </a:cxn>
                <a:cxn ang="0">
                  <a:pos x="14" y="36"/>
                </a:cxn>
                <a:cxn ang="0">
                  <a:pos x="22" y="34"/>
                </a:cxn>
                <a:cxn ang="0">
                  <a:pos x="26" y="30"/>
                </a:cxn>
                <a:cxn ang="0">
                  <a:pos x="26" y="28"/>
                </a:cxn>
                <a:cxn ang="0">
                  <a:pos x="26" y="28"/>
                </a:cxn>
                <a:cxn ang="0">
                  <a:pos x="26" y="18"/>
                </a:cxn>
                <a:cxn ang="0">
                  <a:pos x="24" y="6"/>
                </a:cxn>
                <a:cxn ang="0">
                  <a:pos x="22" y="2"/>
                </a:cxn>
                <a:cxn ang="0">
                  <a:pos x="18" y="0"/>
                </a:cxn>
                <a:cxn ang="0">
                  <a:pos x="14" y="0"/>
                </a:cxn>
                <a:cxn ang="0">
                  <a:pos x="8" y="4"/>
                </a:cxn>
                <a:cxn ang="0">
                  <a:pos x="8" y="4"/>
                </a:cxn>
              </a:cxnLst>
              <a:rect l="0" t="0" r="r" b="b"/>
              <a:pathLst>
                <a:path w="26" h="36">
                  <a:moveTo>
                    <a:pt x="8" y="4"/>
                  </a:moveTo>
                  <a:lnTo>
                    <a:pt x="8" y="4"/>
                  </a:lnTo>
                  <a:lnTo>
                    <a:pt x="2" y="14"/>
                  </a:lnTo>
                  <a:lnTo>
                    <a:pt x="0" y="22"/>
                  </a:lnTo>
                  <a:lnTo>
                    <a:pt x="0" y="26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" y="34"/>
                  </a:lnTo>
                  <a:lnTo>
                    <a:pt x="6" y="36"/>
                  </a:lnTo>
                  <a:lnTo>
                    <a:pt x="14" y="36"/>
                  </a:lnTo>
                  <a:lnTo>
                    <a:pt x="22" y="34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18"/>
                  </a:lnTo>
                  <a:lnTo>
                    <a:pt x="24" y="6"/>
                  </a:lnTo>
                  <a:lnTo>
                    <a:pt x="22" y="2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8" y="4"/>
                  </a:lnTo>
                  <a:lnTo>
                    <a:pt x="8" y="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57" name="Freeform 1930"/>
            <p:cNvSpPr>
              <a:spLocks/>
            </p:cNvSpPr>
            <p:nvPr/>
          </p:nvSpPr>
          <p:spPr bwMode="auto">
            <a:xfrm>
              <a:off x="5286375" y="3460750"/>
              <a:ext cx="26988" cy="22225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4" y="4"/>
                </a:cxn>
                <a:cxn ang="0">
                  <a:pos x="0" y="14"/>
                </a:cxn>
                <a:cxn ang="0">
                  <a:pos x="0" y="20"/>
                </a:cxn>
                <a:cxn ang="0">
                  <a:pos x="0" y="24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8" y="22"/>
                </a:cxn>
                <a:cxn ang="0">
                  <a:pos x="18" y="18"/>
                </a:cxn>
                <a:cxn ang="0">
                  <a:pos x="28" y="14"/>
                </a:cxn>
                <a:cxn ang="0">
                  <a:pos x="28" y="14"/>
                </a:cxn>
                <a:cxn ang="0">
                  <a:pos x="28" y="10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18" y="0"/>
                </a:cxn>
                <a:cxn ang="0">
                  <a:pos x="12" y="0"/>
                </a:cxn>
                <a:cxn ang="0">
                  <a:pos x="4" y="4"/>
                </a:cxn>
                <a:cxn ang="0">
                  <a:pos x="4" y="4"/>
                </a:cxn>
              </a:cxnLst>
              <a:rect l="0" t="0" r="r" b="b"/>
              <a:pathLst>
                <a:path w="28" h="24">
                  <a:moveTo>
                    <a:pt x="4" y="4"/>
                  </a:moveTo>
                  <a:lnTo>
                    <a:pt x="4" y="4"/>
                  </a:lnTo>
                  <a:lnTo>
                    <a:pt x="0" y="14"/>
                  </a:lnTo>
                  <a:lnTo>
                    <a:pt x="0" y="20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8" y="22"/>
                  </a:lnTo>
                  <a:lnTo>
                    <a:pt x="18" y="18"/>
                  </a:lnTo>
                  <a:lnTo>
                    <a:pt x="28" y="14"/>
                  </a:lnTo>
                  <a:lnTo>
                    <a:pt x="28" y="14"/>
                  </a:lnTo>
                  <a:lnTo>
                    <a:pt x="28" y="10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18" y="0"/>
                  </a:lnTo>
                  <a:lnTo>
                    <a:pt x="12" y="0"/>
                  </a:lnTo>
                  <a:lnTo>
                    <a:pt x="4" y="4"/>
                  </a:lnTo>
                  <a:lnTo>
                    <a:pt x="4" y="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58" name="Freeform 1931"/>
            <p:cNvSpPr>
              <a:spLocks/>
            </p:cNvSpPr>
            <p:nvPr/>
          </p:nvSpPr>
          <p:spPr bwMode="auto">
            <a:xfrm>
              <a:off x="5386388" y="3294063"/>
              <a:ext cx="47625" cy="47625"/>
            </a:xfrm>
            <a:custGeom>
              <a:avLst/>
              <a:gdLst/>
              <a:ahLst/>
              <a:cxnLst>
                <a:cxn ang="0">
                  <a:pos x="10" y="16"/>
                </a:cxn>
                <a:cxn ang="0">
                  <a:pos x="2" y="32"/>
                </a:cxn>
                <a:cxn ang="0">
                  <a:pos x="2" y="32"/>
                </a:cxn>
                <a:cxn ang="0">
                  <a:pos x="0" y="42"/>
                </a:cxn>
                <a:cxn ang="0">
                  <a:pos x="0" y="48"/>
                </a:cxn>
                <a:cxn ang="0">
                  <a:pos x="2" y="50"/>
                </a:cxn>
                <a:cxn ang="0">
                  <a:pos x="6" y="52"/>
                </a:cxn>
                <a:cxn ang="0">
                  <a:pos x="6" y="52"/>
                </a:cxn>
                <a:cxn ang="0">
                  <a:pos x="14" y="52"/>
                </a:cxn>
                <a:cxn ang="0">
                  <a:pos x="20" y="50"/>
                </a:cxn>
                <a:cxn ang="0">
                  <a:pos x="36" y="40"/>
                </a:cxn>
                <a:cxn ang="0">
                  <a:pos x="36" y="40"/>
                </a:cxn>
                <a:cxn ang="0">
                  <a:pos x="42" y="36"/>
                </a:cxn>
                <a:cxn ang="0">
                  <a:pos x="46" y="32"/>
                </a:cxn>
                <a:cxn ang="0">
                  <a:pos x="48" y="26"/>
                </a:cxn>
                <a:cxn ang="0">
                  <a:pos x="50" y="22"/>
                </a:cxn>
                <a:cxn ang="0">
                  <a:pos x="52" y="16"/>
                </a:cxn>
                <a:cxn ang="0">
                  <a:pos x="50" y="12"/>
                </a:cxn>
                <a:cxn ang="0">
                  <a:pos x="50" y="8"/>
                </a:cxn>
                <a:cxn ang="0">
                  <a:pos x="46" y="6"/>
                </a:cxn>
                <a:cxn ang="0">
                  <a:pos x="46" y="6"/>
                </a:cxn>
                <a:cxn ang="0">
                  <a:pos x="36" y="2"/>
                </a:cxn>
                <a:cxn ang="0">
                  <a:pos x="26" y="0"/>
                </a:cxn>
                <a:cxn ang="0">
                  <a:pos x="20" y="0"/>
                </a:cxn>
                <a:cxn ang="0">
                  <a:pos x="16" y="2"/>
                </a:cxn>
                <a:cxn ang="0">
                  <a:pos x="12" y="8"/>
                </a:cxn>
                <a:cxn ang="0">
                  <a:pos x="10" y="16"/>
                </a:cxn>
                <a:cxn ang="0">
                  <a:pos x="10" y="16"/>
                </a:cxn>
              </a:cxnLst>
              <a:rect l="0" t="0" r="r" b="b"/>
              <a:pathLst>
                <a:path w="52" h="52">
                  <a:moveTo>
                    <a:pt x="10" y="16"/>
                  </a:moveTo>
                  <a:lnTo>
                    <a:pt x="2" y="32"/>
                  </a:lnTo>
                  <a:lnTo>
                    <a:pt x="2" y="32"/>
                  </a:lnTo>
                  <a:lnTo>
                    <a:pt x="0" y="42"/>
                  </a:lnTo>
                  <a:lnTo>
                    <a:pt x="0" y="48"/>
                  </a:lnTo>
                  <a:lnTo>
                    <a:pt x="2" y="50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14" y="52"/>
                  </a:lnTo>
                  <a:lnTo>
                    <a:pt x="20" y="50"/>
                  </a:lnTo>
                  <a:lnTo>
                    <a:pt x="36" y="40"/>
                  </a:lnTo>
                  <a:lnTo>
                    <a:pt x="36" y="40"/>
                  </a:lnTo>
                  <a:lnTo>
                    <a:pt x="42" y="36"/>
                  </a:lnTo>
                  <a:lnTo>
                    <a:pt x="46" y="32"/>
                  </a:lnTo>
                  <a:lnTo>
                    <a:pt x="48" y="26"/>
                  </a:lnTo>
                  <a:lnTo>
                    <a:pt x="50" y="22"/>
                  </a:lnTo>
                  <a:lnTo>
                    <a:pt x="52" y="16"/>
                  </a:lnTo>
                  <a:lnTo>
                    <a:pt x="50" y="12"/>
                  </a:lnTo>
                  <a:lnTo>
                    <a:pt x="50" y="8"/>
                  </a:lnTo>
                  <a:lnTo>
                    <a:pt x="46" y="6"/>
                  </a:lnTo>
                  <a:lnTo>
                    <a:pt x="46" y="6"/>
                  </a:lnTo>
                  <a:lnTo>
                    <a:pt x="36" y="2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16" y="2"/>
                  </a:lnTo>
                  <a:lnTo>
                    <a:pt x="12" y="8"/>
                  </a:lnTo>
                  <a:lnTo>
                    <a:pt x="10" y="16"/>
                  </a:lnTo>
                  <a:lnTo>
                    <a:pt x="10" y="1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59" name="Freeform 1932"/>
            <p:cNvSpPr>
              <a:spLocks/>
            </p:cNvSpPr>
            <p:nvPr/>
          </p:nvSpPr>
          <p:spPr bwMode="auto">
            <a:xfrm>
              <a:off x="3525838" y="1497013"/>
              <a:ext cx="636587" cy="508000"/>
            </a:xfrm>
            <a:custGeom>
              <a:avLst/>
              <a:gdLst/>
              <a:ahLst/>
              <a:cxnLst>
                <a:cxn ang="0">
                  <a:pos x="690" y="0"/>
                </a:cxn>
                <a:cxn ang="0">
                  <a:pos x="416" y="174"/>
                </a:cxn>
                <a:cxn ang="0">
                  <a:pos x="412" y="288"/>
                </a:cxn>
                <a:cxn ang="0">
                  <a:pos x="412" y="324"/>
                </a:cxn>
                <a:cxn ang="0">
                  <a:pos x="408" y="356"/>
                </a:cxn>
                <a:cxn ang="0">
                  <a:pos x="404" y="362"/>
                </a:cxn>
                <a:cxn ang="0">
                  <a:pos x="370" y="388"/>
                </a:cxn>
                <a:cxn ang="0">
                  <a:pos x="346" y="408"/>
                </a:cxn>
                <a:cxn ang="0">
                  <a:pos x="342" y="412"/>
                </a:cxn>
                <a:cxn ang="0">
                  <a:pos x="332" y="444"/>
                </a:cxn>
                <a:cxn ang="0">
                  <a:pos x="332" y="456"/>
                </a:cxn>
                <a:cxn ang="0">
                  <a:pos x="334" y="500"/>
                </a:cxn>
                <a:cxn ang="0">
                  <a:pos x="334" y="512"/>
                </a:cxn>
                <a:cxn ang="0">
                  <a:pos x="318" y="544"/>
                </a:cxn>
                <a:cxn ang="0">
                  <a:pos x="312" y="550"/>
                </a:cxn>
                <a:cxn ang="0">
                  <a:pos x="0" y="526"/>
                </a:cxn>
                <a:cxn ang="0">
                  <a:pos x="12" y="496"/>
                </a:cxn>
                <a:cxn ang="0">
                  <a:pos x="22" y="484"/>
                </a:cxn>
                <a:cxn ang="0">
                  <a:pos x="26" y="478"/>
                </a:cxn>
                <a:cxn ang="0">
                  <a:pos x="30" y="462"/>
                </a:cxn>
                <a:cxn ang="0">
                  <a:pos x="30" y="460"/>
                </a:cxn>
                <a:cxn ang="0">
                  <a:pos x="38" y="440"/>
                </a:cxn>
                <a:cxn ang="0">
                  <a:pos x="52" y="428"/>
                </a:cxn>
                <a:cxn ang="0">
                  <a:pos x="60" y="420"/>
                </a:cxn>
                <a:cxn ang="0">
                  <a:pos x="82" y="386"/>
                </a:cxn>
                <a:cxn ang="0">
                  <a:pos x="96" y="354"/>
                </a:cxn>
                <a:cxn ang="0">
                  <a:pos x="114" y="316"/>
                </a:cxn>
                <a:cxn ang="0">
                  <a:pos x="134" y="280"/>
                </a:cxn>
                <a:cxn ang="0">
                  <a:pos x="140" y="274"/>
                </a:cxn>
                <a:cxn ang="0">
                  <a:pos x="170" y="250"/>
                </a:cxn>
                <a:cxn ang="0">
                  <a:pos x="188" y="244"/>
                </a:cxn>
                <a:cxn ang="0">
                  <a:pos x="194" y="238"/>
                </a:cxn>
                <a:cxn ang="0">
                  <a:pos x="198" y="220"/>
                </a:cxn>
                <a:cxn ang="0">
                  <a:pos x="198" y="210"/>
                </a:cxn>
                <a:cxn ang="0">
                  <a:pos x="198" y="186"/>
                </a:cxn>
                <a:cxn ang="0">
                  <a:pos x="200" y="166"/>
                </a:cxn>
                <a:cxn ang="0">
                  <a:pos x="212" y="146"/>
                </a:cxn>
                <a:cxn ang="0">
                  <a:pos x="294" y="60"/>
                </a:cxn>
                <a:cxn ang="0">
                  <a:pos x="300" y="50"/>
                </a:cxn>
                <a:cxn ang="0">
                  <a:pos x="316" y="18"/>
                </a:cxn>
                <a:cxn ang="0">
                  <a:pos x="316" y="8"/>
                </a:cxn>
              </a:cxnLst>
              <a:rect l="0" t="0" r="r" b="b"/>
              <a:pathLst>
                <a:path w="690" h="550">
                  <a:moveTo>
                    <a:pt x="316" y="8"/>
                  </a:moveTo>
                  <a:lnTo>
                    <a:pt x="690" y="0"/>
                  </a:lnTo>
                  <a:lnTo>
                    <a:pt x="690" y="166"/>
                  </a:lnTo>
                  <a:lnTo>
                    <a:pt x="416" y="174"/>
                  </a:lnTo>
                  <a:lnTo>
                    <a:pt x="416" y="174"/>
                  </a:lnTo>
                  <a:lnTo>
                    <a:pt x="412" y="288"/>
                  </a:lnTo>
                  <a:lnTo>
                    <a:pt x="412" y="288"/>
                  </a:lnTo>
                  <a:lnTo>
                    <a:pt x="412" y="324"/>
                  </a:lnTo>
                  <a:lnTo>
                    <a:pt x="410" y="346"/>
                  </a:lnTo>
                  <a:lnTo>
                    <a:pt x="408" y="356"/>
                  </a:lnTo>
                  <a:lnTo>
                    <a:pt x="404" y="362"/>
                  </a:lnTo>
                  <a:lnTo>
                    <a:pt x="404" y="362"/>
                  </a:lnTo>
                  <a:lnTo>
                    <a:pt x="390" y="374"/>
                  </a:lnTo>
                  <a:lnTo>
                    <a:pt x="370" y="388"/>
                  </a:lnTo>
                  <a:lnTo>
                    <a:pt x="352" y="402"/>
                  </a:lnTo>
                  <a:lnTo>
                    <a:pt x="346" y="408"/>
                  </a:lnTo>
                  <a:lnTo>
                    <a:pt x="342" y="412"/>
                  </a:lnTo>
                  <a:lnTo>
                    <a:pt x="342" y="412"/>
                  </a:lnTo>
                  <a:lnTo>
                    <a:pt x="336" y="432"/>
                  </a:lnTo>
                  <a:lnTo>
                    <a:pt x="332" y="444"/>
                  </a:lnTo>
                  <a:lnTo>
                    <a:pt x="332" y="456"/>
                  </a:lnTo>
                  <a:lnTo>
                    <a:pt x="332" y="456"/>
                  </a:lnTo>
                  <a:lnTo>
                    <a:pt x="334" y="484"/>
                  </a:lnTo>
                  <a:lnTo>
                    <a:pt x="334" y="500"/>
                  </a:lnTo>
                  <a:lnTo>
                    <a:pt x="334" y="512"/>
                  </a:lnTo>
                  <a:lnTo>
                    <a:pt x="334" y="512"/>
                  </a:lnTo>
                  <a:lnTo>
                    <a:pt x="324" y="532"/>
                  </a:lnTo>
                  <a:lnTo>
                    <a:pt x="318" y="544"/>
                  </a:lnTo>
                  <a:lnTo>
                    <a:pt x="314" y="548"/>
                  </a:lnTo>
                  <a:lnTo>
                    <a:pt x="312" y="550"/>
                  </a:lnTo>
                  <a:lnTo>
                    <a:pt x="0" y="526"/>
                  </a:lnTo>
                  <a:lnTo>
                    <a:pt x="0" y="526"/>
                  </a:lnTo>
                  <a:lnTo>
                    <a:pt x="6" y="510"/>
                  </a:lnTo>
                  <a:lnTo>
                    <a:pt x="12" y="496"/>
                  </a:lnTo>
                  <a:lnTo>
                    <a:pt x="16" y="490"/>
                  </a:lnTo>
                  <a:lnTo>
                    <a:pt x="22" y="484"/>
                  </a:lnTo>
                  <a:lnTo>
                    <a:pt x="22" y="484"/>
                  </a:lnTo>
                  <a:lnTo>
                    <a:pt x="26" y="478"/>
                  </a:lnTo>
                  <a:lnTo>
                    <a:pt x="30" y="472"/>
                  </a:lnTo>
                  <a:lnTo>
                    <a:pt x="30" y="462"/>
                  </a:lnTo>
                  <a:lnTo>
                    <a:pt x="30" y="462"/>
                  </a:lnTo>
                  <a:lnTo>
                    <a:pt x="30" y="460"/>
                  </a:lnTo>
                  <a:lnTo>
                    <a:pt x="32" y="452"/>
                  </a:lnTo>
                  <a:lnTo>
                    <a:pt x="38" y="440"/>
                  </a:lnTo>
                  <a:lnTo>
                    <a:pt x="44" y="434"/>
                  </a:lnTo>
                  <a:lnTo>
                    <a:pt x="52" y="428"/>
                  </a:lnTo>
                  <a:lnTo>
                    <a:pt x="52" y="428"/>
                  </a:lnTo>
                  <a:lnTo>
                    <a:pt x="60" y="420"/>
                  </a:lnTo>
                  <a:lnTo>
                    <a:pt x="68" y="410"/>
                  </a:lnTo>
                  <a:lnTo>
                    <a:pt x="82" y="386"/>
                  </a:lnTo>
                  <a:lnTo>
                    <a:pt x="92" y="364"/>
                  </a:lnTo>
                  <a:lnTo>
                    <a:pt x="96" y="354"/>
                  </a:lnTo>
                  <a:lnTo>
                    <a:pt x="96" y="354"/>
                  </a:lnTo>
                  <a:lnTo>
                    <a:pt x="114" y="316"/>
                  </a:lnTo>
                  <a:lnTo>
                    <a:pt x="128" y="290"/>
                  </a:lnTo>
                  <a:lnTo>
                    <a:pt x="134" y="280"/>
                  </a:lnTo>
                  <a:lnTo>
                    <a:pt x="140" y="274"/>
                  </a:lnTo>
                  <a:lnTo>
                    <a:pt x="140" y="274"/>
                  </a:lnTo>
                  <a:lnTo>
                    <a:pt x="156" y="258"/>
                  </a:lnTo>
                  <a:lnTo>
                    <a:pt x="170" y="250"/>
                  </a:lnTo>
                  <a:lnTo>
                    <a:pt x="188" y="244"/>
                  </a:lnTo>
                  <a:lnTo>
                    <a:pt x="188" y="244"/>
                  </a:lnTo>
                  <a:lnTo>
                    <a:pt x="190" y="244"/>
                  </a:lnTo>
                  <a:lnTo>
                    <a:pt x="194" y="238"/>
                  </a:lnTo>
                  <a:lnTo>
                    <a:pt x="198" y="228"/>
                  </a:lnTo>
                  <a:lnTo>
                    <a:pt x="198" y="220"/>
                  </a:lnTo>
                  <a:lnTo>
                    <a:pt x="198" y="210"/>
                  </a:lnTo>
                  <a:lnTo>
                    <a:pt x="198" y="210"/>
                  </a:lnTo>
                  <a:lnTo>
                    <a:pt x="198" y="204"/>
                  </a:lnTo>
                  <a:lnTo>
                    <a:pt x="198" y="186"/>
                  </a:lnTo>
                  <a:lnTo>
                    <a:pt x="198" y="176"/>
                  </a:lnTo>
                  <a:lnTo>
                    <a:pt x="200" y="166"/>
                  </a:lnTo>
                  <a:lnTo>
                    <a:pt x="206" y="156"/>
                  </a:lnTo>
                  <a:lnTo>
                    <a:pt x="212" y="146"/>
                  </a:lnTo>
                  <a:lnTo>
                    <a:pt x="212" y="146"/>
                  </a:lnTo>
                  <a:lnTo>
                    <a:pt x="294" y="60"/>
                  </a:lnTo>
                  <a:lnTo>
                    <a:pt x="294" y="60"/>
                  </a:lnTo>
                  <a:lnTo>
                    <a:pt x="300" y="50"/>
                  </a:lnTo>
                  <a:lnTo>
                    <a:pt x="310" y="34"/>
                  </a:lnTo>
                  <a:lnTo>
                    <a:pt x="316" y="18"/>
                  </a:lnTo>
                  <a:lnTo>
                    <a:pt x="316" y="12"/>
                  </a:lnTo>
                  <a:lnTo>
                    <a:pt x="316" y="8"/>
                  </a:lnTo>
                  <a:lnTo>
                    <a:pt x="316" y="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60" name="Freeform 1933"/>
            <p:cNvSpPr>
              <a:spLocks/>
            </p:cNvSpPr>
            <p:nvPr/>
          </p:nvSpPr>
          <p:spPr bwMode="auto">
            <a:xfrm>
              <a:off x="7231063" y="4278313"/>
              <a:ext cx="98425" cy="379412"/>
            </a:xfrm>
            <a:custGeom>
              <a:avLst/>
              <a:gdLst/>
              <a:ahLst/>
              <a:cxnLst>
                <a:cxn ang="0">
                  <a:pos x="6" y="10"/>
                </a:cxn>
                <a:cxn ang="0">
                  <a:pos x="6" y="30"/>
                </a:cxn>
                <a:cxn ang="0">
                  <a:pos x="10" y="54"/>
                </a:cxn>
                <a:cxn ang="0">
                  <a:pos x="8" y="96"/>
                </a:cxn>
                <a:cxn ang="0">
                  <a:pos x="10" y="108"/>
                </a:cxn>
                <a:cxn ang="0">
                  <a:pos x="10" y="118"/>
                </a:cxn>
                <a:cxn ang="0">
                  <a:pos x="2" y="142"/>
                </a:cxn>
                <a:cxn ang="0">
                  <a:pos x="4" y="146"/>
                </a:cxn>
                <a:cxn ang="0">
                  <a:pos x="10" y="156"/>
                </a:cxn>
                <a:cxn ang="0">
                  <a:pos x="12" y="162"/>
                </a:cxn>
                <a:cxn ang="0">
                  <a:pos x="6" y="204"/>
                </a:cxn>
                <a:cxn ang="0">
                  <a:pos x="2" y="214"/>
                </a:cxn>
                <a:cxn ang="0">
                  <a:pos x="0" y="228"/>
                </a:cxn>
                <a:cxn ang="0">
                  <a:pos x="2" y="256"/>
                </a:cxn>
                <a:cxn ang="0">
                  <a:pos x="4" y="266"/>
                </a:cxn>
                <a:cxn ang="0">
                  <a:pos x="10" y="288"/>
                </a:cxn>
                <a:cxn ang="0">
                  <a:pos x="22" y="314"/>
                </a:cxn>
                <a:cxn ang="0">
                  <a:pos x="26" y="322"/>
                </a:cxn>
                <a:cxn ang="0">
                  <a:pos x="34" y="328"/>
                </a:cxn>
                <a:cxn ang="0">
                  <a:pos x="34" y="338"/>
                </a:cxn>
                <a:cxn ang="0">
                  <a:pos x="34" y="372"/>
                </a:cxn>
                <a:cxn ang="0">
                  <a:pos x="40" y="374"/>
                </a:cxn>
                <a:cxn ang="0">
                  <a:pos x="50" y="376"/>
                </a:cxn>
                <a:cxn ang="0">
                  <a:pos x="70" y="384"/>
                </a:cxn>
                <a:cxn ang="0">
                  <a:pos x="76" y="390"/>
                </a:cxn>
                <a:cxn ang="0">
                  <a:pos x="90" y="408"/>
                </a:cxn>
                <a:cxn ang="0">
                  <a:pos x="96" y="412"/>
                </a:cxn>
                <a:cxn ang="0">
                  <a:pos x="102" y="406"/>
                </a:cxn>
                <a:cxn ang="0">
                  <a:pos x="106" y="390"/>
                </a:cxn>
                <a:cxn ang="0">
                  <a:pos x="106" y="366"/>
                </a:cxn>
                <a:cxn ang="0">
                  <a:pos x="100" y="350"/>
                </a:cxn>
                <a:cxn ang="0">
                  <a:pos x="94" y="342"/>
                </a:cxn>
                <a:cxn ang="0">
                  <a:pos x="70" y="316"/>
                </a:cxn>
                <a:cxn ang="0">
                  <a:pos x="66" y="306"/>
                </a:cxn>
                <a:cxn ang="0">
                  <a:pos x="60" y="272"/>
                </a:cxn>
                <a:cxn ang="0">
                  <a:pos x="60" y="234"/>
                </a:cxn>
                <a:cxn ang="0">
                  <a:pos x="62" y="216"/>
                </a:cxn>
                <a:cxn ang="0">
                  <a:pos x="72" y="200"/>
                </a:cxn>
                <a:cxn ang="0">
                  <a:pos x="76" y="192"/>
                </a:cxn>
                <a:cxn ang="0">
                  <a:pos x="80" y="162"/>
                </a:cxn>
                <a:cxn ang="0">
                  <a:pos x="78" y="138"/>
                </a:cxn>
                <a:cxn ang="0">
                  <a:pos x="46" y="72"/>
                </a:cxn>
                <a:cxn ang="0">
                  <a:pos x="42" y="62"/>
                </a:cxn>
                <a:cxn ang="0">
                  <a:pos x="30" y="22"/>
                </a:cxn>
                <a:cxn ang="0">
                  <a:pos x="28" y="14"/>
                </a:cxn>
                <a:cxn ang="0">
                  <a:pos x="22" y="4"/>
                </a:cxn>
                <a:cxn ang="0">
                  <a:pos x="14" y="0"/>
                </a:cxn>
                <a:cxn ang="0">
                  <a:pos x="6" y="4"/>
                </a:cxn>
                <a:cxn ang="0">
                  <a:pos x="6" y="10"/>
                </a:cxn>
              </a:cxnLst>
              <a:rect l="0" t="0" r="r" b="b"/>
              <a:pathLst>
                <a:path w="108" h="412">
                  <a:moveTo>
                    <a:pt x="6" y="10"/>
                  </a:moveTo>
                  <a:lnTo>
                    <a:pt x="6" y="10"/>
                  </a:lnTo>
                  <a:lnTo>
                    <a:pt x="6" y="20"/>
                  </a:lnTo>
                  <a:lnTo>
                    <a:pt x="6" y="30"/>
                  </a:lnTo>
                  <a:lnTo>
                    <a:pt x="10" y="54"/>
                  </a:lnTo>
                  <a:lnTo>
                    <a:pt x="10" y="54"/>
                  </a:lnTo>
                  <a:lnTo>
                    <a:pt x="8" y="82"/>
                  </a:lnTo>
                  <a:lnTo>
                    <a:pt x="8" y="96"/>
                  </a:lnTo>
                  <a:lnTo>
                    <a:pt x="10" y="108"/>
                  </a:lnTo>
                  <a:lnTo>
                    <a:pt x="10" y="108"/>
                  </a:lnTo>
                  <a:lnTo>
                    <a:pt x="10" y="112"/>
                  </a:lnTo>
                  <a:lnTo>
                    <a:pt x="10" y="118"/>
                  </a:lnTo>
                  <a:lnTo>
                    <a:pt x="8" y="128"/>
                  </a:lnTo>
                  <a:lnTo>
                    <a:pt x="2" y="142"/>
                  </a:lnTo>
                  <a:lnTo>
                    <a:pt x="2" y="142"/>
                  </a:lnTo>
                  <a:lnTo>
                    <a:pt x="4" y="146"/>
                  </a:lnTo>
                  <a:lnTo>
                    <a:pt x="6" y="152"/>
                  </a:lnTo>
                  <a:lnTo>
                    <a:pt x="10" y="156"/>
                  </a:lnTo>
                  <a:lnTo>
                    <a:pt x="12" y="162"/>
                  </a:lnTo>
                  <a:lnTo>
                    <a:pt x="12" y="162"/>
                  </a:lnTo>
                  <a:lnTo>
                    <a:pt x="10" y="188"/>
                  </a:lnTo>
                  <a:lnTo>
                    <a:pt x="6" y="204"/>
                  </a:lnTo>
                  <a:lnTo>
                    <a:pt x="2" y="214"/>
                  </a:lnTo>
                  <a:lnTo>
                    <a:pt x="2" y="214"/>
                  </a:lnTo>
                  <a:lnTo>
                    <a:pt x="0" y="220"/>
                  </a:lnTo>
                  <a:lnTo>
                    <a:pt x="0" y="228"/>
                  </a:lnTo>
                  <a:lnTo>
                    <a:pt x="2" y="240"/>
                  </a:lnTo>
                  <a:lnTo>
                    <a:pt x="2" y="256"/>
                  </a:lnTo>
                  <a:lnTo>
                    <a:pt x="2" y="256"/>
                  </a:lnTo>
                  <a:lnTo>
                    <a:pt x="4" y="266"/>
                  </a:lnTo>
                  <a:lnTo>
                    <a:pt x="6" y="274"/>
                  </a:lnTo>
                  <a:lnTo>
                    <a:pt x="10" y="288"/>
                  </a:lnTo>
                  <a:lnTo>
                    <a:pt x="18" y="300"/>
                  </a:lnTo>
                  <a:lnTo>
                    <a:pt x="22" y="314"/>
                  </a:lnTo>
                  <a:lnTo>
                    <a:pt x="22" y="314"/>
                  </a:lnTo>
                  <a:lnTo>
                    <a:pt x="26" y="322"/>
                  </a:lnTo>
                  <a:lnTo>
                    <a:pt x="30" y="326"/>
                  </a:lnTo>
                  <a:lnTo>
                    <a:pt x="34" y="328"/>
                  </a:lnTo>
                  <a:lnTo>
                    <a:pt x="34" y="338"/>
                  </a:lnTo>
                  <a:lnTo>
                    <a:pt x="34" y="338"/>
                  </a:lnTo>
                  <a:lnTo>
                    <a:pt x="34" y="364"/>
                  </a:lnTo>
                  <a:lnTo>
                    <a:pt x="34" y="372"/>
                  </a:lnTo>
                  <a:lnTo>
                    <a:pt x="36" y="374"/>
                  </a:lnTo>
                  <a:lnTo>
                    <a:pt x="40" y="374"/>
                  </a:lnTo>
                  <a:lnTo>
                    <a:pt x="40" y="374"/>
                  </a:lnTo>
                  <a:lnTo>
                    <a:pt x="50" y="376"/>
                  </a:lnTo>
                  <a:lnTo>
                    <a:pt x="60" y="378"/>
                  </a:lnTo>
                  <a:lnTo>
                    <a:pt x="70" y="384"/>
                  </a:lnTo>
                  <a:lnTo>
                    <a:pt x="76" y="390"/>
                  </a:lnTo>
                  <a:lnTo>
                    <a:pt x="76" y="390"/>
                  </a:lnTo>
                  <a:lnTo>
                    <a:pt x="82" y="398"/>
                  </a:lnTo>
                  <a:lnTo>
                    <a:pt x="90" y="408"/>
                  </a:lnTo>
                  <a:lnTo>
                    <a:pt x="94" y="412"/>
                  </a:lnTo>
                  <a:lnTo>
                    <a:pt x="96" y="412"/>
                  </a:lnTo>
                  <a:lnTo>
                    <a:pt x="100" y="410"/>
                  </a:lnTo>
                  <a:lnTo>
                    <a:pt x="102" y="406"/>
                  </a:lnTo>
                  <a:lnTo>
                    <a:pt x="102" y="406"/>
                  </a:lnTo>
                  <a:lnTo>
                    <a:pt x="106" y="390"/>
                  </a:lnTo>
                  <a:lnTo>
                    <a:pt x="108" y="374"/>
                  </a:lnTo>
                  <a:lnTo>
                    <a:pt x="106" y="366"/>
                  </a:lnTo>
                  <a:lnTo>
                    <a:pt x="104" y="358"/>
                  </a:lnTo>
                  <a:lnTo>
                    <a:pt x="100" y="350"/>
                  </a:lnTo>
                  <a:lnTo>
                    <a:pt x="94" y="342"/>
                  </a:lnTo>
                  <a:lnTo>
                    <a:pt x="94" y="342"/>
                  </a:lnTo>
                  <a:lnTo>
                    <a:pt x="76" y="322"/>
                  </a:lnTo>
                  <a:lnTo>
                    <a:pt x="70" y="316"/>
                  </a:lnTo>
                  <a:lnTo>
                    <a:pt x="66" y="306"/>
                  </a:lnTo>
                  <a:lnTo>
                    <a:pt x="66" y="306"/>
                  </a:lnTo>
                  <a:lnTo>
                    <a:pt x="64" y="292"/>
                  </a:lnTo>
                  <a:lnTo>
                    <a:pt x="60" y="272"/>
                  </a:lnTo>
                  <a:lnTo>
                    <a:pt x="60" y="250"/>
                  </a:lnTo>
                  <a:lnTo>
                    <a:pt x="60" y="234"/>
                  </a:lnTo>
                  <a:lnTo>
                    <a:pt x="60" y="234"/>
                  </a:lnTo>
                  <a:lnTo>
                    <a:pt x="62" y="216"/>
                  </a:lnTo>
                  <a:lnTo>
                    <a:pt x="66" y="210"/>
                  </a:lnTo>
                  <a:lnTo>
                    <a:pt x="72" y="200"/>
                  </a:lnTo>
                  <a:lnTo>
                    <a:pt x="72" y="200"/>
                  </a:lnTo>
                  <a:lnTo>
                    <a:pt x="76" y="192"/>
                  </a:lnTo>
                  <a:lnTo>
                    <a:pt x="78" y="184"/>
                  </a:lnTo>
                  <a:lnTo>
                    <a:pt x="80" y="162"/>
                  </a:lnTo>
                  <a:lnTo>
                    <a:pt x="80" y="146"/>
                  </a:lnTo>
                  <a:lnTo>
                    <a:pt x="78" y="138"/>
                  </a:lnTo>
                  <a:lnTo>
                    <a:pt x="78" y="138"/>
                  </a:lnTo>
                  <a:lnTo>
                    <a:pt x="46" y="72"/>
                  </a:lnTo>
                  <a:lnTo>
                    <a:pt x="46" y="72"/>
                  </a:lnTo>
                  <a:lnTo>
                    <a:pt x="42" y="62"/>
                  </a:lnTo>
                  <a:lnTo>
                    <a:pt x="38" y="50"/>
                  </a:lnTo>
                  <a:lnTo>
                    <a:pt x="30" y="22"/>
                  </a:lnTo>
                  <a:lnTo>
                    <a:pt x="30" y="22"/>
                  </a:lnTo>
                  <a:lnTo>
                    <a:pt x="28" y="14"/>
                  </a:lnTo>
                  <a:lnTo>
                    <a:pt x="24" y="8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6" y="4"/>
                  </a:lnTo>
                  <a:lnTo>
                    <a:pt x="6" y="10"/>
                  </a:lnTo>
                  <a:lnTo>
                    <a:pt x="6" y="1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61" name="Freeform 1934"/>
            <p:cNvSpPr>
              <a:spLocks/>
            </p:cNvSpPr>
            <p:nvPr/>
          </p:nvSpPr>
          <p:spPr bwMode="auto">
            <a:xfrm>
              <a:off x="6910388" y="4389438"/>
              <a:ext cx="41275" cy="42862"/>
            </a:xfrm>
            <a:custGeom>
              <a:avLst/>
              <a:gdLst/>
              <a:ahLst/>
              <a:cxnLst>
                <a:cxn ang="0">
                  <a:pos x="14" y="2"/>
                </a:cxn>
                <a:cxn ang="0">
                  <a:pos x="14" y="2"/>
                </a:cxn>
                <a:cxn ang="0">
                  <a:pos x="10" y="8"/>
                </a:cxn>
                <a:cxn ang="0">
                  <a:pos x="4" y="18"/>
                </a:cxn>
                <a:cxn ang="0">
                  <a:pos x="0" y="30"/>
                </a:cxn>
                <a:cxn ang="0">
                  <a:pos x="0" y="36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8" y="46"/>
                </a:cxn>
                <a:cxn ang="0">
                  <a:pos x="12" y="48"/>
                </a:cxn>
                <a:cxn ang="0">
                  <a:pos x="20" y="46"/>
                </a:cxn>
                <a:cxn ang="0">
                  <a:pos x="20" y="46"/>
                </a:cxn>
                <a:cxn ang="0">
                  <a:pos x="30" y="44"/>
                </a:cxn>
                <a:cxn ang="0">
                  <a:pos x="38" y="38"/>
                </a:cxn>
                <a:cxn ang="0">
                  <a:pos x="42" y="32"/>
                </a:cxn>
                <a:cxn ang="0">
                  <a:pos x="44" y="26"/>
                </a:cxn>
                <a:cxn ang="0">
                  <a:pos x="44" y="26"/>
                </a:cxn>
                <a:cxn ang="0">
                  <a:pos x="44" y="22"/>
                </a:cxn>
                <a:cxn ang="0">
                  <a:pos x="44" y="16"/>
                </a:cxn>
                <a:cxn ang="0">
                  <a:pos x="36" y="6"/>
                </a:cxn>
                <a:cxn ang="0">
                  <a:pos x="32" y="2"/>
                </a:cxn>
                <a:cxn ang="0">
                  <a:pos x="26" y="0"/>
                </a:cxn>
                <a:cxn ang="0">
                  <a:pos x="20" y="0"/>
                </a:cxn>
                <a:cxn ang="0">
                  <a:pos x="14" y="2"/>
                </a:cxn>
                <a:cxn ang="0">
                  <a:pos x="14" y="2"/>
                </a:cxn>
              </a:cxnLst>
              <a:rect l="0" t="0" r="r" b="b"/>
              <a:pathLst>
                <a:path w="44" h="48">
                  <a:moveTo>
                    <a:pt x="14" y="2"/>
                  </a:moveTo>
                  <a:lnTo>
                    <a:pt x="14" y="2"/>
                  </a:lnTo>
                  <a:lnTo>
                    <a:pt x="10" y="8"/>
                  </a:lnTo>
                  <a:lnTo>
                    <a:pt x="4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8" y="46"/>
                  </a:lnTo>
                  <a:lnTo>
                    <a:pt x="12" y="48"/>
                  </a:lnTo>
                  <a:lnTo>
                    <a:pt x="20" y="46"/>
                  </a:lnTo>
                  <a:lnTo>
                    <a:pt x="20" y="46"/>
                  </a:lnTo>
                  <a:lnTo>
                    <a:pt x="30" y="44"/>
                  </a:lnTo>
                  <a:lnTo>
                    <a:pt x="38" y="38"/>
                  </a:lnTo>
                  <a:lnTo>
                    <a:pt x="42" y="32"/>
                  </a:lnTo>
                  <a:lnTo>
                    <a:pt x="44" y="26"/>
                  </a:lnTo>
                  <a:lnTo>
                    <a:pt x="44" y="26"/>
                  </a:lnTo>
                  <a:lnTo>
                    <a:pt x="44" y="22"/>
                  </a:lnTo>
                  <a:lnTo>
                    <a:pt x="44" y="16"/>
                  </a:lnTo>
                  <a:lnTo>
                    <a:pt x="36" y="6"/>
                  </a:lnTo>
                  <a:lnTo>
                    <a:pt x="32" y="2"/>
                  </a:lnTo>
                  <a:lnTo>
                    <a:pt x="26" y="0"/>
                  </a:lnTo>
                  <a:lnTo>
                    <a:pt x="20" y="0"/>
                  </a:lnTo>
                  <a:lnTo>
                    <a:pt x="14" y="2"/>
                  </a:lnTo>
                  <a:lnTo>
                    <a:pt x="14" y="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62" name="Freeform 1935"/>
            <p:cNvSpPr>
              <a:spLocks/>
            </p:cNvSpPr>
            <p:nvPr/>
          </p:nvSpPr>
          <p:spPr bwMode="auto">
            <a:xfrm>
              <a:off x="6816725" y="4251325"/>
              <a:ext cx="50800" cy="52388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2" y="8"/>
                </a:cxn>
                <a:cxn ang="0">
                  <a:pos x="0" y="12"/>
                </a:cxn>
                <a:cxn ang="0">
                  <a:pos x="0" y="16"/>
                </a:cxn>
                <a:cxn ang="0">
                  <a:pos x="2" y="26"/>
                </a:cxn>
                <a:cxn ang="0">
                  <a:pos x="8" y="48"/>
                </a:cxn>
                <a:cxn ang="0">
                  <a:pos x="8" y="48"/>
                </a:cxn>
                <a:cxn ang="0">
                  <a:pos x="10" y="52"/>
                </a:cxn>
                <a:cxn ang="0">
                  <a:pos x="12" y="54"/>
                </a:cxn>
                <a:cxn ang="0">
                  <a:pos x="22" y="56"/>
                </a:cxn>
                <a:cxn ang="0">
                  <a:pos x="32" y="56"/>
                </a:cxn>
                <a:cxn ang="0">
                  <a:pos x="40" y="52"/>
                </a:cxn>
                <a:cxn ang="0">
                  <a:pos x="40" y="52"/>
                </a:cxn>
                <a:cxn ang="0">
                  <a:pos x="46" y="46"/>
                </a:cxn>
                <a:cxn ang="0">
                  <a:pos x="52" y="40"/>
                </a:cxn>
                <a:cxn ang="0">
                  <a:pos x="54" y="32"/>
                </a:cxn>
                <a:cxn ang="0">
                  <a:pos x="52" y="28"/>
                </a:cxn>
                <a:cxn ang="0">
                  <a:pos x="50" y="24"/>
                </a:cxn>
                <a:cxn ang="0">
                  <a:pos x="50" y="24"/>
                </a:cxn>
                <a:cxn ang="0">
                  <a:pos x="42" y="14"/>
                </a:cxn>
                <a:cxn ang="0">
                  <a:pos x="28" y="4"/>
                </a:cxn>
                <a:cxn ang="0">
                  <a:pos x="20" y="0"/>
                </a:cxn>
                <a:cxn ang="0">
                  <a:pos x="14" y="0"/>
                </a:cxn>
                <a:cxn ang="0">
                  <a:pos x="6" y="2"/>
                </a:cxn>
                <a:cxn ang="0">
                  <a:pos x="2" y="8"/>
                </a:cxn>
                <a:cxn ang="0">
                  <a:pos x="2" y="8"/>
                </a:cxn>
              </a:cxnLst>
              <a:rect l="0" t="0" r="r" b="b"/>
              <a:pathLst>
                <a:path w="54" h="56">
                  <a:moveTo>
                    <a:pt x="2" y="8"/>
                  </a:moveTo>
                  <a:lnTo>
                    <a:pt x="2" y="8"/>
                  </a:lnTo>
                  <a:lnTo>
                    <a:pt x="0" y="12"/>
                  </a:lnTo>
                  <a:lnTo>
                    <a:pt x="0" y="16"/>
                  </a:lnTo>
                  <a:lnTo>
                    <a:pt x="2" y="26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10" y="52"/>
                  </a:lnTo>
                  <a:lnTo>
                    <a:pt x="12" y="54"/>
                  </a:lnTo>
                  <a:lnTo>
                    <a:pt x="22" y="56"/>
                  </a:lnTo>
                  <a:lnTo>
                    <a:pt x="32" y="56"/>
                  </a:lnTo>
                  <a:lnTo>
                    <a:pt x="40" y="52"/>
                  </a:lnTo>
                  <a:lnTo>
                    <a:pt x="40" y="52"/>
                  </a:lnTo>
                  <a:lnTo>
                    <a:pt x="46" y="46"/>
                  </a:lnTo>
                  <a:lnTo>
                    <a:pt x="52" y="40"/>
                  </a:lnTo>
                  <a:lnTo>
                    <a:pt x="54" y="32"/>
                  </a:lnTo>
                  <a:lnTo>
                    <a:pt x="52" y="28"/>
                  </a:lnTo>
                  <a:lnTo>
                    <a:pt x="50" y="24"/>
                  </a:lnTo>
                  <a:lnTo>
                    <a:pt x="50" y="24"/>
                  </a:lnTo>
                  <a:lnTo>
                    <a:pt x="42" y="14"/>
                  </a:lnTo>
                  <a:lnTo>
                    <a:pt x="28" y="4"/>
                  </a:lnTo>
                  <a:lnTo>
                    <a:pt x="20" y="0"/>
                  </a:lnTo>
                  <a:lnTo>
                    <a:pt x="14" y="0"/>
                  </a:lnTo>
                  <a:lnTo>
                    <a:pt x="6" y="2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63" name="Freeform 1936"/>
            <p:cNvSpPr>
              <a:spLocks/>
            </p:cNvSpPr>
            <p:nvPr/>
          </p:nvSpPr>
          <p:spPr bwMode="auto">
            <a:xfrm>
              <a:off x="7085013" y="4137025"/>
              <a:ext cx="66675" cy="79375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4" y="2"/>
                </a:cxn>
                <a:cxn ang="0">
                  <a:pos x="2" y="8"/>
                </a:cxn>
                <a:cxn ang="0">
                  <a:pos x="0" y="16"/>
                </a:cxn>
                <a:cxn ang="0">
                  <a:pos x="2" y="26"/>
                </a:cxn>
                <a:cxn ang="0">
                  <a:pos x="8" y="38"/>
                </a:cxn>
                <a:cxn ang="0">
                  <a:pos x="8" y="38"/>
                </a:cxn>
                <a:cxn ang="0">
                  <a:pos x="20" y="54"/>
                </a:cxn>
                <a:cxn ang="0">
                  <a:pos x="34" y="68"/>
                </a:cxn>
                <a:cxn ang="0">
                  <a:pos x="48" y="80"/>
                </a:cxn>
                <a:cxn ang="0">
                  <a:pos x="54" y="84"/>
                </a:cxn>
                <a:cxn ang="0">
                  <a:pos x="58" y="86"/>
                </a:cxn>
                <a:cxn ang="0">
                  <a:pos x="58" y="86"/>
                </a:cxn>
                <a:cxn ang="0">
                  <a:pos x="64" y="84"/>
                </a:cxn>
                <a:cxn ang="0">
                  <a:pos x="70" y="82"/>
                </a:cxn>
                <a:cxn ang="0">
                  <a:pos x="72" y="80"/>
                </a:cxn>
                <a:cxn ang="0">
                  <a:pos x="72" y="76"/>
                </a:cxn>
                <a:cxn ang="0">
                  <a:pos x="70" y="72"/>
                </a:cxn>
                <a:cxn ang="0">
                  <a:pos x="66" y="66"/>
                </a:cxn>
                <a:cxn ang="0">
                  <a:pos x="66" y="66"/>
                </a:cxn>
                <a:cxn ang="0">
                  <a:pos x="52" y="46"/>
                </a:cxn>
                <a:cxn ang="0">
                  <a:pos x="34" y="20"/>
                </a:cxn>
                <a:cxn ang="0">
                  <a:pos x="24" y="10"/>
                </a:cxn>
                <a:cxn ang="0">
                  <a:pos x="16" y="2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72" h="86">
                  <a:moveTo>
                    <a:pt x="4" y="2"/>
                  </a:moveTo>
                  <a:lnTo>
                    <a:pt x="4" y="2"/>
                  </a:lnTo>
                  <a:lnTo>
                    <a:pt x="2" y="8"/>
                  </a:lnTo>
                  <a:lnTo>
                    <a:pt x="0" y="16"/>
                  </a:lnTo>
                  <a:lnTo>
                    <a:pt x="2" y="26"/>
                  </a:lnTo>
                  <a:lnTo>
                    <a:pt x="8" y="38"/>
                  </a:lnTo>
                  <a:lnTo>
                    <a:pt x="8" y="38"/>
                  </a:lnTo>
                  <a:lnTo>
                    <a:pt x="20" y="54"/>
                  </a:lnTo>
                  <a:lnTo>
                    <a:pt x="34" y="68"/>
                  </a:lnTo>
                  <a:lnTo>
                    <a:pt x="48" y="80"/>
                  </a:lnTo>
                  <a:lnTo>
                    <a:pt x="54" y="84"/>
                  </a:lnTo>
                  <a:lnTo>
                    <a:pt x="58" y="86"/>
                  </a:lnTo>
                  <a:lnTo>
                    <a:pt x="58" y="86"/>
                  </a:lnTo>
                  <a:lnTo>
                    <a:pt x="64" y="84"/>
                  </a:lnTo>
                  <a:lnTo>
                    <a:pt x="70" y="82"/>
                  </a:lnTo>
                  <a:lnTo>
                    <a:pt x="72" y="80"/>
                  </a:lnTo>
                  <a:lnTo>
                    <a:pt x="72" y="76"/>
                  </a:lnTo>
                  <a:lnTo>
                    <a:pt x="70" y="72"/>
                  </a:lnTo>
                  <a:lnTo>
                    <a:pt x="66" y="66"/>
                  </a:lnTo>
                  <a:lnTo>
                    <a:pt x="66" y="66"/>
                  </a:lnTo>
                  <a:lnTo>
                    <a:pt x="52" y="46"/>
                  </a:lnTo>
                  <a:lnTo>
                    <a:pt x="34" y="20"/>
                  </a:lnTo>
                  <a:lnTo>
                    <a:pt x="24" y="10"/>
                  </a:lnTo>
                  <a:lnTo>
                    <a:pt x="16" y="2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64" name="Freeform 1937"/>
            <p:cNvSpPr>
              <a:spLocks/>
            </p:cNvSpPr>
            <p:nvPr/>
          </p:nvSpPr>
          <p:spPr bwMode="auto">
            <a:xfrm>
              <a:off x="6870700" y="3844925"/>
              <a:ext cx="171450" cy="392113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20" y="6"/>
                </a:cxn>
                <a:cxn ang="0">
                  <a:pos x="2" y="38"/>
                </a:cxn>
                <a:cxn ang="0">
                  <a:pos x="0" y="52"/>
                </a:cxn>
                <a:cxn ang="0">
                  <a:pos x="0" y="70"/>
                </a:cxn>
                <a:cxn ang="0">
                  <a:pos x="10" y="118"/>
                </a:cxn>
                <a:cxn ang="0">
                  <a:pos x="18" y="140"/>
                </a:cxn>
                <a:cxn ang="0">
                  <a:pos x="34" y="186"/>
                </a:cxn>
                <a:cxn ang="0">
                  <a:pos x="48" y="228"/>
                </a:cxn>
                <a:cxn ang="0">
                  <a:pos x="56" y="244"/>
                </a:cxn>
                <a:cxn ang="0">
                  <a:pos x="70" y="272"/>
                </a:cxn>
                <a:cxn ang="0">
                  <a:pos x="76" y="296"/>
                </a:cxn>
                <a:cxn ang="0">
                  <a:pos x="76" y="310"/>
                </a:cxn>
                <a:cxn ang="0">
                  <a:pos x="76" y="352"/>
                </a:cxn>
                <a:cxn ang="0">
                  <a:pos x="80" y="362"/>
                </a:cxn>
                <a:cxn ang="0">
                  <a:pos x="88" y="368"/>
                </a:cxn>
                <a:cxn ang="0">
                  <a:pos x="94" y="368"/>
                </a:cxn>
                <a:cxn ang="0">
                  <a:pos x="108" y="366"/>
                </a:cxn>
                <a:cxn ang="0">
                  <a:pos x="118" y="370"/>
                </a:cxn>
                <a:cxn ang="0">
                  <a:pos x="128" y="382"/>
                </a:cxn>
                <a:cxn ang="0">
                  <a:pos x="140" y="400"/>
                </a:cxn>
                <a:cxn ang="0">
                  <a:pos x="160" y="422"/>
                </a:cxn>
                <a:cxn ang="0">
                  <a:pos x="172" y="426"/>
                </a:cxn>
                <a:cxn ang="0">
                  <a:pos x="176" y="424"/>
                </a:cxn>
                <a:cxn ang="0">
                  <a:pos x="186" y="410"/>
                </a:cxn>
                <a:cxn ang="0">
                  <a:pos x="186" y="398"/>
                </a:cxn>
                <a:cxn ang="0">
                  <a:pos x="174" y="376"/>
                </a:cxn>
                <a:cxn ang="0">
                  <a:pos x="160" y="360"/>
                </a:cxn>
                <a:cxn ang="0">
                  <a:pos x="138" y="332"/>
                </a:cxn>
                <a:cxn ang="0">
                  <a:pos x="134" y="316"/>
                </a:cxn>
                <a:cxn ang="0">
                  <a:pos x="132" y="300"/>
                </a:cxn>
                <a:cxn ang="0">
                  <a:pos x="116" y="256"/>
                </a:cxn>
                <a:cxn ang="0">
                  <a:pos x="108" y="240"/>
                </a:cxn>
                <a:cxn ang="0">
                  <a:pos x="90" y="216"/>
                </a:cxn>
                <a:cxn ang="0">
                  <a:pos x="84" y="200"/>
                </a:cxn>
                <a:cxn ang="0">
                  <a:pos x="80" y="184"/>
                </a:cxn>
                <a:cxn ang="0">
                  <a:pos x="80" y="156"/>
                </a:cxn>
                <a:cxn ang="0">
                  <a:pos x="74" y="138"/>
                </a:cxn>
                <a:cxn ang="0">
                  <a:pos x="68" y="128"/>
                </a:cxn>
                <a:cxn ang="0">
                  <a:pos x="50" y="108"/>
                </a:cxn>
                <a:cxn ang="0">
                  <a:pos x="38" y="82"/>
                </a:cxn>
                <a:cxn ang="0">
                  <a:pos x="36" y="70"/>
                </a:cxn>
                <a:cxn ang="0">
                  <a:pos x="40" y="28"/>
                </a:cxn>
                <a:cxn ang="0">
                  <a:pos x="40" y="6"/>
                </a:cxn>
                <a:cxn ang="0">
                  <a:pos x="36" y="0"/>
                </a:cxn>
                <a:cxn ang="0">
                  <a:pos x="28" y="0"/>
                </a:cxn>
              </a:cxnLst>
              <a:rect l="0" t="0" r="r" b="b"/>
              <a:pathLst>
                <a:path w="186" h="426">
                  <a:moveTo>
                    <a:pt x="28" y="0"/>
                  </a:moveTo>
                  <a:lnTo>
                    <a:pt x="28" y="0"/>
                  </a:lnTo>
                  <a:lnTo>
                    <a:pt x="24" y="2"/>
                  </a:lnTo>
                  <a:lnTo>
                    <a:pt x="20" y="6"/>
                  </a:lnTo>
                  <a:lnTo>
                    <a:pt x="10" y="20"/>
                  </a:lnTo>
                  <a:lnTo>
                    <a:pt x="2" y="38"/>
                  </a:lnTo>
                  <a:lnTo>
                    <a:pt x="0" y="46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70"/>
                  </a:lnTo>
                  <a:lnTo>
                    <a:pt x="4" y="94"/>
                  </a:lnTo>
                  <a:lnTo>
                    <a:pt x="10" y="118"/>
                  </a:lnTo>
                  <a:lnTo>
                    <a:pt x="18" y="140"/>
                  </a:lnTo>
                  <a:lnTo>
                    <a:pt x="18" y="140"/>
                  </a:lnTo>
                  <a:lnTo>
                    <a:pt x="26" y="162"/>
                  </a:lnTo>
                  <a:lnTo>
                    <a:pt x="34" y="186"/>
                  </a:lnTo>
                  <a:lnTo>
                    <a:pt x="40" y="210"/>
                  </a:lnTo>
                  <a:lnTo>
                    <a:pt x="48" y="228"/>
                  </a:lnTo>
                  <a:lnTo>
                    <a:pt x="48" y="228"/>
                  </a:lnTo>
                  <a:lnTo>
                    <a:pt x="56" y="244"/>
                  </a:lnTo>
                  <a:lnTo>
                    <a:pt x="66" y="262"/>
                  </a:lnTo>
                  <a:lnTo>
                    <a:pt x="70" y="272"/>
                  </a:lnTo>
                  <a:lnTo>
                    <a:pt x="74" y="284"/>
                  </a:lnTo>
                  <a:lnTo>
                    <a:pt x="76" y="296"/>
                  </a:lnTo>
                  <a:lnTo>
                    <a:pt x="76" y="310"/>
                  </a:lnTo>
                  <a:lnTo>
                    <a:pt x="76" y="310"/>
                  </a:lnTo>
                  <a:lnTo>
                    <a:pt x="76" y="334"/>
                  </a:lnTo>
                  <a:lnTo>
                    <a:pt x="76" y="352"/>
                  </a:lnTo>
                  <a:lnTo>
                    <a:pt x="78" y="358"/>
                  </a:lnTo>
                  <a:lnTo>
                    <a:pt x="80" y="362"/>
                  </a:lnTo>
                  <a:lnTo>
                    <a:pt x="84" y="366"/>
                  </a:lnTo>
                  <a:lnTo>
                    <a:pt x="88" y="368"/>
                  </a:lnTo>
                  <a:lnTo>
                    <a:pt x="88" y="368"/>
                  </a:lnTo>
                  <a:lnTo>
                    <a:pt x="94" y="368"/>
                  </a:lnTo>
                  <a:lnTo>
                    <a:pt x="100" y="368"/>
                  </a:lnTo>
                  <a:lnTo>
                    <a:pt x="108" y="366"/>
                  </a:lnTo>
                  <a:lnTo>
                    <a:pt x="112" y="368"/>
                  </a:lnTo>
                  <a:lnTo>
                    <a:pt x="118" y="370"/>
                  </a:lnTo>
                  <a:lnTo>
                    <a:pt x="122" y="374"/>
                  </a:lnTo>
                  <a:lnTo>
                    <a:pt x="128" y="382"/>
                  </a:lnTo>
                  <a:lnTo>
                    <a:pt x="128" y="382"/>
                  </a:lnTo>
                  <a:lnTo>
                    <a:pt x="140" y="400"/>
                  </a:lnTo>
                  <a:lnTo>
                    <a:pt x="152" y="416"/>
                  </a:lnTo>
                  <a:lnTo>
                    <a:pt x="160" y="422"/>
                  </a:lnTo>
                  <a:lnTo>
                    <a:pt x="166" y="424"/>
                  </a:lnTo>
                  <a:lnTo>
                    <a:pt x="172" y="426"/>
                  </a:lnTo>
                  <a:lnTo>
                    <a:pt x="176" y="424"/>
                  </a:lnTo>
                  <a:lnTo>
                    <a:pt x="176" y="424"/>
                  </a:lnTo>
                  <a:lnTo>
                    <a:pt x="184" y="414"/>
                  </a:lnTo>
                  <a:lnTo>
                    <a:pt x="186" y="410"/>
                  </a:lnTo>
                  <a:lnTo>
                    <a:pt x="186" y="404"/>
                  </a:lnTo>
                  <a:lnTo>
                    <a:pt x="186" y="398"/>
                  </a:lnTo>
                  <a:lnTo>
                    <a:pt x="184" y="392"/>
                  </a:lnTo>
                  <a:lnTo>
                    <a:pt x="174" y="376"/>
                  </a:lnTo>
                  <a:lnTo>
                    <a:pt x="174" y="376"/>
                  </a:lnTo>
                  <a:lnTo>
                    <a:pt x="160" y="360"/>
                  </a:lnTo>
                  <a:lnTo>
                    <a:pt x="148" y="346"/>
                  </a:lnTo>
                  <a:lnTo>
                    <a:pt x="138" y="332"/>
                  </a:lnTo>
                  <a:lnTo>
                    <a:pt x="136" y="324"/>
                  </a:lnTo>
                  <a:lnTo>
                    <a:pt x="134" y="316"/>
                  </a:lnTo>
                  <a:lnTo>
                    <a:pt x="134" y="316"/>
                  </a:lnTo>
                  <a:lnTo>
                    <a:pt x="132" y="300"/>
                  </a:lnTo>
                  <a:lnTo>
                    <a:pt x="128" y="286"/>
                  </a:lnTo>
                  <a:lnTo>
                    <a:pt x="116" y="256"/>
                  </a:lnTo>
                  <a:lnTo>
                    <a:pt x="116" y="256"/>
                  </a:lnTo>
                  <a:lnTo>
                    <a:pt x="108" y="240"/>
                  </a:lnTo>
                  <a:lnTo>
                    <a:pt x="100" y="228"/>
                  </a:lnTo>
                  <a:lnTo>
                    <a:pt x="90" y="216"/>
                  </a:lnTo>
                  <a:lnTo>
                    <a:pt x="84" y="200"/>
                  </a:lnTo>
                  <a:lnTo>
                    <a:pt x="84" y="200"/>
                  </a:lnTo>
                  <a:lnTo>
                    <a:pt x="80" y="192"/>
                  </a:lnTo>
                  <a:lnTo>
                    <a:pt x="80" y="184"/>
                  </a:lnTo>
                  <a:lnTo>
                    <a:pt x="80" y="164"/>
                  </a:lnTo>
                  <a:lnTo>
                    <a:pt x="80" y="156"/>
                  </a:lnTo>
                  <a:lnTo>
                    <a:pt x="78" y="146"/>
                  </a:lnTo>
                  <a:lnTo>
                    <a:pt x="74" y="138"/>
                  </a:lnTo>
                  <a:lnTo>
                    <a:pt x="68" y="128"/>
                  </a:lnTo>
                  <a:lnTo>
                    <a:pt x="68" y="128"/>
                  </a:lnTo>
                  <a:lnTo>
                    <a:pt x="58" y="116"/>
                  </a:lnTo>
                  <a:lnTo>
                    <a:pt x="50" y="108"/>
                  </a:lnTo>
                  <a:lnTo>
                    <a:pt x="44" y="100"/>
                  </a:lnTo>
                  <a:lnTo>
                    <a:pt x="38" y="82"/>
                  </a:lnTo>
                  <a:lnTo>
                    <a:pt x="38" y="82"/>
                  </a:lnTo>
                  <a:lnTo>
                    <a:pt x="36" y="70"/>
                  </a:lnTo>
                  <a:lnTo>
                    <a:pt x="38" y="56"/>
                  </a:lnTo>
                  <a:lnTo>
                    <a:pt x="40" y="28"/>
                  </a:lnTo>
                  <a:lnTo>
                    <a:pt x="42" y="16"/>
                  </a:lnTo>
                  <a:lnTo>
                    <a:pt x="40" y="6"/>
                  </a:lnTo>
                  <a:lnTo>
                    <a:pt x="40" y="2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65" name="Freeform 1944"/>
            <p:cNvSpPr>
              <a:spLocks/>
            </p:cNvSpPr>
            <p:nvPr/>
          </p:nvSpPr>
          <p:spPr bwMode="auto">
            <a:xfrm>
              <a:off x="6932613" y="4730750"/>
              <a:ext cx="214312" cy="52388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0" y="10"/>
                </a:cxn>
                <a:cxn ang="0">
                  <a:pos x="4" y="18"/>
                </a:cxn>
                <a:cxn ang="0">
                  <a:pos x="8" y="24"/>
                </a:cxn>
                <a:cxn ang="0">
                  <a:pos x="14" y="32"/>
                </a:cxn>
                <a:cxn ang="0">
                  <a:pos x="24" y="38"/>
                </a:cxn>
                <a:cxn ang="0">
                  <a:pos x="24" y="38"/>
                </a:cxn>
                <a:cxn ang="0">
                  <a:pos x="30" y="40"/>
                </a:cxn>
                <a:cxn ang="0">
                  <a:pos x="36" y="42"/>
                </a:cxn>
                <a:cxn ang="0">
                  <a:pos x="48" y="42"/>
                </a:cxn>
                <a:cxn ang="0">
                  <a:pos x="60" y="42"/>
                </a:cxn>
                <a:cxn ang="0">
                  <a:pos x="76" y="40"/>
                </a:cxn>
                <a:cxn ang="0">
                  <a:pos x="76" y="40"/>
                </a:cxn>
                <a:cxn ang="0">
                  <a:pos x="118" y="42"/>
                </a:cxn>
                <a:cxn ang="0">
                  <a:pos x="140" y="44"/>
                </a:cxn>
                <a:cxn ang="0">
                  <a:pos x="160" y="48"/>
                </a:cxn>
                <a:cxn ang="0">
                  <a:pos x="160" y="48"/>
                </a:cxn>
                <a:cxn ang="0">
                  <a:pos x="176" y="52"/>
                </a:cxn>
                <a:cxn ang="0">
                  <a:pos x="196" y="56"/>
                </a:cxn>
                <a:cxn ang="0">
                  <a:pos x="214" y="58"/>
                </a:cxn>
                <a:cxn ang="0">
                  <a:pos x="224" y="56"/>
                </a:cxn>
                <a:cxn ang="0">
                  <a:pos x="224" y="56"/>
                </a:cxn>
                <a:cxn ang="0">
                  <a:pos x="230" y="54"/>
                </a:cxn>
                <a:cxn ang="0">
                  <a:pos x="232" y="52"/>
                </a:cxn>
                <a:cxn ang="0">
                  <a:pos x="232" y="50"/>
                </a:cxn>
                <a:cxn ang="0">
                  <a:pos x="228" y="48"/>
                </a:cxn>
                <a:cxn ang="0">
                  <a:pos x="224" y="44"/>
                </a:cxn>
                <a:cxn ang="0">
                  <a:pos x="204" y="36"/>
                </a:cxn>
                <a:cxn ang="0">
                  <a:pos x="204" y="36"/>
                </a:cxn>
                <a:cxn ang="0">
                  <a:pos x="164" y="20"/>
                </a:cxn>
                <a:cxn ang="0">
                  <a:pos x="148" y="16"/>
                </a:cxn>
                <a:cxn ang="0">
                  <a:pos x="130" y="14"/>
                </a:cxn>
                <a:cxn ang="0">
                  <a:pos x="130" y="14"/>
                </a:cxn>
                <a:cxn ang="0">
                  <a:pos x="112" y="14"/>
                </a:cxn>
                <a:cxn ang="0">
                  <a:pos x="98" y="10"/>
                </a:cxn>
                <a:cxn ang="0">
                  <a:pos x="76" y="4"/>
                </a:cxn>
                <a:cxn ang="0">
                  <a:pos x="76" y="4"/>
                </a:cxn>
                <a:cxn ang="0">
                  <a:pos x="56" y="0"/>
                </a:cxn>
                <a:cxn ang="0">
                  <a:pos x="32" y="2"/>
                </a:cxn>
                <a:cxn ang="0">
                  <a:pos x="10" y="4"/>
                </a:cxn>
                <a:cxn ang="0">
                  <a:pos x="2" y="6"/>
                </a:cxn>
                <a:cxn ang="0">
                  <a:pos x="0" y="10"/>
                </a:cxn>
                <a:cxn ang="0">
                  <a:pos x="0" y="10"/>
                </a:cxn>
              </a:cxnLst>
              <a:rect l="0" t="0" r="r" b="b"/>
              <a:pathLst>
                <a:path w="232" h="58">
                  <a:moveTo>
                    <a:pt x="0" y="10"/>
                  </a:moveTo>
                  <a:lnTo>
                    <a:pt x="0" y="10"/>
                  </a:lnTo>
                  <a:lnTo>
                    <a:pt x="4" y="18"/>
                  </a:lnTo>
                  <a:lnTo>
                    <a:pt x="8" y="24"/>
                  </a:lnTo>
                  <a:lnTo>
                    <a:pt x="14" y="32"/>
                  </a:lnTo>
                  <a:lnTo>
                    <a:pt x="24" y="38"/>
                  </a:lnTo>
                  <a:lnTo>
                    <a:pt x="24" y="38"/>
                  </a:lnTo>
                  <a:lnTo>
                    <a:pt x="30" y="40"/>
                  </a:lnTo>
                  <a:lnTo>
                    <a:pt x="36" y="42"/>
                  </a:lnTo>
                  <a:lnTo>
                    <a:pt x="48" y="42"/>
                  </a:lnTo>
                  <a:lnTo>
                    <a:pt x="60" y="42"/>
                  </a:lnTo>
                  <a:lnTo>
                    <a:pt x="76" y="40"/>
                  </a:lnTo>
                  <a:lnTo>
                    <a:pt x="76" y="40"/>
                  </a:lnTo>
                  <a:lnTo>
                    <a:pt x="118" y="42"/>
                  </a:lnTo>
                  <a:lnTo>
                    <a:pt x="140" y="44"/>
                  </a:lnTo>
                  <a:lnTo>
                    <a:pt x="160" y="48"/>
                  </a:lnTo>
                  <a:lnTo>
                    <a:pt x="160" y="48"/>
                  </a:lnTo>
                  <a:lnTo>
                    <a:pt x="176" y="52"/>
                  </a:lnTo>
                  <a:lnTo>
                    <a:pt x="196" y="56"/>
                  </a:lnTo>
                  <a:lnTo>
                    <a:pt x="214" y="58"/>
                  </a:lnTo>
                  <a:lnTo>
                    <a:pt x="224" y="56"/>
                  </a:lnTo>
                  <a:lnTo>
                    <a:pt x="224" y="56"/>
                  </a:lnTo>
                  <a:lnTo>
                    <a:pt x="230" y="54"/>
                  </a:lnTo>
                  <a:lnTo>
                    <a:pt x="232" y="52"/>
                  </a:lnTo>
                  <a:lnTo>
                    <a:pt x="232" y="50"/>
                  </a:lnTo>
                  <a:lnTo>
                    <a:pt x="228" y="48"/>
                  </a:lnTo>
                  <a:lnTo>
                    <a:pt x="224" y="44"/>
                  </a:lnTo>
                  <a:lnTo>
                    <a:pt x="204" y="36"/>
                  </a:lnTo>
                  <a:lnTo>
                    <a:pt x="204" y="36"/>
                  </a:lnTo>
                  <a:lnTo>
                    <a:pt x="164" y="20"/>
                  </a:lnTo>
                  <a:lnTo>
                    <a:pt x="148" y="16"/>
                  </a:lnTo>
                  <a:lnTo>
                    <a:pt x="130" y="14"/>
                  </a:lnTo>
                  <a:lnTo>
                    <a:pt x="130" y="14"/>
                  </a:lnTo>
                  <a:lnTo>
                    <a:pt x="112" y="14"/>
                  </a:lnTo>
                  <a:lnTo>
                    <a:pt x="98" y="10"/>
                  </a:lnTo>
                  <a:lnTo>
                    <a:pt x="76" y="4"/>
                  </a:lnTo>
                  <a:lnTo>
                    <a:pt x="76" y="4"/>
                  </a:lnTo>
                  <a:lnTo>
                    <a:pt x="56" y="0"/>
                  </a:lnTo>
                  <a:lnTo>
                    <a:pt x="32" y="2"/>
                  </a:lnTo>
                  <a:lnTo>
                    <a:pt x="10" y="4"/>
                  </a:lnTo>
                  <a:lnTo>
                    <a:pt x="2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66" name="Freeform 1945"/>
            <p:cNvSpPr>
              <a:spLocks/>
            </p:cNvSpPr>
            <p:nvPr/>
          </p:nvSpPr>
          <p:spPr bwMode="auto">
            <a:xfrm>
              <a:off x="6710363" y="4821238"/>
              <a:ext cx="112712" cy="74612"/>
            </a:xfrm>
            <a:custGeom>
              <a:avLst/>
              <a:gdLst/>
              <a:ahLst/>
              <a:cxnLst>
                <a:cxn ang="0">
                  <a:pos x="122" y="2"/>
                </a:cxn>
                <a:cxn ang="0">
                  <a:pos x="122" y="2"/>
                </a:cxn>
                <a:cxn ang="0">
                  <a:pos x="120" y="12"/>
                </a:cxn>
                <a:cxn ang="0">
                  <a:pos x="118" y="20"/>
                </a:cxn>
                <a:cxn ang="0">
                  <a:pos x="116" y="26"/>
                </a:cxn>
                <a:cxn ang="0">
                  <a:pos x="116" y="26"/>
                </a:cxn>
                <a:cxn ang="0">
                  <a:pos x="98" y="38"/>
                </a:cxn>
                <a:cxn ang="0">
                  <a:pos x="64" y="58"/>
                </a:cxn>
                <a:cxn ang="0">
                  <a:pos x="16" y="82"/>
                </a:cxn>
                <a:cxn ang="0">
                  <a:pos x="16" y="82"/>
                </a:cxn>
                <a:cxn ang="0">
                  <a:pos x="8" y="82"/>
                </a:cxn>
                <a:cxn ang="0">
                  <a:pos x="2" y="78"/>
                </a:cxn>
                <a:cxn ang="0">
                  <a:pos x="0" y="76"/>
                </a:cxn>
                <a:cxn ang="0">
                  <a:pos x="2" y="72"/>
                </a:cxn>
                <a:cxn ang="0">
                  <a:pos x="2" y="72"/>
                </a:cxn>
                <a:cxn ang="0">
                  <a:pos x="8" y="62"/>
                </a:cxn>
                <a:cxn ang="0">
                  <a:pos x="22" y="48"/>
                </a:cxn>
                <a:cxn ang="0">
                  <a:pos x="38" y="36"/>
                </a:cxn>
                <a:cxn ang="0">
                  <a:pos x="52" y="26"/>
                </a:cxn>
                <a:cxn ang="0">
                  <a:pos x="52" y="26"/>
                </a:cxn>
                <a:cxn ang="0">
                  <a:pos x="68" y="18"/>
                </a:cxn>
                <a:cxn ang="0">
                  <a:pos x="92" y="8"/>
                </a:cxn>
                <a:cxn ang="0">
                  <a:pos x="112" y="2"/>
                </a:cxn>
                <a:cxn ang="0">
                  <a:pos x="120" y="0"/>
                </a:cxn>
                <a:cxn ang="0">
                  <a:pos x="122" y="2"/>
                </a:cxn>
                <a:cxn ang="0">
                  <a:pos x="122" y="2"/>
                </a:cxn>
              </a:cxnLst>
              <a:rect l="0" t="0" r="r" b="b"/>
              <a:pathLst>
                <a:path w="122" h="82">
                  <a:moveTo>
                    <a:pt x="122" y="2"/>
                  </a:moveTo>
                  <a:lnTo>
                    <a:pt x="122" y="2"/>
                  </a:lnTo>
                  <a:lnTo>
                    <a:pt x="120" y="12"/>
                  </a:lnTo>
                  <a:lnTo>
                    <a:pt x="118" y="20"/>
                  </a:lnTo>
                  <a:lnTo>
                    <a:pt x="116" y="26"/>
                  </a:lnTo>
                  <a:lnTo>
                    <a:pt x="116" y="26"/>
                  </a:lnTo>
                  <a:lnTo>
                    <a:pt x="98" y="38"/>
                  </a:lnTo>
                  <a:lnTo>
                    <a:pt x="64" y="58"/>
                  </a:lnTo>
                  <a:lnTo>
                    <a:pt x="16" y="82"/>
                  </a:lnTo>
                  <a:lnTo>
                    <a:pt x="16" y="82"/>
                  </a:lnTo>
                  <a:lnTo>
                    <a:pt x="8" y="82"/>
                  </a:lnTo>
                  <a:lnTo>
                    <a:pt x="2" y="78"/>
                  </a:lnTo>
                  <a:lnTo>
                    <a:pt x="0" y="76"/>
                  </a:lnTo>
                  <a:lnTo>
                    <a:pt x="2" y="72"/>
                  </a:lnTo>
                  <a:lnTo>
                    <a:pt x="2" y="72"/>
                  </a:lnTo>
                  <a:lnTo>
                    <a:pt x="8" y="62"/>
                  </a:lnTo>
                  <a:lnTo>
                    <a:pt x="22" y="48"/>
                  </a:lnTo>
                  <a:lnTo>
                    <a:pt x="38" y="36"/>
                  </a:lnTo>
                  <a:lnTo>
                    <a:pt x="52" y="26"/>
                  </a:lnTo>
                  <a:lnTo>
                    <a:pt x="52" y="26"/>
                  </a:lnTo>
                  <a:lnTo>
                    <a:pt x="68" y="18"/>
                  </a:lnTo>
                  <a:lnTo>
                    <a:pt x="92" y="8"/>
                  </a:lnTo>
                  <a:lnTo>
                    <a:pt x="112" y="2"/>
                  </a:lnTo>
                  <a:lnTo>
                    <a:pt x="120" y="0"/>
                  </a:lnTo>
                  <a:lnTo>
                    <a:pt x="122" y="2"/>
                  </a:lnTo>
                  <a:lnTo>
                    <a:pt x="122" y="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67" name="Freeform 1946"/>
            <p:cNvSpPr>
              <a:spLocks/>
            </p:cNvSpPr>
            <p:nvPr/>
          </p:nvSpPr>
          <p:spPr bwMode="auto">
            <a:xfrm>
              <a:off x="4692650" y="2951163"/>
              <a:ext cx="112713" cy="190500"/>
            </a:xfrm>
            <a:custGeom>
              <a:avLst/>
              <a:gdLst/>
              <a:ahLst/>
              <a:cxnLst>
                <a:cxn ang="0">
                  <a:pos x="122" y="206"/>
                </a:cxn>
                <a:cxn ang="0">
                  <a:pos x="122" y="196"/>
                </a:cxn>
                <a:cxn ang="0">
                  <a:pos x="116" y="186"/>
                </a:cxn>
                <a:cxn ang="0">
                  <a:pos x="100" y="180"/>
                </a:cxn>
                <a:cxn ang="0">
                  <a:pos x="84" y="176"/>
                </a:cxn>
                <a:cxn ang="0">
                  <a:pos x="62" y="166"/>
                </a:cxn>
                <a:cxn ang="0">
                  <a:pos x="48" y="156"/>
                </a:cxn>
                <a:cxn ang="0">
                  <a:pos x="12" y="132"/>
                </a:cxn>
                <a:cxn ang="0">
                  <a:pos x="4" y="124"/>
                </a:cxn>
                <a:cxn ang="0">
                  <a:pos x="10" y="120"/>
                </a:cxn>
                <a:cxn ang="0">
                  <a:pos x="18" y="120"/>
                </a:cxn>
                <a:cxn ang="0">
                  <a:pos x="38" y="124"/>
                </a:cxn>
                <a:cxn ang="0">
                  <a:pos x="46" y="122"/>
                </a:cxn>
                <a:cxn ang="0">
                  <a:pos x="48" y="110"/>
                </a:cxn>
                <a:cxn ang="0">
                  <a:pos x="46" y="100"/>
                </a:cxn>
                <a:cxn ang="0">
                  <a:pos x="36" y="78"/>
                </a:cxn>
                <a:cxn ang="0">
                  <a:pos x="24" y="60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30" y="54"/>
                </a:cxn>
                <a:cxn ang="0">
                  <a:pos x="28" y="46"/>
                </a:cxn>
                <a:cxn ang="0">
                  <a:pos x="20" y="32"/>
                </a:cxn>
                <a:cxn ang="0">
                  <a:pos x="2" y="18"/>
                </a:cxn>
                <a:cxn ang="0">
                  <a:pos x="0" y="10"/>
                </a:cxn>
                <a:cxn ang="0">
                  <a:pos x="2" y="2"/>
                </a:cxn>
                <a:cxn ang="0">
                  <a:pos x="8" y="0"/>
                </a:cxn>
                <a:cxn ang="0">
                  <a:pos x="28" y="12"/>
                </a:cxn>
                <a:cxn ang="0">
                  <a:pos x="42" y="24"/>
                </a:cxn>
                <a:cxn ang="0">
                  <a:pos x="64" y="40"/>
                </a:cxn>
                <a:cxn ang="0">
                  <a:pos x="68" y="40"/>
                </a:cxn>
                <a:cxn ang="0">
                  <a:pos x="74" y="32"/>
                </a:cxn>
                <a:cxn ang="0">
                  <a:pos x="92" y="16"/>
                </a:cxn>
                <a:cxn ang="0">
                  <a:pos x="92" y="22"/>
                </a:cxn>
                <a:cxn ang="0">
                  <a:pos x="86" y="36"/>
                </a:cxn>
                <a:cxn ang="0">
                  <a:pos x="78" y="60"/>
                </a:cxn>
                <a:cxn ang="0">
                  <a:pos x="78" y="74"/>
                </a:cxn>
                <a:cxn ang="0">
                  <a:pos x="82" y="78"/>
                </a:cxn>
                <a:cxn ang="0">
                  <a:pos x="96" y="92"/>
                </a:cxn>
                <a:cxn ang="0">
                  <a:pos x="96" y="114"/>
                </a:cxn>
                <a:cxn ang="0">
                  <a:pos x="94" y="130"/>
                </a:cxn>
                <a:cxn ang="0">
                  <a:pos x="96" y="164"/>
                </a:cxn>
                <a:cxn ang="0">
                  <a:pos x="100" y="166"/>
                </a:cxn>
                <a:cxn ang="0">
                  <a:pos x="114" y="182"/>
                </a:cxn>
                <a:cxn ang="0">
                  <a:pos x="122" y="196"/>
                </a:cxn>
              </a:cxnLst>
              <a:rect l="0" t="0" r="r" b="b"/>
              <a:pathLst>
                <a:path w="122" h="206">
                  <a:moveTo>
                    <a:pt x="122" y="206"/>
                  </a:moveTo>
                  <a:lnTo>
                    <a:pt x="122" y="206"/>
                  </a:lnTo>
                  <a:lnTo>
                    <a:pt x="122" y="202"/>
                  </a:lnTo>
                  <a:lnTo>
                    <a:pt x="122" y="196"/>
                  </a:lnTo>
                  <a:lnTo>
                    <a:pt x="120" y="190"/>
                  </a:lnTo>
                  <a:lnTo>
                    <a:pt x="116" y="186"/>
                  </a:lnTo>
                  <a:lnTo>
                    <a:pt x="108" y="182"/>
                  </a:lnTo>
                  <a:lnTo>
                    <a:pt x="100" y="180"/>
                  </a:lnTo>
                  <a:lnTo>
                    <a:pt x="100" y="180"/>
                  </a:lnTo>
                  <a:lnTo>
                    <a:pt x="84" y="176"/>
                  </a:lnTo>
                  <a:lnTo>
                    <a:pt x="72" y="172"/>
                  </a:lnTo>
                  <a:lnTo>
                    <a:pt x="62" y="166"/>
                  </a:lnTo>
                  <a:lnTo>
                    <a:pt x="48" y="156"/>
                  </a:lnTo>
                  <a:lnTo>
                    <a:pt x="48" y="156"/>
                  </a:lnTo>
                  <a:lnTo>
                    <a:pt x="28" y="144"/>
                  </a:lnTo>
                  <a:lnTo>
                    <a:pt x="12" y="132"/>
                  </a:lnTo>
                  <a:lnTo>
                    <a:pt x="6" y="128"/>
                  </a:lnTo>
                  <a:lnTo>
                    <a:pt x="4" y="124"/>
                  </a:lnTo>
                  <a:lnTo>
                    <a:pt x="4" y="122"/>
                  </a:lnTo>
                  <a:lnTo>
                    <a:pt x="10" y="120"/>
                  </a:lnTo>
                  <a:lnTo>
                    <a:pt x="10" y="120"/>
                  </a:lnTo>
                  <a:lnTo>
                    <a:pt x="18" y="120"/>
                  </a:lnTo>
                  <a:lnTo>
                    <a:pt x="26" y="122"/>
                  </a:lnTo>
                  <a:lnTo>
                    <a:pt x="38" y="124"/>
                  </a:lnTo>
                  <a:lnTo>
                    <a:pt x="42" y="124"/>
                  </a:lnTo>
                  <a:lnTo>
                    <a:pt x="46" y="122"/>
                  </a:lnTo>
                  <a:lnTo>
                    <a:pt x="48" y="118"/>
                  </a:lnTo>
                  <a:lnTo>
                    <a:pt x="48" y="110"/>
                  </a:lnTo>
                  <a:lnTo>
                    <a:pt x="48" y="110"/>
                  </a:lnTo>
                  <a:lnTo>
                    <a:pt x="46" y="100"/>
                  </a:lnTo>
                  <a:lnTo>
                    <a:pt x="44" y="92"/>
                  </a:lnTo>
                  <a:lnTo>
                    <a:pt x="36" y="78"/>
                  </a:lnTo>
                  <a:lnTo>
                    <a:pt x="24" y="60"/>
                  </a:lnTo>
                  <a:lnTo>
                    <a:pt x="24" y="60"/>
                  </a:lnTo>
                  <a:lnTo>
                    <a:pt x="24" y="58"/>
                  </a:lnTo>
                  <a:lnTo>
                    <a:pt x="24" y="58"/>
                  </a:lnTo>
                  <a:lnTo>
                    <a:pt x="28" y="60"/>
                  </a:lnTo>
                  <a:lnTo>
                    <a:pt x="30" y="60"/>
                  </a:lnTo>
                  <a:lnTo>
                    <a:pt x="30" y="58"/>
                  </a:lnTo>
                  <a:lnTo>
                    <a:pt x="30" y="54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24" y="38"/>
                  </a:lnTo>
                  <a:lnTo>
                    <a:pt x="20" y="32"/>
                  </a:lnTo>
                  <a:lnTo>
                    <a:pt x="10" y="24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6" y="4"/>
                  </a:lnTo>
                  <a:lnTo>
                    <a:pt x="28" y="12"/>
                  </a:lnTo>
                  <a:lnTo>
                    <a:pt x="28" y="12"/>
                  </a:lnTo>
                  <a:lnTo>
                    <a:pt x="42" y="24"/>
                  </a:lnTo>
                  <a:lnTo>
                    <a:pt x="54" y="34"/>
                  </a:lnTo>
                  <a:lnTo>
                    <a:pt x="64" y="40"/>
                  </a:lnTo>
                  <a:lnTo>
                    <a:pt x="66" y="42"/>
                  </a:lnTo>
                  <a:lnTo>
                    <a:pt x="68" y="40"/>
                  </a:lnTo>
                  <a:lnTo>
                    <a:pt x="68" y="40"/>
                  </a:lnTo>
                  <a:lnTo>
                    <a:pt x="74" y="32"/>
                  </a:lnTo>
                  <a:lnTo>
                    <a:pt x="84" y="22"/>
                  </a:lnTo>
                  <a:lnTo>
                    <a:pt x="92" y="16"/>
                  </a:lnTo>
                  <a:lnTo>
                    <a:pt x="94" y="18"/>
                  </a:lnTo>
                  <a:lnTo>
                    <a:pt x="92" y="22"/>
                  </a:lnTo>
                  <a:lnTo>
                    <a:pt x="92" y="22"/>
                  </a:lnTo>
                  <a:lnTo>
                    <a:pt x="86" y="36"/>
                  </a:lnTo>
                  <a:lnTo>
                    <a:pt x="80" y="52"/>
                  </a:lnTo>
                  <a:lnTo>
                    <a:pt x="78" y="60"/>
                  </a:lnTo>
                  <a:lnTo>
                    <a:pt x="78" y="68"/>
                  </a:lnTo>
                  <a:lnTo>
                    <a:pt x="78" y="74"/>
                  </a:lnTo>
                  <a:lnTo>
                    <a:pt x="82" y="78"/>
                  </a:lnTo>
                  <a:lnTo>
                    <a:pt x="82" y="78"/>
                  </a:lnTo>
                  <a:lnTo>
                    <a:pt x="90" y="84"/>
                  </a:lnTo>
                  <a:lnTo>
                    <a:pt x="96" y="92"/>
                  </a:lnTo>
                  <a:lnTo>
                    <a:pt x="98" y="102"/>
                  </a:lnTo>
                  <a:lnTo>
                    <a:pt x="96" y="114"/>
                  </a:lnTo>
                  <a:lnTo>
                    <a:pt x="96" y="114"/>
                  </a:lnTo>
                  <a:lnTo>
                    <a:pt x="94" y="130"/>
                  </a:lnTo>
                  <a:lnTo>
                    <a:pt x="94" y="146"/>
                  </a:lnTo>
                  <a:lnTo>
                    <a:pt x="96" y="164"/>
                  </a:lnTo>
                  <a:lnTo>
                    <a:pt x="96" y="164"/>
                  </a:lnTo>
                  <a:lnTo>
                    <a:pt x="100" y="166"/>
                  </a:lnTo>
                  <a:lnTo>
                    <a:pt x="110" y="176"/>
                  </a:lnTo>
                  <a:lnTo>
                    <a:pt x="114" y="182"/>
                  </a:lnTo>
                  <a:lnTo>
                    <a:pt x="118" y="188"/>
                  </a:lnTo>
                  <a:lnTo>
                    <a:pt x="122" y="196"/>
                  </a:lnTo>
                  <a:lnTo>
                    <a:pt x="122" y="20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68" name="Freeform 1947"/>
            <p:cNvSpPr>
              <a:spLocks/>
            </p:cNvSpPr>
            <p:nvPr/>
          </p:nvSpPr>
          <p:spPr bwMode="auto">
            <a:xfrm>
              <a:off x="4692650" y="2951163"/>
              <a:ext cx="112713" cy="190500"/>
            </a:xfrm>
            <a:custGeom>
              <a:avLst/>
              <a:gdLst/>
              <a:ahLst/>
              <a:cxnLst>
                <a:cxn ang="0">
                  <a:pos x="122" y="206"/>
                </a:cxn>
                <a:cxn ang="0">
                  <a:pos x="122" y="196"/>
                </a:cxn>
                <a:cxn ang="0">
                  <a:pos x="116" y="186"/>
                </a:cxn>
                <a:cxn ang="0">
                  <a:pos x="100" y="180"/>
                </a:cxn>
                <a:cxn ang="0">
                  <a:pos x="84" y="176"/>
                </a:cxn>
                <a:cxn ang="0">
                  <a:pos x="62" y="166"/>
                </a:cxn>
                <a:cxn ang="0">
                  <a:pos x="48" y="156"/>
                </a:cxn>
                <a:cxn ang="0">
                  <a:pos x="12" y="132"/>
                </a:cxn>
                <a:cxn ang="0">
                  <a:pos x="4" y="124"/>
                </a:cxn>
                <a:cxn ang="0">
                  <a:pos x="10" y="120"/>
                </a:cxn>
                <a:cxn ang="0">
                  <a:pos x="18" y="120"/>
                </a:cxn>
                <a:cxn ang="0">
                  <a:pos x="38" y="124"/>
                </a:cxn>
                <a:cxn ang="0">
                  <a:pos x="46" y="122"/>
                </a:cxn>
                <a:cxn ang="0">
                  <a:pos x="48" y="110"/>
                </a:cxn>
                <a:cxn ang="0">
                  <a:pos x="46" y="100"/>
                </a:cxn>
                <a:cxn ang="0">
                  <a:pos x="36" y="78"/>
                </a:cxn>
                <a:cxn ang="0">
                  <a:pos x="24" y="60"/>
                </a:cxn>
                <a:cxn ang="0">
                  <a:pos x="24" y="58"/>
                </a:cxn>
                <a:cxn ang="0">
                  <a:pos x="30" y="60"/>
                </a:cxn>
                <a:cxn ang="0">
                  <a:pos x="30" y="54"/>
                </a:cxn>
                <a:cxn ang="0">
                  <a:pos x="28" y="46"/>
                </a:cxn>
                <a:cxn ang="0">
                  <a:pos x="20" y="32"/>
                </a:cxn>
                <a:cxn ang="0">
                  <a:pos x="2" y="18"/>
                </a:cxn>
                <a:cxn ang="0">
                  <a:pos x="0" y="10"/>
                </a:cxn>
                <a:cxn ang="0">
                  <a:pos x="2" y="2"/>
                </a:cxn>
                <a:cxn ang="0">
                  <a:pos x="8" y="0"/>
                </a:cxn>
                <a:cxn ang="0">
                  <a:pos x="28" y="12"/>
                </a:cxn>
                <a:cxn ang="0">
                  <a:pos x="42" y="24"/>
                </a:cxn>
                <a:cxn ang="0">
                  <a:pos x="64" y="40"/>
                </a:cxn>
                <a:cxn ang="0">
                  <a:pos x="68" y="40"/>
                </a:cxn>
                <a:cxn ang="0">
                  <a:pos x="74" y="32"/>
                </a:cxn>
                <a:cxn ang="0">
                  <a:pos x="92" y="16"/>
                </a:cxn>
                <a:cxn ang="0">
                  <a:pos x="92" y="22"/>
                </a:cxn>
                <a:cxn ang="0">
                  <a:pos x="86" y="36"/>
                </a:cxn>
                <a:cxn ang="0">
                  <a:pos x="78" y="60"/>
                </a:cxn>
                <a:cxn ang="0">
                  <a:pos x="78" y="74"/>
                </a:cxn>
                <a:cxn ang="0">
                  <a:pos x="82" y="78"/>
                </a:cxn>
                <a:cxn ang="0">
                  <a:pos x="96" y="92"/>
                </a:cxn>
                <a:cxn ang="0">
                  <a:pos x="96" y="114"/>
                </a:cxn>
                <a:cxn ang="0">
                  <a:pos x="94" y="130"/>
                </a:cxn>
                <a:cxn ang="0">
                  <a:pos x="96" y="164"/>
                </a:cxn>
                <a:cxn ang="0">
                  <a:pos x="100" y="166"/>
                </a:cxn>
                <a:cxn ang="0">
                  <a:pos x="114" y="182"/>
                </a:cxn>
                <a:cxn ang="0">
                  <a:pos x="122" y="196"/>
                </a:cxn>
              </a:cxnLst>
              <a:rect l="0" t="0" r="r" b="b"/>
              <a:pathLst>
                <a:path w="122" h="206">
                  <a:moveTo>
                    <a:pt x="122" y="206"/>
                  </a:moveTo>
                  <a:lnTo>
                    <a:pt x="122" y="206"/>
                  </a:lnTo>
                  <a:lnTo>
                    <a:pt x="122" y="202"/>
                  </a:lnTo>
                  <a:lnTo>
                    <a:pt x="122" y="196"/>
                  </a:lnTo>
                  <a:lnTo>
                    <a:pt x="120" y="190"/>
                  </a:lnTo>
                  <a:lnTo>
                    <a:pt x="116" y="186"/>
                  </a:lnTo>
                  <a:lnTo>
                    <a:pt x="108" y="182"/>
                  </a:lnTo>
                  <a:lnTo>
                    <a:pt x="100" y="180"/>
                  </a:lnTo>
                  <a:lnTo>
                    <a:pt x="100" y="180"/>
                  </a:lnTo>
                  <a:lnTo>
                    <a:pt x="84" y="176"/>
                  </a:lnTo>
                  <a:lnTo>
                    <a:pt x="72" y="172"/>
                  </a:lnTo>
                  <a:lnTo>
                    <a:pt x="62" y="166"/>
                  </a:lnTo>
                  <a:lnTo>
                    <a:pt x="48" y="156"/>
                  </a:lnTo>
                  <a:lnTo>
                    <a:pt x="48" y="156"/>
                  </a:lnTo>
                  <a:lnTo>
                    <a:pt x="28" y="144"/>
                  </a:lnTo>
                  <a:lnTo>
                    <a:pt x="12" y="132"/>
                  </a:lnTo>
                  <a:lnTo>
                    <a:pt x="6" y="128"/>
                  </a:lnTo>
                  <a:lnTo>
                    <a:pt x="4" y="124"/>
                  </a:lnTo>
                  <a:lnTo>
                    <a:pt x="4" y="122"/>
                  </a:lnTo>
                  <a:lnTo>
                    <a:pt x="10" y="120"/>
                  </a:lnTo>
                  <a:lnTo>
                    <a:pt x="10" y="120"/>
                  </a:lnTo>
                  <a:lnTo>
                    <a:pt x="18" y="120"/>
                  </a:lnTo>
                  <a:lnTo>
                    <a:pt x="26" y="122"/>
                  </a:lnTo>
                  <a:lnTo>
                    <a:pt x="38" y="124"/>
                  </a:lnTo>
                  <a:lnTo>
                    <a:pt x="42" y="124"/>
                  </a:lnTo>
                  <a:lnTo>
                    <a:pt x="46" y="122"/>
                  </a:lnTo>
                  <a:lnTo>
                    <a:pt x="48" y="118"/>
                  </a:lnTo>
                  <a:lnTo>
                    <a:pt x="48" y="110"/>
                  </a:lnTo>
                  <a:lnTo>
                    <a:pt x="48" y="110"/>
                  </a:lnTo>
                  <a:lnTo>
                    <a:pt x="46" y="100"/>
                  </a:lnTo>
                  <a:lnTo>
                    <a:pt x="44" y="92"/>
                  </a:lnTo>
                  <a:lnTo>
                    <a:pt x="36" y="78"/>
                  </a:lnTo>
                  <a:lnTo>
                    <a:pt x="24" y="60"/>
                  </a:lnTo>
                  <a:lnTo>
                    <a:pt x="24" y="60"/>
                  </a:lnTo>
                  <a:lnTo>
                    <a:pt x="24" y="58"/>
                  </a:lnTo>
                  <a:lnTo>
                    <a:pt x="24" y="58"/>
                  </a:lnTo>
                  <a:lnTo>
                    <a:pt x="28" y="60"/>
                  </a:lnTo>
                  <a:lnTo>
                    <a:pt x="30" y="60"/>
                  </a:lnTo>
                  <a:lnTo>
                    <a:pt x="30" y="58"/>
                  </a:lnTo>
                  <a:lnTo>
                    <a:pt x="30" y="54"/>
                  </a:lnTo>
                  <a:lnTo>
                    <a:pt x="28" y="46"/>
                  </a:lnTo>
                  <a:lnTo>
                    <a:pt x="28" y="46"/>
                  </a:lnTo>
                  <a:lnTo>
                    <a:pt x="24" y="38"/>
                  </a:lnTo>
                  <a:lnTo>
                    <a:pt x="20" y="32"/>
                  </a:lnTo>
                  <a:lnTo>
                    <a:pt x="10" y="24"/>
                  </a:lnTo>
                  <a:lnTo>
                    <a:pt x="2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2" y="2"/>
                  </a:lnTo>
                  <a:lnTo>
                    <a:pt x="4" y="0"/>
                  </a:lnTo>
                  <a:lnTo>
                    <a:pt x="8" y="0"/>
                  </a:lnTo>
                  <a:lnTo>
                    <a:pt x="16" y="4"/>
                  </a:lnTo>
                  <a:lnTo>
                    <a:pt x="28" y="12"/>
                  </a:lnTo>
                  <a:lnTo>
                    <a:pt x="28" y="12"/>
                  </a:lnTo>
                  <a:lnTo>
                    <a:pt x="42" y="24"/>
                  </a:lnTo>
                  <a:lnTo>
                    <a:pt x="54" y="34"/>
                  </a:lnTo>
                  <a:lnTo>
                    <a:pt x="64" y="40"/>
                  </a:lnTo>
                  <a:lnTo>
                    <a:pt x="66" y="42"/>
                  </a:lnTo>
                  <a:lnTo>
                    <a:pt x="68" y="40"/>
                  </a:lnTo>
                  <a:lnTo>
                    <a:pt x="68" y="40"/>
                  </a:lnTo>
                  <a:lnTo>
                    <a:pt x="74" y="32"/>
                  </a:lnTo>
                  <a:lnTo>
                    <a:pt x="84" y="22"/>
                  </a:lnTo>
                  <a:lnTo>
                    <a:pt x="92" y="16"/>
                  </a:lnTo>
                  <a:lnTo>
                    <a:pt x="94" y="18"/>
                  </a:lnTo>
                  <a:lnTo>
                    <a:pt x="92" y="22"/>
                  </a:lnTo>
                  <a:lnTo>
                    <a:pt x="92" y="22"/>
                  </a:lnTo>
                  <a:lnTo>
                    <a:pt x="86" y="36"/>
                  </a:lnTo>
                  <a:lnTo>
                    <a:pt x="80" y="52"/>
                  </a:lnTo>
                  <a:lnTo>
                    <a:pt x="78" y="60"/>
                  </a:lnTo>
                  <a:lnTo>
                    <a:pt x="78" y="68"/>
                  </a:lnTo>
                  <a:lnTo>
                    <a:pt x="78" y="74"/>
                  </a:lnTo>
                  <a:lnTo>
                    <a:pt x="82" y="78"/>
                  </a:lnTo>
                  <a:lnTo>
                    <a:pt x="82" y="78"/>
                  </a:lnTo>
                  <a:lnTo>
                    <a:pt x="90" y="84"/>
                  </a:lnTo>
                  <a:lnTo>
                    <a:pt x="96" y="92"/>
                  </a:lnTo>
                  <a:lnTo>
                    <a:pt x="98" y="102"/>
                  </a:lnTo>
                  <a:lnTo>
                    <a:pt x="96" y="114"/>
                  </a:lnTo>
                  <a:lnTo>
                    <a:pt x="96" y="114"/>
                  </a:lnTo>
                  <a:lnTo>
                    <a:pt x="94" y="130"/>
                  </a:lnTo>
                  <a:lnTo>
                    <a:pt x="94" y="146"/>
                  </a:lnTo>
                  <a:lnTo>
                    <a:pt x="96" y="164"/>
                  </a:lnTo>
                  <a:lnTo>
                    <a:pt x="96" y="164"/>
                  </a:lnTo>
                  <a:lnTo>
                    <a:pt x="100" y="166"/>
                  </a:lnTo>
                  <a:lnTo>
                    <a:pt x="110" y="176"/>
                  </a:lnTo>
                  <a:lnTo>
                    <a:pt x="114" y="182"/>
                  </a:lnTo>
                  <a:lnTo>
                    <a:pt x="118" y="188"/>
                  </a:lnTo>
                  <a:lnTo>
                    <a:pt x="122" y="196"/>
                  </a:lnTo>
                  <a:lnTo>
                    <a:pt x="122" y="206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69" name="Freeform 1949"/>
            <p:cNvSpPr>
              <a:spLocks/>
            </p:cNvSpPr>
            <p:nvPr/>
          </p:nvSpPr>
          <p:spPr bwMode="auto">
            <a:xfrm>
              <a:off x="6899275" y="1141413"/>
              <a:ext cx="168275" cy="609600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4" y="0"/>
                </a:cxn>
                <a:cxn ang="0">
                  <a:pos x="44" y="10"/>
                </a:cxn>
                <a:cxn ang="0">
                  <a:pos x="40" y="24"/>
                </a:cxn>
                <a:cxn ang="0">
                  <a:pos x="34" y="48"/>
                </a:cxn>
                <a:cxn ang="0">
                  <a:pos x="34" y="48"/>
                </a:cxn>
                <a:cxn ang="0">
                  <a:pos x="30" y="60"/>
                </a:cxn>
                <a:cxn ang="0">
                  <a:pos x="30" y="70"/>
                </a:cxn>
                <a:cxn ang="0">
                  <a:pos x="30" y="86"/>
                </a:cxn>
                <a:cxn ang="0">
                  <a:pos x="34" y="98"/>
                </a:cxn>
                <a:cxn ang="0">
                  <a:pos x="34" y="106"/>
                </a:cxn>
                <a:cxn ang="0">
                  <a:pos x="32" y="114"/>
                </a:cxn>
                <a:cxn ang="0">
                  <a:pos x="32" y="114"/>
                </a:cxn>
                <a:cxn ang="0">
                  <a:pos x="26" y="138"/>
                </a:cxn>
                <a:cxn ang="0">
                  <a:pos x="26" y="138"/>
                </a:cxn>
                <a:cxn ang="0">
                  <a:pos x="32" y="166"/>
                </a:cxn>
                <a:cxn ang="0">
                  <a:pos x="32" y="190"/>
                </a:cxn>
                <a:cxn ang="0">
                  <a:pos x="32" y="200"/>
                </a:cxn>
                <a:cxn ang="0">
                  <a:pos x="30" y="206"/>
                </a:cxn>
                <a:cxn ang="0">
                  <a:pos x="30" y="206"/>
                </a:cxn>
                <a:cxn ang="0">
                  <a:pos x="22" y="226"/>
                </a:cxn>
                <a:cxn ang="0">
                  <a:pos x="10" y="256"/>
                </a:cxn>
                <a:cxn ang="0">
                  <a:pos x="2" y="290"/>
                </a:cxn>
                <a:cxn ang="0">
                  <a:pos x="0" y="304"/>
                </a:cxn>
                <a:cxn ang="0">
                  <a:pos x="0" y="314"/>
                </a:cxn>
                <a:cxn ang="0">
                  <a:pos x="0" y="314"/>
                </a:cxn>
                <a:cxn ang="0">
                  <a:pos x="4" y="330"/>
                </a:cxn>
                <a:cxn ang="0">
                  <a:pos x="10" y="348"/>
                </a:cxn>
                <a:cxn ang="0">
                  <a:pos x="14" y="358"/>
                </a:cxn>
                <a:cxn ang="0">
                  <a:pos x="22" y="368"/>
                </a:cxn>
                <a:cxn ang="0">
                  <a:pos x="30" y="380"/>
                </a:cxn>
                <a:cxn ang="0">
                  <a:pos x="42" y="390"/>
                </a:cxn>
                <a:cxn ang="0">
                  <a:pos x="42" y="390"/>
                </a:cxn>
                <a:cxn ang="0">
                  <a:pos x="80" y="420"/>
                </a:cxn>
                <a:cxn ang="0">
                  <a:pos x="92" y="428"/>
                </a:cxn>
                <a:cxn ang="0">
                  <a:pos x="102" y="438"/>
                </a:cxn>
                <a:cxn ang="0">
                  <a:pos x="102" y="438"/>
                </a:cxn>
                <a:cxn ang="0">
                  <a:pos x="122" y="456"/>
                </a:cxn>
                <a:cxn ang="0">
                  <a:pos x="130" y="462"/>
                </a:cxn>
                <a:cxn ang="0">
                  <a:pos x="136" y="466"/>
                </a:cxn>
                <a:cxn ang="0">
                  <a:pos x="136" y="466"/>
                </a:cxn>
                <a:cxn ang="0">
                  <a:pos x="158" y="470"/>
                </a:cxn>
                <a:cxn ang="0">
                  <a:pos x="164" y="472"/>
                </a:cxn>
                <a:cxn ang="0">
                  <a:pos x="168" y="476"/>
                </a:cxn>
                <a:cxn ang="0">
                  <a:pos x="172" y="480"/>
                </a:cxn>
                <a:cxn ang="0">
                  <a:pos x="172" y="484"/>
                </a:cxn>
                <a:cxn ang="0">
                  <a:pos x="172" y="484"/>
                </a:cxn>
                <a:cxn ang="0">
                  <a:pos x="168" y="496"/>
                </a:cxn>
                <a:cxn ang="0">
                  <a:pos x="162" y="506"/>
                </a:cxn>
                <a:cxn ang="0">
                  <a:pos x="156" y="518"/>
                </a:cxn>
                <a:cxn ang="0">
                  <a:pos x="154" y="526"/>
                </a:cxn>
                <a:cxn ang="0">
                  <a:pos x="154" y="526"/>
                </a:cxn>
                <a:cxn ang="0">
                  <a:pos x="158" y="542"/>
                </a:cxn>
                <a:cxn ang="0">
                  <a:pos x="166" y="568"/>
                </a:cxn>
                <a:cxn ang="0">
                  <a:pos x="174" y="596"/>
                </a:cxn>
                <a:cxn ang="0">
                  <a:pos x="180" y="618"/>
                </a:cxn>
                <a:cxn ang="0">
                  <a:pos x="180" y="618"/>
                </a:cxn>
                <a:cxn ang="0">
                  <a:pos x="182" y="634"/>
                </a:cxn>
                <a:cxn ang="0">
                  <a:pos x="182" y="648"/>
                </a:cxn>
                <a:cxn ang="0">
                  <a:pos x="182" y="662"/>
                </a:cxn>
                <a:cxn ang="0">
                  <a:pos x="44" y="0"/>
                </a:cxn>
              </a:cxnLst>
              <a:rect l="0" t="0" r="r" b="b"/>
              <a:pathLst>
                <a:path w="182" h="662">
                  <a:moveTo>
                    <a:pt x="44" y="0"/>
                  </a:moveTo>
                  <a:lnTo>
                    <a:pt x="44" y="0"/>
                  </a:lnTo>
                  <a:lnTo>
                    <a:pt x="44" y="10"/>
                  </a:lnTo>
                  <a:lnTo>
                    <a:pt x="40" y="24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30" y="60"/>
                  </a:lnTo>
                  <a:lnTo>
                    <a:pt x="30" y="70"/>
                  </a:lnTo>
                  <a:lnTo>
                    <a:pt x="30" y="86"/>
                  </a:lnTo>
                  <a:lnTo>
                    <a:pt x="34" y="98"/>
                  </a:lnTo>
                  <a:lnTo>
                    <a:pt x="34" y="106"/>
                  </a:lnTo>
                  <a:lnTo>
                    <a:pt x="32" y="114"/>
                  </a:lnTo>
                  <a:lnTo>
                    <a:pt x="32" y="114"/>
                  </a:lnTo>
                  <a:lnTo>
                    <a:pt x="26" y="138"/>
                  </a:lnTo>
                  <a:lnTo>
                    <a:pt x="26" y="138"/>
                  </a:lnTo>
                  <a:lnTo>
                    <a:pt x="32" y="166"/>
                  </a:lnTo>
                  <a:lnTo>
                    <a:pt x="32" y="190"/>
                  </a:lnTo>
                  <a:lnTo>
                    <a:pt x="32" y="200"/>
                  </a:lnTo>
                  <a:lnTo>
                    <a:pt x="30" y="206"/>
                  </a:lnTo>
                  <a:lnTo>
                    <a:pt x="30" y="206"/>
                  </a:lnTo>
                  <a:lnTo>
                    <a:pt x="22" y="226"/>
                  </a:lnTo>
                  <a:lnTo>
                    <a:pt x="10" y="256"/>
                  </a:lnTo>
                  <a:lnTo>
                    <a:pt x="2" y="290"/>
                  </a:lnTo>
                  <a:lnTo>
                    <a:pt x="0" y="304"/>
                  </a:lnTo>
                  <a:lnTo>
                    <a:pt x="0" y="314"/>
                  </a:lnTo>
                  <a:lnTo>
                    <a:pt x="0" y="314"/>
                  </a:lnTo>
                  <a:lnTo>
                    <a:pt x="4" y="330"/>
                  </a:lnTo>
                  <a:lnTo>
                    <a:pt x="10" y="348"/>
                  </a:lnTo>
                  <a:lnTo>
                    <a:pt x="14" y="358"/>
                  </a:lnTo>
                  <a:lnTo>
                    <a:pt x="22" y="368"/>
                  </a:lnTo>
                  <a:lnTo>
                    <a:pt x="30" y="380"/>
                  </a:lnTo>
                  <a:lnTo>
                    <a:pt x="42" y="390"/>
                  </a:lnTo>
                  <a:lnTo>
                    <a:pt x="42" y="390"/>
                  </a:lnTo>
                  <a:lnTo>
                    <a:pt x="80" y="420"/>
                  </a:lnTo>
                  <a:lnTo>
                    <a:pt x="92" y="428"/>
                  </a:lnTo>
                  <a:lnTo>
                    <a:pt x="102" y="438"/>
                  </a:lnTo>
                  <a:lnTo>
                    <a:pt x="102" y="438"/>
                  </a:lnTo>
                  <a:lnTo>
                    <a:pt x="122" y="456"/>
                  </a:lnTo>
                  <a:lnTo>
                    <a:pt x="130" y="462"/>
                  </a:lnTo>
                  <a:lnTo>
                    <a:pt x="136" y="466"/>
                  </a:lnTo>
                  <a:lnTo>
                    <a:pt x="136" y="466"/>
                  </a:lnTo>
                  <a:lnTo>
                    <a:pt x="158" y="470"/>
                  </a:lnTo>
                  <a:lnTo>
                    <a:pt x="164" y="472"/>
                  </a:lnTo>
                  <a:lnTo>
                    <a:pt x="168" y="476"/>
                  </a:lnTo>
                  <a:lnTo>
                    <a:pt x="172" y="480"/>
                  </a:lnTo>
                  <a:lnTo>
                    <a:pt x="172" y="484"/>
                  </a:lnTo>
                  <a:lnTo>
                    <a:pt x="172" y="484"/>
                  </a:lnTo>
                  <a:lnTo>
                    <a:pt x="168" y="496"/>
                  </a:lnTo>
                  <a:lnTo>
                    <a:pt x="162" y="506"/>
                  </a:lnTo>
                  <a:lnTo>
                    <a:pt x="156" y="518"/>
                  </a:lnTo>
                  <a:lnTo>
                    <a:pt x="154" y="526"/>
                  </a:lnTo>
                  <a:lnTo>
                    <a:pt x="154" y="526"/>
                  </a:lnTo>
                  <a:lnTo>
                    <a:pt x="158" y="542"/>
                  </a:lnTo>
                  <a:lnTo>
                    <a:pt x="166" y="568"/>
                  </a:lnTo>
                  <a:lnTo>
                    <a:pt x="174" y="596"/>
                  </a:lnTo>
                  <a:lnTo>
                    <a:pt x="180" y="618"/>
                  </a:lnTo>
                  <a:lnTo>
                    <a:pt x="180" y="618"/>
                  </a:lnTo>
                  <a:lnTo>
                    <a:pt x="182" y="634"/>
                  </a:lnTo>
                  <a:lnTo>
                    <a:pt x="182" y="648"/>
                  </a:lnTo>
                  <a:lnTo>
                    <a:pt x="182" y="66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70" name="Freeform 1950"/>
            <p:cNvSpPr>
              <a:spLocks/>
            </p:cNvSpPr>
            <p:nvPr/>
          </p:nvSpPr>
          <p:spPr bwMode="auto">
            <a:xfrm>
              <a:off x="6899275" y="1141413"/>
              <a:ext cx="168275" cy="609600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4" y="0"/>
                </a:cxn>
                <a:cxn ang="0">
                  <a:pos x="44" y="10"/>
                </a:cxn>
                <a:cxn ang="0">
                  <a:pos x="40" y="24"/>
                </a:cxn>
                <a:cxn ang="0">
                  <a:pos x="34" y="48"/>
                </a:cxn>
                <a:cxn ang="0">
                  <a:pos x="34" y="48"/>
                </a:cxn>
                <a:cxn ang="0">
                  <a:pos x="30" y="60"/>
                </a:cxn>
                <a:cxn ang="0">
                  <a:pos x="30" y="70"/>
                </a:cxn>
                <a:cxn ang="0">
                  <a:pos x="30" y="86"/>
                </a:cxn>
                <a:cxn ang="0">
                  <a:pos x="34" y="98"/>
                </a:cxn>
                <a:cxn ang="0">
                  <a:pos x="34" y="106"/>
                </a:cxn>
                <a:cxn ang="0">
                  <a:pos x="32" y="114"/>
                </a:cxn>
                <a:cxn ang="0">
                  <a:pos x="32" y="114"/>
                </a:cxn>
                <a:cxn ang="0">
                  <a:pos x="26" y="138"/>
                </a:cxn>
                <a:cxn ang="0">
                  <a:pos x="26" y="138"/>
                </a:cxn>
                <a:cxn ang="0">
                  <a:pos x="32" y="166"/>
                </a:cxn>
                <a:cxn ang="0">
                  <a:pos x="32" y="190"/>
                </a:cxn>
                <a:cxn ang="0">
                  <a:pos x="32" y="200"/>
                </a:cxn>
                <a:cxn ang="0">
                  <a:pos x="30" y="206"/>
                </a:cxn>
                <a:cxn ang="0">
                  <a:pos x="30" y="206"/>
                </a:cxn>
                <a:cxn ang="0">
                  <a:pos x="22" y="226"/>
                </a:cxn>
                <a:cxn ang="0">
                  <a:pos x="10" y="256"/>
                </a:cxn>
                <a:cxn ang="0">
                  <a:pos x="2" y="290"/>
                </a:cxn>
                <a:cxn ang="0">
                  <a:pos x="0" y="304"/>
                </a:cxn>
                <a:cxn ang="0">
                  <a:pos x="0" y="314"/>
                </a:cxn>
                <a:cxn ang="0">
                  <a:pos x="0" y="314"/>
                </a:cxn>
                <a:cxn ang="0">
                  <a:pos x="4" y="330"/>
                </a:cxn>
                <a:cxn ang="0">
                  <a:pos x="10" y="348"/>
                </a:cxn>
                <a:cxn ang="0">
                  <a:pos x="14" y="358"/>
                </a:cxn>
                <a:cxn ang="0">
                  <a:pos x="22" y="368"/>
                </a:cxn>
                <a:cxn ang="0">
                  <a:pos x="30" y="380"/>
                </a:cxn>
                <a:cxn ang="0">
                  <a:pos x="42" y="390"/>
                </a:cxn>
                <a:cxn ang="0">
                  <a:pos x="42" y="390"/>
                </a:cxn>
                <a:cxn ang="0">
                  <a:pos x="80" y="420"/>
                </a:cxn>
                <a:cxn ang="0">
                  <a:pos x="92" y="428"/>
                </a:cxn>
                <a:cxn ang="0">
                  <a:pos x="102" y="438"/>
                </a:cxn>
                <a:cxn ang="0">
                  <a:pos x="102" y="438"/>
                </a:cxn>
                <a:cxn ang="0">
                  <a:pos x="122" y="456"/>
                </a:cxn>
                <a:cxn ang="0">
                  <a:pos x="130" y="462"/>
                </a:cxn>
                <a:cxn ang="0">
                  <a:pos x="136" y="466"/>
                </a:cxn>
                <a:cxn ang="0">
                  <a:pos x="136" y="466"/>
                </a:cxn>
                <a:cxn ang="0">
                  <a:pos x="158" y="470"/>
                </a:cxn>
                <a:cxn ang="0">
                  <a:pos x="164" y="472"/>
                </a:cxn>
                <a:cxn ang="0">
                  <a:pos x="168" y="476"/>
                </a:cxn>
                <a:cxn ang="0">
                  <a:pos x="172" y="480"/>
                </a:cxn>
                <a:cxn ang="0">
                  <a:pos x="172" y="484"/>
                </a:cxn>
                <a:cxn ang="0">
                  <a:pos x="172" y="484"/>
                </a:cxn>
                <a:cxn ang="0">
                  <a:pos x="168" y="496"/>
                </a:cxn>
                <a:cxn ang="0">
                  <a:pos x="162" y="506"/>
                </a:cxn>
                <a:cxn ang="0">
                  <a:pos x="156" y="518"/>
                </a:cxn>
                <a:cxn ang="0">
                  <a:pos x="154" y="526"/>
                </a:cxn>
                <a:cxn ang="0">
                  <a:pos x="154" y="526"/>
                </a:cxn>
                <a:cxn ang="0">
                  <a:pos x="158" y="542"/>
                </a:cxn>
                <a:cxn ang="0">
                  <a:pos x="166" y="568"/>
                </a:cxn>
                <a:cxn ang="0">
                  <a:pos x="174" y="596"/>
                </a:cxn>
                <a:cxn ang="0">
                  <a:pos x="180" y="618"/>
                </a:cxn>
                <a:cxn ang="0">
                  <a:pos x="180" y="618"/>
                </a:cxn>
                <a:cxn ang="0">
                  <a:pos x="182" y="634"/>
                </a:cxn>
                <a:cxn ang="0">
                  <a:pos x="182" y="648"/>
                </a:cxn>
                <a:cxn ang="0">
                  <a:pos x="182" y="662"/>
                </a:cxn>
              </a:cxnLst>
              <a:rect l="0" t="0" r="r" b="b"/>
              <a:pathLst>
                <a:path w="182" h="662">
                  <a:moveTo>
                    <a:pt x="44" y="0"/>
                  </a:moveTo>
                  <a:lnTo>
                    <a:pt x="44" y="0"/>
                  </a:lnTo>
                  <a:lnTo>
                    <a:pt x="44" y="10"/>
                  </a:lnTo>
                  <a:lnTo>
                    <a:pt x="40" y="24"/>
                  </a:lnTo>
                  <a:lnTo>
                    <a:pt x="34" y="48"/>
                  </a:lnTo>
                  <a:lnTo>
                    <a:pt x="34" y="48"/>
                  </a:lnTo>
                  <a:lnTo>
                    <a:pt x="30" y="60"/>
                  </a:lnTo>
                  <a:lnTo>
                    <a:pt x="30" y="70"/>
                  </a:lnTo>
                  <a:lnTo>
                    <a:pt x="30" y="86"/>
                  </a:lnTo>
                  <a:lnTo>
                    <a:pt x="34" y="98"/>
                  </a:lnTo>
                  <a:lnTo>
                    <a:pt x="34" y="106"/>
                  </a:lnTo>
                  <a:lnTo>
                    <a:pt x="32" y="114"/>
                  </a:lnTo>
                  <a:lnTo>
                    <a:pt x="32" y="114"/>
                  </a:lnTo>
                  <a:lnTo>
                    <a:pt x="26" y="138"/>
                  </a:lnTo>
                  <a:lnTo>
                    <a:pt x="26" y="138"/>
                  </a:lnTo>
                  <a:lnTo>
                    <a:pt x="32" y="166"/>
                  </a:lnTo>
                  <a:lnTo>
                    <a:pt x="32" y="190"/>
                  </a:lnTo>
                  <a:lnTo>
                    <a:pt x="32" y="200"/>
                  </a:lnTo>
                  <a:lnTo>
                    <a:pt x="30" y="206"/>
                  </a:lnTo>
                  <a:lnTo>
                    <a:pt x="30" y="206"/>
                  </a:lnTo>
                  <a:lnTo>
                    <a:pt x="22" y="226"/>
                  </a:lnTo>
                  <a:lnTo>
                    <a:pt x="10" y="256"/>
                  </a:lnTo>
                  <a:lnTo>
                    <a:pt x="2" y="290"/>
                  </a:lnTo>
                  <a:lnTo>
                    <a:pt x="0" y="304"/>
                  </a:lnTo>
                  <a:lnTo>
                    <a:pt x="0" y="314"/>
                  </a:lnTo>
                  <a:lnTo>
                    <a:pt x="0" y="314"/>
                  </a:lnTo>
                  <a:lnTo>
                    <a:pt x="4" y="330"/>
                  </a:lnTo>
                  <a:lnTo>
                    <a:pt x="10" y="348"/>
                  </a:lnTo>
                  <a:lnTo>
                    <a:pt x="14" y="358"/>
                  </a:lnTo>
                  <a:lnTo>
                    <a:pt x="22" y="368"/>
                  </a:lnTo>
                  <a:lnTo>
                    <a:pt x="30" y="380"/>
                  </a:lnTo>
                  <a:lnTo>
                    <a:pt x="42" y="390"/>
                  </a:lnTo>
                  <a:lnTo>
                    <a:pt x="42" y="390"/>
                  </a:lnTo>
                  <a:lnTo>
                    <a:pt x="80" y="420"/>
                  </a:lnTo>
                  <a:lnTo>
                    <a:pt x="92" y="428"/>
                  </a:lnTo>
                  <a:lnTo>
                    <a:pt x="102" y="438"/>
                  </a:lnTo>
                  <a:lnTo>
                    <a:pt x="102" y="438"/>
                  </a:lnTo>
                  <a:lnTo>
                    <a:pt x="122" y="456"/>
                  </a:lnTo>
                  <a:lnTo>
                    <a:pt x="130" y="462"/>
                  </a:lnTo>
                  <a:lnTo>
                    <a:pt x="136" y="466"/>
                  </a:lnTo>
                  <a:lnTo>
                    <a:pt x="136" y="466"/>
                  </a:lnTo>
                  <a:lnTo>
                    <a:pt x="158" y="470"/>
                  </a:lnTo>
                  <a:lnTo>
                    <a:pt x="164" y="472"/>
                  </a:lnTo>
                  <a:lnTo>
                    <a:pt x="168" y="476"/>
                  </a:lnTo>
                  <a:lnTo>
                    <a:pt x="172" y="480"/>
                  </a:lnTo>
                  <a:lnTo>
                    <a:pt x="172" y="484"/>
                  </a:lnTo>
                  <a:lnTo>
                    <a:pt x="172" y="484"/>
                  </a:lnTo>
                  <a:lnTo>
                    <a:pt x="168" y="496"/>
                  </a:lnTo>
                  <a:lnTo>
                    <a:pt x="162" y="506"/>
                  </a:lnTo>
                  <a:lnTo>
                    <a:pt x="156" y="518"/>
                  </a:lnTo>
                  <a:lnTo>
                    <a:pt x="154" y="526"/>
                  </a:lnTo>
                  <a:lnTo>
                    <a:pt x="154" y="526"/>
                  </a:lnTo>
                  <a:lnTo>
                    <a:pt x="158" y="542"/>
                  </a:lnTo>
                  <a:lnTo>
                    <a:pt x="166" y="568"/>
                  </a:lnTo>
                  <a:lnTo>
                    <a:pt x="174" y="596"/>
                  </a:lnTo>
                  <a:lnTo>
                    <a:pt x="180" y="618"/>
                  </a:lnTo>
                  <a:lnTo>
                    <a:pt x="180" y="618"/>
                  </a:lnTo>
                  <a:lnTo>
                    <a:pt x="182" y="634"/>
                  </a:lnTo>
                  <a:lnTo>
                    <a:pt x="182" y="648"/>
                  </a:lnTo>
                  <a:lnTo>
                    <a:pt x="182" y="662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71" name="Freeform 1957"/>
            <p:cNvSpPr>
              <a:spLocks/>
            </p:cNvSpPr>
            <p:nvPr/>
          </p:nvSpPr>
          <p:spPr bwMode="auto">
            <a:xfrm>
              <a:off x="6859588" y="1141413"/>
              <a:ext cx="66675" cy="11906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18"/>
                </a:cxn>
                <a:cxn ang="0">
                  <a:pos x="2" y="34"/>
                </a:cxn>
                <a:cxn ang="0">
                  <a:pos x="4" y="42"/>
                </a:cxn>
                <a:cxn ang="0">
                  <a:pos x="8" y="48"/>
                </a:cxn>
                <a:cxn ang="0">
                  <a:pos x="8" y="48"/>
                </a:cxn>
                <a:cxn ang="0">
                  <a:pos x="20" y="64"/>
                </a:cxn>
                <a:cxn ang="0">
                  <a:pos x="28" y="80"/>
                </a:cxn>
                <a:cxn ang="0">
                  <a:pos x="28" y="80"/>
                </a:cxn>
                <a:cxn ang="0">
                  <a:pos x="36" y="96"/>
                </a:cxn>
                <a:cxn ang="0">
                  <a:pos x="48" y="110"/>
                </a:cxn>
                <a:cxn ang="0">
                  <a:pos x="60" y="124"/>
                </a:cxn>
                <a:cxn ang="0">
                  <a:pos x="66" y="128"/>
                </a:cxn>
                <a:cxn ang="0">
                  <a:pos x="72" y="130"/>
                </a:cxn>
                <a:cxn ang="0">
                  <a:pos x="2" y="0"/>
                </a:cxn>
              </a:cxnLst>
              <a:rect l="0" t="0" r="r" b="b"/>
              <a:pathLst>
                <a:path w="72" h="130">
                  <a:moveTo>
                    <a:pt x="2" y="0"/>
                  </a:moveTo>
                  <a:lnTo>
                    <a:pt x="2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2" y="34"/>
                  </a:lnTo>
                  <a:lnTo>
                    <a:pt x="4" y="42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20" y="64"/>
                  </a:lnTo>
                  <a:lnTo>
                    <a:pt x="28" y="80"/>
                  </a:lnTo>
                  <a:lnTo>
                    <a:pt x="28" y="80"/>
                  </a:lnTo>
                  <a:lnTo>
                    <a:pt x="36" y="96"/>
                  </a:lnTo>
                  <a:lnTo>
                    <a:pt x="48" y="110"/>
                  </a:lnTo>
                  <a:lnTo>
                    <a:pt x="60" y="124"/>
                  </a:lnTo>
                  <a:lnTo>
                    <a:pt x="66" y="128"/>
                  </a:lnTo>
                  <a:lnTo>
                    <a:pt x="72" y="13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72" name="Freeform 1958"/>
            <p:cNvSpPr>
              <a:spLocks/>
            </p:cNvSpPr>
            <p:nvPr/>
          </p:nvSpPr>
          <p:spPr bwMode="auto">
            <a:xfrm>
              <a:off x="6859588" y="1141413"/>
              <a:ext cx="66675" cy="119062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18"/>
                </a:cxn>
                <a:cxn ang="0">
                  <a:pos x="2" y="34"/>
                </a:cxn>
                <a:cxn ang="0">
                  <a:pos x="4" y="42"/>
                </a:cxn>
                <a:cxn ang="0">
                  <a:pos x="8" y="48"/>
                </a:cxn>
                <a:cxn ang="0">
                  <a:pos x="8" y="48"/>
                </a:cxn>
                <a:cxn ang="0">
                  <a:pos x="20" y="64"/>
                </a:cxn>
                <a:cxn ang="0">
                  <a:pos x="28" y="80"/>
                </a:cxn>
                <a:cxn ang="0">
                  <a:pos x="28" y="80"/>
                </a:cxn>
                <a:cxn ang="0">
                  <a:pos x="36" y="96"/>
                </a:cxn>
                <a:cxn ang="0">
                  <a:pos x="48" y="110"/>
                </a:cxn>
                <a:cxn ang="0">
                  <a:pos x="60" y="124"/>
                </a:cxn>
                <a:cxn ang="0">
                  <a:pos x="66" y="128"/>
                </a:cxn>
                <a:cxn ang="0">
                  <a:pos x="72" y="130"/>
                </a:cxn>
              </a:cxnLst>
              <a:rect l="0" t="0" r="r" b="b"/>
              <a:pathLst>
                <a:path w="72" h="130">
                  <a:moveTo>
                    <a:pt x="2" y="0"/>
                  </a:moveTo>
                  <a:lnTo>
                    <a:pt x="2" y="0"/>
                  </a:lnTo>
                  <a:lnTo>
                    <a:pt x="0" y="6"/>
                  </a:lnTo>
                  <a:lnTo>
                    <a:pt x="0" y="18"/>
                  </a:lnTo>
                  <a:lnTo>
                    <a:pt x="2" y="34"/>
                  </a:lnTo>
                  <a:lnTo>
                    <a:pt x="4" y="42"/>
                  </a:lnTo>
                  <a:lnTo>
                    <a:pt x="8" y="48"/>
                  </a:lnTo>
                  <a:lnTo>
                    <a:pt x="8" y="48"/>
                  </a:lnTo>
                  <a:lnTo>
                    <a:pt x="20" y="64"/>
                  </a:lnTo>
                  <a:lnTo>
                    <a:pt x="28" y="80"/>
                  </a:lnTo>
                  <a:lnTo>
                    <a:pt x="28" y="80"/>
                  </a:lnTo>
                  <a:lnTo>
                    <a:pt x="36" y="96"/>
                  </a:lnTo>
                  <a:lnTo>
                    <a:pt x="48" y="110"/>
                  </a:lnTo>
                  <a:lnTo>
                    <a:pt x="60" y="124"/>
                  </a:lnTo>
                  <a:lnTo>
                    <a:pt x="66" y="128"/>
                  </a:lnTo>
                  <a:lnTo>
                    <a:pt x="72" y="13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73" name="Freeform 1961"/>
            <p:cNvSpPr>
              <a:spLocks/>
            </p:cNvSpPr>
            <p:nvPr/>
          </p:nvSpPr>
          <p:spPr bwMode="auto">
            <a:xfrm>
              <a:off x="5699125" y="2498725"/>
              <a:ext cx="174625" cy="15557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6"/>
                </a:cxn>
                <a:cxn ang="0">
                  <a:pos x="0" y="42"/>
                </a:cxn>
                <a:cxn ang="0">
                  <a:pos x="0" y="42"/>
                </a:cxn>
                <a:cxn ang="0">
                  <a:pos x="0" y="54"/>
                </a:cxn>
                <a:cxn ang="0">
                  <a:pos x="2" y="70"/>
                </a:cxn>
                <a:cxn ang="0">
                  <a:pos x="6" y="86"/>
                </a:cxn>
                <a:cxn ang="0">
                  <a:pos x="8" y="92"/>
                </a:cxn>
                <a:cxn ang="0">
                  <a:pos x="14" y="96"/>
                </a:cxn>
                <a:cxn ang="0">
                  <a:pos x="14" y="96"/>
                </a:cxn>
                <a:cxn ang="0">
                  <a:pos x="38" y="110"/>
                </a:cxn>
                <a:cxn ang="0">
                  <a:pos x="48" y="118"/>
                </a:cxn>
                <a:cxn ang="0">
                  <a:pos x="56" y="126"/>
                </a:cxn>
                <a:cxn ang="0">
                  <a:pos x="56" y="126"/>
                </a:cxn>
                <a:cxn ang="0">
                  <a:pos x="60" y="136"/>
                </a:cxn>
                <a:cxn ang="0">
                  <a:pos x="62" y="150"/>
                </a:cxn>
                <a:cxn ang="0">
                  <a:pos x="66" y="162"/>
                </a:cxn>
                <a:cxn ang="0">
                  <a:pos x="68" y="166"/>
                </a:cxn>
                <a:cxn ang="0">
                  <a:pos x="72" y="168"/>
                </a:cxn>
                <a:cxn ang="0">
                  <a:pos x="72" y="168"/>
                </a:cxn>
                <a:cxn ang="0">
                  <a:pos x="76" y="168"/>
                </a:cxn>
                <a:cxn ang="0">
                  <a:pos x="80" y="164"/>
                </a:cxn>
                <a:cxn ang="0">
                  <a:pos x="88" y="154"/>
                </a:cxn>
                <a:cxn ang="0">
                  <a:pos x="94" y="140"/>
                </a:cxn>
                <a:cxn ang="0">
                  <a:pos x="102" y="130"/>
                </a:cxn>
                <a:cxn ang="0">
                  <a:pos x="102" y="130"/>
                </a:cxn>
                <a:cxn ang="0">
                  <a:pos x="112" y="124"/>
                </a:cxn>
                <a:cxn ang="0">
                  <a:pos x="132" y="118"/>
                </a:cxn>
                <a:cxn ang="0">
                  <a:pos x="152" y="112"/>
                </a:cxn>
                <a:cxn ang="0">
                  <a:pos x="162" y="112"/>
                </a:cxn>
                <a:cxn ang="0">
                  <a:pos x="170" y="112"/>
                </a:cxn>
                <a:cxn ang="0">
                  <a:pos x="170" y="112"/>
                </a:cxn>
                <a:cxn ang="0">
                  <a:pos x="184" y="112"/>
                </a:cxn>
                <a:cxn ang="0">
                  <a:pos x="188" y="112"/>
                </a:cxn>
                <a:cxn ang="0">
                  <a:pos x="190" y="110"/>
                </a:cxn>
                <a:cxn ang="0">
                  <a:pos x="190" y="108"/>
                </a:cxn>
                <a:cxn ang="0">
                  <a:pos x="188" y="106"/>
                </a:cxn>
                <a:cxn ang="0">
                  <a:pos x="174" y="96"/>
                </a:cxn>
                <a:cxn ang="0">
                  <a:pos x="174" y="96"/>
                </a:cxn>
                <a:cxn ang="0">
                  <a:pos x="98" y="54"/>
                </a:cxn>
                <a:cxn ang="0">
                  <a:pos x="98" y="54"/>
                </a:cxn>
                <a:cxn ang="0">
                  <a:pos x="90" y="44"/>
                </a:cxn>
                <a:cxn ang="0">
                  <a:pos x="78" y="32"/>
                </a:cxn>
                <a:cxn ang="0">
                  <a:pos x="64" y="14"/>
                </a:cxn>
                <a:cxn ang="0">
                  <a:pos x="64" y="14"/>
                </a:cxn>
                <a:cxn ang="0">
                  <a:pos x="54" y="10"/>
                </a:cxn>
                <a:cxn ang="0">
                  <a:pos x="34" y="4"/>
                </a:cxn>
                <a:cxn ang="0">
                  <a:pos x="22" y="0"/>
                </a:cxn>
                <a:cxn ang="0">
                  <a:pos x="12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90" h="168">
                  <a:moveTo>
                    <a:pt x="0" y="6"/>
                  </a:moveTo>
                  <a:lnTo>
                    <a:pt x="0" y="6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54"/>
                  </a:lnTo>
                  <a:lnTo>
                    <a:pt x="2" y="70"/>
                  </a:lnTo>
                  <a:lnTo>
                    <a:pt x="6" y="86"/>
                  </a:lnTo>
                  <a:lnTo>
                    <a:pt x="8" y="92"/>
                  </a:lnTo>
                  <a:lnTo>
                    <a:pt x="14" y="96"/>
                  </a:lnTo>
                  <a:lnTo>
                    <a:pt x="14" y="96"/>
                  </a:lnTo>
                  <a:lnTo>
                    <a:pt x="38" y="110"/>
                  </a:lnTo>
                  <a:lnTo>
                    <a:pt x="48" y="118"/>
                  </a:lnTo>
                  <a:lnTo>
                    <a:pt x="56" y="126"/>
                  </a:lnTo>
                  <a:lnTo>
                    <a:pt x="56" y="126"/>
                  </a:lnTo>
                  <a:lnTo>
                    <a:pt x="60" y="136"/>
                  </a:lnTo>
                  <a:lnTo>
                    <a:pt x="62" y="150"/>
                  </a:lnTo>
                  <a:lnTo>
                    <a:pt x="66" y="162"/>
                  </a:lnTo>
                  <a:lnTo>
                    <a:pt x="68" y="166"/>
                  </a:lnTo>
                  <a:lnTo>
                    <a:pt x="72" y="168"/>
                  </a:lnTo>
                  <a:lnTo>
                    <a:pt x="72" y="168"/>
                  </a:lnTo>
                  <a:lnTo>
                    <a:pt x="76" y="168"/>
                  </a:lnTo>
                  <a:lnTo>
                    <a:pt x="80" y="164"/>
                  </a:lnTo>
                  <a:lnTo>
                    <a:pt x="88" y="154"/>
                  </a:lnTo>
                  <a:lnTo>
                    <a:pt x="94" y="140"/>
                  </a:lnTo>
                  <a:lnTo>
                    <a:pt x="102" y="130"/>
                  </a:lnTo>
                  <a:lnTo>
                    <a:pt x="102" y="130"/>
                  </a:lnTo>
                  <a:lnTo>
                    <a:pt x="112" y="124"/>
                  </a:lnTo>
                  <a:lnTo>
                    <a:pt x="132" y="118"/>
                  </a:lnTo>
                  <a:lnTo>
                    <a:pt x="152" y="112"/>
                  </a:lnTo>
                  <a:lnTo>
                    <a:pt x="162" y="112"/>
                  </a:lnTo>
                  <a:lnTo>
                    <a:pt x="170" y="112"/>
                  </a:lnTo>
                  <a:lnTo>
                    <a:pt x="170" y="112"/>
                  </a:lnTo>
                  <a:lnTo>
                    <a:pt x="184" y="112"/>
                  </a:lnTo>
                  <a:lnTo>
                    <a:pt x="188" y="112"/>
                  </a:lnTo>
                  <a:lnTo>
                    <a:pt x="190" y="110"/>
                  </a:lnTo>
                  <a:lnTo>
                    <a:pt x="190" y="108"/>
                  </a:lnTo>
                  <a:lnTo>
                    <a:pt x="188" y="106"/>
                  </a:lnTo>
                  <a:lnTo>
                    <a:pt x="174" y="96"/>
                  </a:lnTo>
                  <a:lnTo>
                    <a:pt x="174" y="96"/>
                  </a:lnTo>
                  <a:lnTo>
                    <a:pt x="98" y="54"/>
                  </a:lnTo>
                  <a:lnTo>
                    <a:pt x="98" y="54"/>
                  </a:lnTo>
                  <a:lnTo>
                    <a:pt x="90" y="44"/>
                  </a:lnTo>
                  <a:lnTo>
                    <a:pt x="78" y="32"/>
                  </a:lnTo>
                  <a:lnTo>
                    <a:pt x="64" y="14"/>
                  </a:lnTo>
                  <a:lnTo>
                    <a:pt x="64" y="14"/>
                  </a:lnTo>
                  <a:lnTo>
                    <a:pt x="54" y="10"/>
                  </a:lnTo>
                  <a:lnTo>
                    <a:pt x="34" y="4"/>
                  </a:lnTo>
                  <a:lnTo>
                    <a:pt x="22" y="0"/>
                  </a:lnTo>
                  <a:lnTo>
                    <a:pt x="12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74" name="Freeform 1919"/>
            <p:cNvSpPr>
              <a:spLocks/>
            </p:cNvSpPr>
            <p:nvPr/>
          </p:nvSpPr>
          <p:spPr bwMode="auto">
            <a:xfrm>
              <a:off x="7877175" y="4456113"/>
              <a:ext cx="571500" cy="1042987"/>
            </a:xfrm>
            <a:custGeom>
              <a:avLst/>
              <a:gdLst/>
              <a:ahLst/>
              <a:cxnLst>
                <a:cxn ang="0">
                  <a:pos x="492" y="10"/>
                </a:cxn>
                <a:cxn ang="0">
                  <a:pos x="476" y="40"/>
                </a:cxn>
                <a:cxn ang="0">
                  <a:pos x="476" y="98"/>
                </a:cxn>
                <a:cxn ang="0">
                  <a:pos x="464" y="124"/>
                </a:cxn>
                <a:cxn ang="0">
                  <a:pos x="440" y="124"/>
                </a:cxn>
                <a:cxn ang="0">
                  <a:pos x="418" y="120"/>
                </a:cxn>
                <a:cxn ang="0">
                  <a:pos x="414" y="160"/>
                </a:cxn>
                <a:cxn ang="0">
                  <a:pos x="400" y="206"/>
                </a:cxn>
                <a:cxn ang="0">
                  <a:pos x="388" y="202"/>
                </a:cxn>
                <a:cxn ang="0">
                  <a:pos x="374" y="186"/>
                </a:cxn>
                <a:cxn ang="0">
                  <a:pos x="362" y="232"/>
                </a:cxn>
                <a:cxn ang="0">
                  <a:pos x="336" y="256"/>
                </a:cxn>
                <a:cxn ang="0">
                  <a:pos x="330" y="274"/>
                </a:cxn>
                <a:cxn ang="0">
                  <a:pos x="284" y="278"/>
                </a:cxn>
                <a:cxn ang="0">
                  <a:pos x="214" y="288"/>
                </a:cxn>
                <a:cxn ang="0">
                  <a:pos x="158" y="326"/>
                </a:cxn>
                <a:cxn ang="0">
                  <a:pos x="138" y="344"/>
                </a:cxn>
                <a:cxn ang="0">
                  <a:pos x="116" y="380"/>
                </a:cxn>
                <a:cxn ang="0">
                  <a:pos x="92" y="456"/>
                </a:cxn>
                <a:cxn ang="0">
                  <a:pos x="84" y="516"/>
                </a:cxn>
                <a:cxn ang="0">
                  <a:pos x="112" y="632"/>
                </a:cxn>
                <a:cxn ang="0">
                  <a:pos x="112" y="674"/>
                </a:cxn>
                <a:cxn ang="0">
                  <a:pos x="82" y="700"/>
                </a:cxn>
                <a:cxn ang="0">
                  <a:pos x="16" y="766"/>
                </a:cxn>
                <a:cxn ang="0">
                  <a:pos x="0" y="842"/>
                </a:cxn>
                <a:cxn ang="0">
                  <a:pos x="10" y="954"/>
                </a:cxn>
                <a:cxn ang="0">
                  <a:pos x="26" y="1004"/>
                </a:cxn>
                <a:cxn ang="0">
                  <a:pos x="50" y="1034"/>
                </a:cxn>
                <a:cxn ang="0">
                  <a:pos x="46" y="1052"/>
                </a:cxn>
                <a:cxn ang="0">
                  <a:pos x="54" y="1096"/>
                </a:cxn>
                <a:cxn ang="0">
                  <a:pos x="92" y="1124"/>
                </a:cxn>
                <a:cxn ang="0">
                  <a:pos x="140" y="1128"/>
                </a:cxn>
                <a:cxn ang="0">
                  <a:pos x="180" y="1120"/>
                </a:cxn>
                <a:cxn ang="0">
                  <a:pos x="238" y="1114"/>
                </a:cxn>
                <a:cxn ang="0">
                  <a:pos x="264" y="1080"/>
                </a:cxn>
                <a:cxn ang="0">
                  <a:pos x="318" y="956"/>
                </a:cxn>
                <a:cxn ang="0">
                  <a:pos x="336" y="894"/>
                </a:cxn>
                <a:cxn ang="0">
                  <a:pos x="432" y="712"/>
                </a:cxn>
                <a:cxn ang="0">
                  <a:pos x="510" y="518"/>
                </a:cxn>
                <a:cxn ang="0">
                  <a:pos x="520" y="460"/>
                </a:cxn>
                <a:cxn ang="0">
                  <a:pos x="508" y="424"/>
                </a:cxn>
                <a:cxn ang="0">
                  <a:pos x="514" y="396"/>
                </a:cxn>
                <a:cxn ang="0">
                  <a:pos x="556" y="348"/>
                </a:cxn>
                <a:cxn ang="0">
                  <a:pos x="612" y="316"/>
                </a:cxn>
                <a:cxn ang="0">
                  <a:pos x="618" y="306"/>
                </a:cxn>
                <a:cxn ang="0">
                  <a:pos x="606" y="240"/>
                </a:cxn>
                <a:cxn ang="0">
                  <a:pos x="602" y="170"/>
                </a:cxn>
                <a:cxn ang="0">
                  <a:pos x="580" y="100"/>
                </a:cxn>
                <a:cxn ang="0">
                  <a:pos x="550" y="26"/>
                </a:cxn>
                <a:cxn ang="0">
                  <a:pos x="528" y="0"/>
                </a:cxn>
                <a:cxn ang="0">
                  <a:pos x="508" y="4"/>
                </a:cxn>
              </a:cxnLst>
              <a:rect l="0" t="0" r="r" b="b"/>
              <a:pathLst>
                <a:path w="618" h="1130">
                  <a:moveTo>
                    <a:pt x="508" y="4"/>
                  </a:moveTo>
                  <a:lnTo>
                    <a:pt x="508" y="4"/>
                  </a:lnTo>
                  <a:lnTo>
                    <a:pt x="504" y="6"/>
                  </a:lnTo>
                  <a:lnTo>
                    <a:pt x="492" y="10"/>
                  </a:lnTo>
                  <a:lnTo>
                    <a:pt x="486" y="14"/>
                  </a:lnTo>
                  <a:lnTo>
                    <a:pt x="482" y="20"/>
                  </a:lnTo>
                  <a:lnTo>
                    <a:pt x="478" y="30"/>
                  </a:lnTo>
                  <a:lnTo>
                    <a:pt x="476" y="40"/>
                  </a:lnTo>
                  <a:lnTo>
                    <a:pt x="476" y="40"/>
                  </a:lnTo>
                  <a:lnTo>
                    <a:pt x="476" y="64"/>
                  </a:lnTo>
                  <a:lnTo>
                    <a:pt x="478" y="88"/>
                  </a:lnTo>
                  <a:lnTo>
                    <a:pt x="476" y="98"/>
                  </a:lnTo>
                  <a:lnTo>
                    <a:pt x="474" y="108"/>
                  </a:lnTo>
                  <a:lnTo>
                    <a:pt x="470" y="118"/>
                  </a:lnTo>
                  <a:lnTo>
                    <a:pt x="464" y="124"/>
                  </a:lnTo>
                  <a:lnTo>
                    <a:pt x="464" y="124"/>
                  </a:lnTo>
                  <a:lnTo>
                    <a:pt x="460" y="126"/>
                  </a:lnTo>
                  <a:lnTo>
                    <a:pt x="456" y="128"/>
                  </a:lnTo>
                  <a:lnTo>
                    <a:pt x="448" y="126"/>
                  </a:lnTo>
                  <a:lnTo>
                    <a:pt x="440" y="124"/>
                  </a:lnTo>
                  <a:lnTo>
                    <a:pt x="432" y="120"/>
                  </a:lnTo>
                  <a:lnTo>
                    <a:pt x="426" y="118"/>
                  </a:lnTo>
                  <a:lnTo>
                    <a:pt x="420" y="118"/>
                  </a:lnTo>
                  <a:lnTo>
                    <a:pt x="418" y="120"/>
                  </a:lnTo>
                  <a:lnTo>
                    <a:pt x="418" y="122"/>
                  </a:lnTo>
                  <a:lnTo>
                    <a:pt x="416" y="132"/>
                  </a:lnTo>
                  <a:lnTo>
                    <a:pt x="416" y="132"/>
                  </a:lnTo>
                  <a:lnTo>
                    <a:pt x="414" y="160"/>
                  </a:lnTo>
                  <a:lnTo>
                    <a:pt x="410" y="184"/>
                  </a:lnTo>
                  <a:lnTo>
                    <a:pt x="408" y="194"/>
                  </a:lnTo>
                  <a:lnTo>
                    <a:pt x="404" y="202"/>
                  </a:lnTo>
                  <a:lnTo>
                    <a:pt x="400" y="206"/>
                  </a:lnTo>
                  <a:lnTo>
                    <a:pt x="396" y="208"/>
                  </a:lnTo>
                  <a:lnTo>
                    <a:pt x="396" y="208"/>
                  </a:lnTo>
                  <a:lnTo>
                    <a:pt x="392" y="206"/>
                  </a:lnTo>
                  <a:lnTo>
                    <a:pt x="388" y="202"/>
                  </a:lnTo>
                  <a:lnTo>
                    <a:pt x="382" y="192"/>
                  </a:lnTo>
                  <a:lnTo>
                    <a:pt x="380" y="188"/>
                  </a:lnTo>
                  <a:lnTo>
                    <a:pt x="378" y="186"/>
                  </a:lnTo>
                  <a:lnTo>
                    <a:pt x="374" y="186"/>
                  </a:lnTo>
                  <a:lnTo>
                    <a:pt x="372" y="192"/>
                  </a:lnTo>
                  <a:lnTo>
                    <a:pt x="372" y="192"/>
                  </a:lnTo>
                  <a:lnTo>
                    <a:pt x="366" y="210"/>
                  </a:lnTo>
                  <a:lnTo>
                    <a:pt x="362" y="232"/>
                  </a:lnTo>
                  <a:lnTo>
                    <a:pt x="356" y="256"/>
                  </a:lnTo>
                  <a:lnTo>
                    <a:pt x="336" y="252"/>
                  </a:lnTo>
                  <a:lnTo>
                    <a:pt x="336" y="252"/>
                  </a:lnTo>
                  <a:lnTo>
                    <a:pt x="336" y="256"/>
                  </a:lnTo>
                  <a:lnTo>
                    <a:pt x="338" y="262"/>
                  </a:lnTo>
                  <a:lnTo>
                    <a:pt x="336" y="266"/>
                  </a:lnTo>
                  <a:lnTo>
                    <a:pt x="334" y="270"/>
                  </a:lnTo>
                  <a:lnTo>
                    <a:pt x="330" y="274"/>
                  </a:lnTo>
                  <a:lnTo>
                    <a:pt x="324" y="276"/>
                  </a:lnTo>
                  <a:lnTo>
                    <a:pt x="324" y="276"/>
                  </a:lnTo>
                  <a:lnTo>
                    <a:pt x="306" y="278"/>
                  </a:lnTo>
                  <a:lnTo>
                    <a:pt x="284" y="278"/>
                  </a:lnTo>
                  <a:lnTo>
                    <a:pt x="258" y="280"/>
                  </a:lnTo>
                  <a:lnTo>
                    <a:pt x="228" y="284"/>
                  </a:lnTo>
                  <a:lnTo>
                    <a:pt x="228" y="284"/>
                  </a:lnTo>
                  <a:lnTo>
                    <a:pt x="214" y="288"/>
                  </a:lnTo>
                  <a:lnTo>
                    <a:pt x="200" y="294"/>
                  </a:lnTo>
                  <a:lnTo>
                    <a:pt x="186" y="302"/>
                  </a:lnTo>
                  <a:lnTo>
                    <a:pt x="176" y="310"/>
                  </a:lnTo>
                  <a:lnTo>
                    <a:pt x="158" y="326"/>
                  </a:lnTo>
                  <a:lnTo>
                    <a:pt x="152" y="332"/>
                  </a:lnTo>
                  <a:lnTo>
                    <a:pt x="152" y="332"/>
                  </a:lnTo>
                  <a:lnTo>
                    <a:pt x="148" y="334"/>
                  </a:lnTo>
                  <a:lnTo>
                    <a:pt x="138" y="344"/>
                  </a:lnTo>
                  <a:lnTo>
                    <a:pt x="130" y="350"/>
                  </a:lnTo>
                  <a:lnTo>
                    <a:pt x="126" y="358"/>
                  </a:lnTo>
                  <a:lnTo>
                    <a:pt x="120" y="368"/>
                  </a:lnTo>
                  <a:lnTo>
                    <a:pt x="116" y="380"/>
                  </a:lnTo>
                  <a:lnTo>
                    <a:pt x="116" y="380"/>
                  </a:lnTo>
                  <a:lnTo>
                    <a:pt x="108" y="406"/>
                  </a:lnTo>
                  <a:lnTo>
                    <a:pt x="98" y="438"/>
                  </a:lnTo>
                  <a:lnTo>
                    <a:pt x="92" y="456"/>
                  </a:lnTo>
                  <a:lnTo>
                    <a:pt x="88" y="474"/>
                  </a:lnTo>
                  <a:lnTo>
                    <a:pt x="86" y="494"/>
                  </a:lnTo>
                  <a:lnTo>
                    <a:pt x="84" y="516"/>
                  </a:lnTo>
                  <a:lnTo>
                    <a:pt x="84" y="516"/>
                  </a:lnTo>
                  <a:lnTo>
                    <a:pt x="86" y="540"/>
                  </a:lnTo>
                  <a:lnTo>
                    <a:pt x="92" y="562"/>
                  </a:lnTo>
                  <a:lnTo>
                    <a:pt x="106" y="610"/>
                  </a:lnTo>
                  <a:lnTo>
                    <a:pt x="112" y="632"/>
                  </a:lnTo>
                  <a:lnTo>
                    <a:pt x="116" y="650"/>
                  </a:lnTo>
                  <a:lnTo>
                    <a:pt x="116" y="660"/>
                  </a:lnTo>
                  <a:lnTo>
                    <a:pt x="116" y="668"/>
                  </a:lnTo>
                  <a:lnTo>
                    <a:pt x="112" y="674"/>
                  </a:lnTo>
                  <a:lnTo>
                    <a:pt x="108" y="680"/>
                  </a:lnTo>
                  <a:lnTo>
                    <a:pt x="108" y="680"/>
                  </a:lnTo>
                  <a:lnTo>
                    <a:pt x="96" y="690"/>
                  </a:lnTo>
                  <a:lnTo>
                    <a:pt x="82" y="700"/>
                  </a:lnTo>
                  <a:lnTo>
                    <a:pt x="54" y="720"/>
                  </a:lnTo>
                  <a:lnTo>
                    <a:pt x="40" y="734"/>
                  </a:lnTo>
                  <a:lnTo>
                    <a:pt x="26" y="748"/>
                  </a:lnTo>
                  <a:lnTo>
                    <a:pt x="16" y="766"/>
                  </a:lnTo>
                  <a:lnTo>
                    <a:pt x="8" y="788"/>
                  </a:lnTo>
                  <a:lnTo>
                    <a:pt x="8" y="788"/>
                  </a:lnTo>
                  <a:lnTo>
                    <a:pt x="4" y="814"/>
                  </a:lnTo>
                  <a:lnTo>
                    <a:pt x="0" y="842"/>
                  </a:lnTo>
                  <a:lnTo>
                    <a:pt x="0" y="872"/>
                  </a:lnTo>
                  <a:lnTo>
                    <a:pt x="2" y="900"/>
                  </a:lnTo>
                  <a:lnTo>
                    <a:pt x="4" y="928"/>
                  </a:lnTo>
                  <a:lnTo>
                    <a:pt x="10" y="954"/>
                  </a:lnTo>
                  <a:lnTo>
                    <a:pt x="14" y="976"/>
                  </a:lnTo>
                  <a:lnTo>
                    <a:pt x="20" y="992"/>
                  </a:lnTo>
                  <a:lnTo>
                    <a:pt x="20" y="992"/>
                  </a:lnTo>
                  <a:lnTo>
                    <a:pt x="26" y="1004"/>
                  </a:lnTo>
                  <a:lnTo>
                    <a:pt x="32" y="1014"/>
                  </a:lnTo>
                  <a:lnTo>
                    <a:pt x="44" y="1026"/>
                  </a:lnTo>
                  <a:lnTo>
                    <a:pt x="46" y="1030"/>
                  </a:lnTo>
                  <a:lnTo>
                    <a:pt x="50" y="1034"/>
                  </a:lnTo>
                  <a:lnTo>
                    <a:pt x="50" y="1038"/>
                  </a:lnTo>
                  <a:lnTo>
                    <a:pt x="48" y="1044"/>
                  </a:lnTo>
                  <a:lnTo>
                    <a:pt x="48" y="1044"/>
                  </a:lnTo>
                  <a:lnTo>
                    <a:pt x="46" y="1052"/>
                  </a:lnTo>
                  <a:lnTo>
                    <a:pt x="44" y="1060"/>
                  </a:lnTo>
                  <a:lnTo>
                    <a:pt x="46" y="1072"/>
                  </a:lnTo>
                  <a:lnTo>
                    <a:pt x="50" y="1084"/>
                  </a:lnTo>
                  <a:lnTo>
                    <a:pt x="54" y="1096"/>
                  </a:lnTo>
                  <a:lnTo>
                    <a:pt x="64" y="1106"/>
                  </a:lnTo>
                  <a:lnTo>
                    <a:pt x="76" y="1116"/>
                  </a:lnTo>
                  <a:lnTo>
                    <a:pt x="92" y="1124"/>
                  </a:lnTo>
                  <a:lnTo>
                    <a:pt x="92" y="1124"/>
                  </a:lnTo>
                  <a:lnTo>
                    <a:pt x="108" y="1128"/>
                  </a:lnTo>
                  <a:lnTo>
                    <a:pt x="120" y="1130"/>
                  </a:lnTo>
                  <a:lnTo>
                    <a:pt x="130" y="1130"/>
                  </a:lnTo>
                  <a:lnTo>
                    <a:pt x="140" y="1128"/>
                  </a:lnTo>
                  <a:lnTo>
                    <a:pt x="156" y="1122"/>
                  </a:lnTo>
                  <a:lnTo>
                    <a:pt x="166" y="1120"/>
                  </a:lnTo>
                  <a:lnTo>
                    <a:pt x="180" y="1120"/>
                  </a:lnTo>
                  <a:lnTo>
                    <a:pt x="180" y="1120"/>
                  </a:lnTo>
                  <a:lnTo>
                    <a:pt x="206" y="1120"/>
                  </a:lnTo>
                  <a:lnTo>
                    <a:pt x="218" y="1120"/>
                  </a:lnTo>
                  <a:lnTo>
                    <a:pt x="228" y="1118"/>
                  </a:lnTo>
                  <a:lnTo>
                    <a:pt x="238" y="1114"/>
                  </a:lnTo>
                  <a:lnTo>
                    <a:pt x="246" y="1106"/>
                  </a:lnTo>
                  <a:lnTo>
                    <a:pt x="256" y="1096"/>
                  </a:lnTo>
                  <a:lnTo>
                    <a:pt x="264" y="1080"/>
                  </a:lnTo>
                  <a:lnTo>
                    <a:pt x="264" y="1080"/>
                  </a:lnTo>
                  <a:lnTo>
                    <a:pt x="282" y="1044"/>
                  </a:lnTo>
                  <a:lnTo>
                    <a:pt x="300" y="1006"/>
                  </a:lnTo>
                  <a:lnTo>
                    <a:pt x="312" y="972"/>
                  </a:lnTo>
                  <a:lnTo>
                    <a:pt x="318" y="956"/>
                  </a:lnTo>
                  <a:lnTo>
                    <a:pt x="320" y="940"/>
                  </a:lnTo>
                  <a:lnTo>
                    <a:pt x="320" y="940"/>
                  </a:lnTo>
                  <a:lnTo>
                    <a:pt x="324" y="920"/>
                  </a:lnTo>
                  <a:lnTo>
                    <a:pt x="336" y="894"/>
                  </a:lnTo>
                  <a:lnTo>
                    <a:pt x="350" y="864"/>
                  </a:lnTo>
                  <a:lnTo>
                    <a:pt x="368" y="830"/>
                  </a:lnTo>
                  <a:lnTo>
                    <a:pt x="404" y="764"/>
                  </a:lnTo>
                  <a:lnTo>
                    <a:pt x="432" y="712"/>
                  </a:lnTo>
                  <a:lnTo>
                    <a:pt x="432" y="712"/>
                  </a:lnTo>
                  <a:lnTo>
                    <a:pt x="456" y="658"/>
                  </a:lnTo>
                  <a:lnTo>
                    <a:pt x="486" y="586"/>
                  </a:lnTo>
                  <a:lnTo>
                    <a:pt x="510" y="518"/>
                  </a:lnTo>
                  <a:lnTo>
                    <a:pt x="518" y="490"/>
                  </a:lnTo>
                  <a:lnTo>
                    <a:pt x="520" y="472"/>
                  </a:lnTo>
                  <a:lnTo>
                    <a:pt x="520" y="472"/>
                  </a:lnTo>
                  <a:lnTo>
                    <a:pt x="520" y="460"/>
                  </a:lnTo>
                  <a:lnTo>
                    <a:pt x="518" y="452"/>
                  </a:lnTo>
                  <a:lnTo>
                    <a:pt x="512" y="440"/>
                  </a:lnTo>
                  <a:lnTo>
                    <a:pt x="508" y="430"/>
                  </a:lnTo>
                  <a:lnTo>
                    <a:pt x="508" y="424"/>
                  </a:lnTo>
                  <a:lnTo>
                    <a:pt x="508" y="416"/>
                  </a:lnTo>
                  <a:lnTo>
                    <a:pt x="508" y="416"/>
                  </a:lnTo>
                  <a:lnTo>
                    <a:pt x="510" y="406"/>
                  </a:lnTo>
                  <a:lnTo>
                    <a:pt x="514" y="396"/>
                  </a:lnTo>
                  <a:lnTo>
                    <a:pt x="526" y="378"/>
                  </a:lnTo>
                  <a:lnTo>
                    <a:pt x="540" y="360"/>
                  </a:lnTo>
                  <a:lnTo>
                    <a:pt x="556" y="348"/>
                  </a:lnTo>
                  <a:lnTo>
                    <a:pt x="556" y="348"/>
                  </a:lnTo>
                  <a:lnTo>
                    <a:pt x="586" y="328"/>
                  </a:lnTo>
                  <a:lnTo>
                    <a:pt x="600" y="320"/>
                  </a:lnTo>
                  <a:lnTo>
                    <a:pt x="606" y="316"/>
                  </a:lnTo>
                  <a:lnTo>
                    <a:pt x="612" y="316"/>
                  </a:lnTo>
                  <a:lnTo>
                    <a:pt x="612" y="316"/>
                  </a:lnTo>
                  <a:lnTo>
                    <a:pt x="614" y="316"/>
                  </a:lnTo>
                  <a:lnTo>
                    <a:pt x="616" y="314"/>
                  </a:lnTo>
                  <a:lnTo>
                    <a:pt x="618" y="306"/>
                  </a:lnTo>
                  <a:lnTo>
                    <a:pt x="616" y="296"/>
                  </a:lnTo>
                  <a:lnTo>
                    <a:pt x="614" y="282"/>
                  </a:lnTo>
                  <a:lnTo>
                    <a:pt x="608" y="254"/>
                  </a:lnTo>
                  <a:lnTo>
                    <a:pt x="606" y="240"/>
                  </a:lnTo>
                  <a:lnTo>
                    <a:pt x="604" y="228"/>
                  </a:lnTo>
                  <a:lnTo>
                    <a:pt x="604" y="228"/>
                  </a:lnTo>
                  <a:lnTo>
                    <a:pt x="604" y="202"/>
                  </a:lnTo>
                  <a:lnTo>
                    <a:pt x="602" y="170"/>
                  </a:lnTo>
                  <a:lnTo>
                    <a:pt x="600" y="152"/>
                  </a:lnTo>
                  <a:lnTo>
                    <a:pt x="596" y="134"/>
                  </a:lnTo>
                  <a:lnTo>
                    <a:pt x="590" y="116"/>
                  </a:lnTo>
                  <a:lnTo>
                    <a:pt x="580" y="100"/>
                  </a:lnTo>
                  <a:lnTo>
                    <a:pt x="580" y="100"/>
                  </a:lnTo>
                  <a:lnTo>
                    <a:pt x="570" y="82"/>
                  </a:lnTo>
                  <a:lnTo>
                    <a:pt x="564" y="64"/>
                  </a:lnTo>
                  <a:lnTo>
                    <a:pt x="550" y="26"/>
                  </a:lnTo>
                  <a:lnTo>
                    <a:pt x="542" y="12"/>
                  </a:lnTo>
                  <a:lnTo>
                    <a:pt x="538" y="6"/>
                  </a:lnTo>
                  <a:lnTo>
                    <a:pt x="534" y="2"/>
                  </a:lnTo>
                  <a:lnTo>
                    <a:pt x="528" y="0"/>
                  </a:lnTo>
                  <a:lnTo>
                    <a:pt x="522" y="0"/>
                  </a:lnTo>
                  <a:lnTo>
                    <a:pt x="516" y="0"/>
                  </a:lnTo>
                  <a:lnTo>
                    <a:pt x="508" y="4"/>
                  </a:lnTo>
                  <a:lnTo>
                    <a:pt x="508" y="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grpSp>
          <p:nvGrpSpPr>
            <p:cNvPr id="75" name="Group 140"/>
            <p:cNvGrpSpPr>
              <a:grpSpLocks/>
            </p:cNvGrpSpPr>
            <p:nvPr/>
          </p:nvGrpSpPr>
          <p:grpSpPr bwMode="auto">
            <a:xfrm>
              <a:off x="6383338" y="1814513"/>
              <a:ext cx="1130300" cy="1471612"/>
              <a:chOff x="6429388" y="1961354"/>
              <a:chExt cx="1146435" cy="1493672"/>
            </a:xfrm>
          </p:grpSpPr>
          <p:sp>
            <p:nvSpPr>
              <p:cNvPr id="94" name="Freeform 256"/>
              <p:cNvSpPr>
                <a:spLocks/>
              </p:cNvSpPr>
              <p:nvPr/>
            </p:nvSpPr>
            <p:spPr bwMode="auto">
              <a:xfrm>
                <a:off x="6429388" y="2713829"/>
                <a:ext cx="1001520" cy="741197"/>
              </a:xfrm>
              <a:custGeom>
                <a:avLst/>
                <a:gdLst/>
                <a:ahLst/>
                <a:cxnLst>
                  <a:cxn ang="0">
                    <a:pos x="9544" y="7432"/>
                  </a:cxn>
                  <a:cxn ang="0">
                    <a:pos x="7131" y="8061"/>
                  </a:cxn>
                  <a:cxn ang="0">
                    <a:pos x="6293" y="7537"/>
                  </a:cxn>
                  <a:cxn ang="0">
                    <a:pos x="5139" y="7432"/>
                  </a:cxn>
                  <a:cxn ang="0">
                    <a:pos x="3671" y="5962"/>
                  </a:cxn>
                  <a:cxn ang="0">
                    <a:pos x="2727" y="4809"/>
                  </a:cxn>
                  <a:cxn ang="0">
                    <a:pos x="1363" y="3970"/>
                  </a:cxn>
                  <a:cxn ang="0">
                    <a:pos x="1259" y="3130"/>
                  </a:cxn>
                  <a:cxn ang="0">
                    <a:pos x="420" y="2081"/>
                  </a:cxn>
                  <a:cxn ang="0">
                    <a:pos x="209" y="1137"/>
                  </a:cxn>
                  <a:cxn ang="0">
                    <a:pos x="99" y="259"/>
                  </a:cxn>
                  <a:cxn ang="0">
                    <a:pos x="526" y="92"/>
                  </a:cxn>
                  <a:cxn ang="0">
                    <a:pos x="836" y="7"/>
                  </a:cxn>
                  <a:cxn ang="0">
                    <a:pos x="1096" y="36"/>
                  </a:cxn>
                  <a:cxn ang="0">
                    <a:pos x="1238" y="258"/>
                  </a:cxn>
                  <a:cxn ang="0">
                    <a:pos x="1300" y="355"/>
                  </a:cxn>
                  <a:cxn ang="0">
                    <a:pos x="1481" y="465"/>
                  </a:cxn>
                  <a:cxn ang="0">
                    <a:pos x="1604" y="591"/>
                  </a:cxn>
                  <a:cxn ang="0">
                    <a:pos x="1694" y="765"/>
                  </a:cxn>
                  <a:cxn ang="0">
                    <a:pos x="1783" y="961"/>
                  </a:cxn>
                  <a:cxn ang="0">
                    <a:pos x="1872" y="1065"/>
                  </a:cxn>
                  <a:cxn ang="0">
                    <a:pos x="2042" y="1116"/>
                  </a:cxn>
                  <a:cxn ang="0">
                    <a:pos x="2313" y="1086"/>
                  </a:cxn>
                  <a:cxn ang="0">
                    <a:pos x="2814" y="924"/>
                  </a:cxn>
                  <a:cxn ang="0">
                    <a:pos x="3208" y="832"/>
                  </a:cxn>
                  <a:cxn ang="0">
                    <a:pos x="3519" y="859"/>
                  </a:cxn>
                  <a:cxn ang="0">
                    <a:pos x="3633" y="1057"/>
                  </a:cxn>
                  <a:cxn ang="0">
                    <a:pos x="3760" y="1158"/>
                  </a:cxn>
                  <a:cxn ang="0">
                    <a:pos x="4018" y="1237"/>
                  </a:cxn>
                  <a:cxn ang="0">
                    <a:pos x="4327" y="1251"/>
                  </a:cxn>
                  <a:cxn ang="0">
                    <a:pos x="4606" y="1161"/>
                  </a:cxn>
                  <a:cxn ang="0">
                    <a:pos x="4767" y="1015"/>
                  </a:cxn>
                  <a:cxn ang="0">
                    <a:pos x="4960" y="859"/>
                  </a:cxn>
                  <a:cxn ang="0">
                    <a:pos x="5215" y="782"/>
                  </a:cxn>
                  <a:cxn ang="0">
                    <a:pos x="5411" y="757"/>
                  </a:cxn>
                  <a:cxn ang="0">
                    <a:pos x="5384" y="683"/>
                  </a:cxn>
                  <a:cxn ang="0">
                    <a:pos x="5435" y="517"/>
                  </a:cxn>
                  <a:cxn ang="0">
                    <a:pos x="5686" y="307"/>
                  </a:cxn>
                  <a:cxn ang="0">
                    <a:pos x="6080" y="244"/>
                  </a:cxn>
                  <a:cxn ang="0">
                    <a:pos x="6493" y="312"/>
                  </a:cxn>
                  <a:cxn ang="0">
                    <a:pos x="6801" y="487"/>
                  </a:cxn>
                  <a:cxn ang="0">
                    <a:pos x="6898" y="721"/>
                  </a:cxn>
                  <a:cxn ang="0">
                    <a:pos x="6982" y="794"/>
                  </a:cxn>
                  <a:cxn ang="0">
                    <a:pos x="7146" y="752"/>
                  </a:cxn>
                  <a:cxn ang="0">
                    <a:pos x="7259" y="751"/>
                  </a:cxn>
                  <a:cxn ang="0">
                    <a:pos x="7306" y="901"/>
                  </a:cxn>
                  <a:cxn ang="0">
                    <a:pos x="7494" y="1014"/>
                  </a:cxn>
                  <a:cxn ang="0">
                    <a:pos x="7626" y="1253"/>
                  </a:cxn>
                  <a:cxn ang="0">
                    <a:pos x="7728" y="1591"/>
                  </a:cxn>
                  <a:cxn ang="0">
                    <a:pos x="7882" y="1976"/>
                  </a:cxn>
                  <a:cxn ang="0">
                    <a:pos x="8219" y="1984"/>
                  </a:cxn>
                  <a:cxn ang="0">
                    <a:pos x="8889" y="1897"/>
                  </a:cxn>
                  <a:cxn ang="0">
                    <a:pos x="9257" y="1863"/>
                  </a:cxn>
                  <a:cxn ang="0">
                    <a:pos x="9432" y="1891"/>
                  </a:cxn>
                  <a:cxn ang="0">
                    <a:pos x="9630" y="2029"/>
                  </a:cxn>
                  <a:cxn ang="0">
                    <a:pos x="9649" y="2292"/>
                  </a:cxn>
                  <a:cxn ang="0">
                    <a:pos x="9544" y="3865"/>
                  </a:cxn>
                  <a:cxn ang="0">
                    <a:pos x="8705" y="4389"/>
                  </a:cxn>
                  <a:cxn ang="0">
                    <a:pos x="9438" y="5018"/>
                  </a:cxn>
                  <a:cxn ang="0">
                    <a:pos x="10592" y="6488"/>
                  </a:cxn>
                </a:cxnLst>
                <a:rect l="0" t="0" r="r" b="b"/>
                <a:pathLst>
                  <a:path w="10907" h="8061">
                    <a:moveTo>
                      <a:pt x="10907" y="7117"/>
                    </a:moveTo>
                    <a:lnTo>
                      <a:pt x="10382" y="7117"/>
                    </a:lnTo>
                    <a:lnTo>
                      <a:pt x="9963" y="7117"/>
                    </a:lnTo>
                    <a:lnTo>
                      <a:pt x="9753" y="7222"/>
                    </a:lnTo>
                    <a:lnTo>
                      <a:pt x="9649" y="7222"/>
                    </a:lnTo>
                    <a:lnTo>
                      <a:pt x="9649" y="7326"/>
                    </a:lnTo>
                    <a:lnTo>
                      <a:pt x="9544" y="7432"/>
                    </a:lnTo>
                    <a:lnTo>
                      <a:pt x="9544" y="7641"/>
                    </a:lnTo>
                    <a:lnTo>
                      <a:pt x="9544" y="7746"/>
                    </a:lnTo>
                    <a:lnTo>
                      <a:pt x="8809" y="7852"/>
                    </a:lnTo>
                    <a:lnTo>
                      <a:pt x="8076" y="8061"/>
                    </a:lnTo>
                    <a:lnTo>
                      <a:pt x="7551" y="8061"/>
                    </a:lnTo>
                    <a:lnTo>
                      <a:pt x="7237" y="8061"/>
                    </a:lnTo>
                    <a:lnTo>
                      <a:pt x="7131" y="8061"/>
                    </a:lnTo>
                    <a:lnTo>
                      <a:pt x="7026" y="8061"/>
                    </a:lnTo>
                    <a:lnTo>
                      <a:pt x="6922" y="7956"/>
                    </a:lnTo>
                    <a:lnTo>
                      <a:pt x="6817" y="7852"/>
                    </a:lnTo>
                    <a:lnTo>
                      <a:pt x="6712" y="7746"/>
                    </a:lnTo>
                    <a:lnTo>
                      <a:pt x="6607" y="7641"/>
                    </a:lnTo>
                    <a:lnTo>
                      <a:pt x="6397" y="7641"/>
                    </a:lnTo>
                    <a:lnTo>
                      <a:pt x="6293" y="7537"/>
                    </a:lnTo>
                    <a:lnTo>
                      <a:pt x="6083" y="7537"/>
                    </a:lnTo>
                    <a:lnTo>
                      <a:pt x="5978" y="7432"/>
                    </a:lnTo>
                    <a:lnTo>
                      <a:pt x="5663" y="7432"/>
                    </a:lnTo>
                    <a:lnTo>
                      <a:pt x="5558" y="7432"/>
                    </a:lnTo>
                    <a:lnTo>
                      <a:pt x="5454" y="7537"/>
                    </a:lnTo>
                    <a:lnTo>
                      <a:pt x="5349" y="7537"/>
                    </a:lnTo>
                    <a:lnTo>
                      <a:pt x="5139" y="7432"/>
                    </a:lnTo>
                    <a:lnTo>
                      <a:pt x="5034" y="7432"/>
                    </a:lnTo>
                    <a:lnTo>
                      <a:pt x="4405" y="6802"/>
                    </a:lnTo>
                    <a:lnTo>
                      <a:pt x="4195" y="6593"/>
                    </a:lnTo>
                    <a:lnTo>
                      <a:pt x="3986" y="6382"/>
                    </a:lnTo>
                    <a:lnTo>
                      <a:pt x="3880" y="6173"/>
                    </a:lnTo>
                    <a:lnTo>
                      <a:pt x="3775" y="6068"/>
                    </a:lnTo>
                    <a:lnTo>
                      <a:pt x="3671" y="5962"/>
                    </a:lnTo>
                    <a:lnTo>
                      <a:pt x="3566" y="5858"/>
                    </a:lnTo>
                    <a:lnTo>
                      <a:pt x="3461" y="5753"/>
                    </a:lnTo>
                    <a:lnTo>
                      <a:pt x="3356" y="5648"/>
                    </a:lnTo>
                    <a:lnTo>
                      <a:pt x="3146" y="5333"/>
                    </a:lnTo>
                    <a:lnTo>
                      <a:pt x="3042" y="5124"/>
                    </a:lnTo>
                    <a:lnTo>
                      <a:pt x="2936" y="5018"/>
                    </a:lnTo>
                    <a:lnTo>
                      <a:pt x="2727" y="4809"/>
                    </a:lnTo>
                    <a:lnTo>
                      <a:pt x="2622" y="4704"/>
                    </a:lnTo>
                    <a:lnTo>
                      <a:pt x="2412" y="4600"/>
                    </a:lnTo>
                    <a:lnTo>
                      <a:pt x="2098" y="4494"/>
                    </a:lnTo>
                    <a:lnTo>
                      <a:pt x="1992" y="4389"/>
                    </a:lnTo>
                    <a:lnTo>
                      <a:pt x="1888" y="4285"/>
                    </a:lnTo>
                    <a:lnTo>
                      <a:pt x="1678" y="4180"/>
                    </a:lnTo>
                    <a:lnTo>
                      <a:pt x="1363" y="3970"/>
                    </a:lnTo>
                    <a:lnTo>
                      <a:pt x="1259" y="3865"/>
                    </a:lnTo>
                    <a:lnTo>
                      <a:pt x="1153" y="3760"/>
                    </a:lnTo>
                    <a:lnTo>
                      <a:pt x="1153" y="3656"/>
                    </a:lnTo>
                    <a:lnTo>
                      <a:pt x="1048" y="3656"/>
                    </a:lnTo>
                    <a:lnTo>
                      <a:pt x="1048" y="3550"/>
                    </a:lnTo>
                    <a:lnTo>
                      <a:pt x="1153" y="3445"/>
                    </a:lnTo>
                    <a:lnTo>
                      <a:pt x="1259" y="3130"/>
                    </a:lnTo>
                    <a:lnTo>
                      <a:pt x="1363" y="3130"/>
                    </a:lnTo>
                    <a:lnTo>
                      <a:pt x="1363" y="3025"/>
                    </a:lnTo>
                    <a:lnTo>
                      <a:pt x="1363" y="2921"/>
                    </a:lnTo>
                    <a:lnTo>
                      <a:pt x="1259" y="2816"/>
                    </a:lnTo>
                    <a:lnTo>
                      <a:pt x="1048" y="2606"/>
                    </a:lnTo>
                    <a:lnTo>
                      <a:pt x="735" y="2396"/>
                    </a:lnTo>
                    <a:lnTo>
                      <a:pt x="420" y="2081"/>
                    </a:lnTo>
                    <a:lnTo>
                      <a:pt x="524" y="2081"/>
                    </a:lnTo>
                    <a:lnTo>
                      <a:pt x="524" y="1977"/>
                    </a:lnTo>
                    <a:lnTo>
                      <a:pt x="524" y="1872"/>
                    </a:lnTo>
                    <a:lnTo>
                      <a:pt x="524" y="1766"/>
                    </a:lnTo>
                    <a:lnTo>
                      <a:pt x="420" y="1662"/>
                    </a:lnTo>
                    <a:lnTo>
                      <a:pt x="315" y="1452"/>
                    </a:lnTo>
                    <a:lnTo>
                      <a:pt x="209" y="1137"/>
                    </a:lnTo>
                    <a:lnTo>
                      <a:pt x="105" y="1033"/>
                    </a:lnTo>
                    <a:lnTo>
                      <a:pt x="105" y="822"/>
                    </a:lnTo>
                    <a:lnTo>
                      <a:pt x="0" y="613"/>
                    </a:lnTo>
                    <a:lnTo>
                      <a:pt x="0" y="294"/>
                    </a:lnTo>
                    <a:lnTo>
                      <a:pt x="30" y="284"/>
                    </a:lnTo>
                    <a:lnTo>
                      <a:pt x="64" y="272"/>
                    </a:lnTo>
                    <a:lnTo>
                      <a:pt x="99" y="259"/>
                    </a:lnTo>
                    <a:lnTo>
                      <a:pt x="137" y="246"/>
                    </a:lnTo>
                    <a:lnTo>
                      <a:pt x="202" y="222"/>
                    </a:lnTo>
                    <a:lnTo>
                      <a:pt x="274" y="192"/>
                    </a:lnTo>
                    <a:lnTo>
                      <a:pt x="355" y="160"/>
                    </a:lnTo>
                    <a:lnTo>
                      <a:pt x="439" y="125"/>
                    </a:lnTo>
                    <a:lnTo>
                      <a:pt x="482" y="108"/>
                    </a:lnTo>
                    <a:lnTo>
                      <a:pt x="526" y="92"/>
                    </a:lnTo>
                    <a:lnTo>
                      <a:pt x="571" y="76"/>
                    </a:lnTo>
                    <a:lnTo>
                      <a:pt x="616" y="61"/>
                    </a:lnTo>
                    <a:lnTo>
                      <a:pt x="660" y="47"/>
                    </a:lnTo>
                    <a:lnTo>
                      <a:pt x="705" y="35"/>
                    </a:lnTo>
                    <a:lnTo>
                      <a:pt x="749" y="23"/>
                    </a:lnTo>
                    <a:lnTo>
                      <a:pt x="792" y="14"/>
                    </a:lnTo>
                    <a:lnTo>
                      <a:pt x="836" y="7"/>
                    </a:lnTo>
                    <a:lnTo>
                      <a:pt x="878" y="3"/>
                    </a:lnTo>
                    <a:lnTo>
                      <a:pt x="918" y="0"/>
                    </a:lnTo>
                    <a:lnTo>
                      <a:pt x="957" y="1"/>
                    </a:lnTo>
                    <a:lnTo>
                      <a:pt x="995" y="4"/>
                    </a:lnTo>
                    <a:lnTo>
                      <a:pt x="1031" y="11"/>
                    </a:lnTo>
                    <a:lnTo>
                      <a:pt x="1065" y="21"/>
                    </a:lnTo>
                    <a:lnTo>
                      <a:pt x="1096" y="36"/>
                    </a:lnTo>
                    <a:lnTo>
                      <a:pt x="1126" y="54"/>
                    </a:lnTo>
                    <a:lnTo>
                      <a:pt x="1152" y="76"/>
                    </a:lnTo>
                    <a:lnTo>
                      <a:pt x="1175" y="103"/>
                    </a:lnTo>
                    <a:lnTo>
                      <a:pt x="1197" y="134"/>
                    </a:lnTo>
                    <a:lnTo>
                      <a:pt x="1214" y="171"/>
                    </a:lnTo>
                    <a:lnTo>
                      <a:pt x="1228" y="211"/>
                    </a:lnTo>
                    <a:lnTo>
                      <a:pt x="1238" y="258"/>
                    </a:lnTo>
                    <a:lnTo>
                      <a:pt x="1245" y="311"/>
                    </a:lnTo>
                    <a:lnTo>
                      <a:pt x="1247" y="316"/>
                    </a:lnTo>
                    <a:lnTo>
                      <a:pt x="1250" y="320"/>
                    </a:lnTo>
                    <a:lnTo>
                      <a:pt x="1255" y="325"/>
                    </a:lnTo>
                    <a:lnTo>
                      <a:pt x="1261" y="331"/>
                    </a:lnTo>
                    <a:lnTo>
                      <a:pt x="1278" y="343"/>
                    </a:lnTo>
                    <a:lnTo>
                      <a:pt x="1300" y="355"/>
                    </a:lnTo>
                    <a:lnTo>
                      <a:pt x="1328" y="369"/>
                    </a:lnTo>
                    <a:lnTo>
                      <a:pt x="1358" y="385"/>
                    </a:lnTo>
                    <a:lnTo>
                      <a:pt x="1392" y="404"/>
                    </a:lnTo>
                    <a:lnTo>
                      <a:pt x="1426" y="426"/>
                    </a:lnTo>
                    <a:lnTo>
                      <a:pt x="1445" y="438"/>
                    </a:lnTo>
                    <a:lnTo>
                      <a:pt x="1463" y="450"/>
                    </a:lnTo>
                    <a:lnTo>
                      <a:pt x="1481" y="465"/>
                    </a:lnTo>
                    <a:lnTo>
                      <a:pt x="1500" y="479"/>
                    </a:lnTo>
                    <a:lnTo>
                      <a:pt x="1518" y="495"/>
                    </a:lnTo>
                    <a:lnTo>
                      <a:pt x="1536" y="511"/>
                    </a:lnTo>
                    <a:lnTo>
                      <a:pt x="1554" y="530"/>
                    </a:lnTo>
                    <a:lnTo>
                      <a:pt x="1572" y="549"/>
                    </a:lnTo>
                    <a:lnTo>
                      <a:pt x="1588" y="569"/>
                    </a:lnTo>
                    <a:lnTo>
                      <a:pt x="1604" y="591"/>
                    </a:lnTo>
                    <a:lnTo>
                      <a:pt x="1619" y="614"/>
                    </a:lnTo>
                    <a:lnTo>
                      <a:pt x="1635" y="637"/>
                    </a:lnTo>
                    <a:lnTo>
                      <a:pt x="1648" y="664"/>
                    </a:lnTo>
                    <a:lnTo>
                      <a:pt x="1661" y="690"/>
                    </a:lnTo>
                    <a:lnTo>
                      <a:pt x="1672" y="719"/>
                    </a:lnTo>
                    <a:lnTo>
                      <a:pt x="1682" y="749"/>
                    </a:lnTo>
                    <a:lnTo>
                      <a:pt x="1694" y="765"/>
                    </a:lnTo>
                    <a:lnTo>
                      <a:pt x="1703" y="783"/>
                    </a:lnTo>
                    <a:lnTo>
                      <a:pt x="1712" y="800"/>
                    </a:lnTo>
                    <a:lnTo>
                      <a:pt x="1720" y="817"/>
                    </a:lnTo>
                    <a:lnTo>
                      <a:pt x="1735" y="854"/>
                    </a:lnTo>
                    <a:lnTo>
                      <a:pt x="1750" y="890"/>
                    </a:lnTo>
                    <a:lnTo>
                      <a:pt x="1766" y="926"/>
                    </a:lnTo>
                    <a:lnTo>
                      <a:pt x="1783" y="961"/>
                    </a:lnTo>
                    <a:lnTo>
                      <a:pt x="1793" y="978"/>
                    </a:lnTo>
                    <a:lnTo>
                      <a:pt x="1803" y="995"/>
                    </a:lnTo>
                    <a:lnTo>
                      <a:pt x="1814" y="1010"/>
                    </a:lnTo>
                    <a:lnTo>
                      <a:pt x="1827" y="1026"/>
                    </a:lnTo>
                    <a:lnTo>
                      <a:pt x="1841" y="1040"/>
                    </a:lnTo>
                    <a:lnTo>
                      <a:pt x="1855" y="1053"/>
                    </a:lnTo>
                    <a:lnTo>
                      <a:pt x="1872" y="1065"/>
                    </a:lnTo>
                    <a:lnTo>
                      <a:pt x="1891" y="1076"/>
                    </a:lnTo>
                    <a:lnTo>
                      <a:pt x="1910" y="1086"/>
                    </a:lnTo>
                    <a:lnTo>
                      <a:pt x="1932" y="1095"/>
                    </a:lnTo>
                    <a:lnTo>
                      <a:pt x="1956" y="1103"/>
                    </a:lnTo>
                    <a:lnTo>
                      <a:pt x="1982" y="1109"/>
                    </a:lnTo>
                    <a:lnTo>
                      <a:pt x="2011" y="1113"/>
                    </a:lnTo>
                    <a:lnTo>
                      <a:pt x="2042" y="1116"/>
                    </a:lnTo>
                    <a:lnTo>
                      <a:pt x="2076" y="1117"/>
                    </a:lnTo>
                    <a:lnTo>
                      <a:pt x="2112" y="1116"/>
                    </a:lnTo>
                    <a:lnTo>
                      <a:pt x="2152" y="1113"/>
                    </a:lnTo>
                    <a:lnTo>
                      <a:pt x="2193" y="1109"/>
                    </a:lnTo>
                    <a:lnTo>
                      <a:pt x="2239" y="1102"/>
                    </a:lnTo>
                    <a:lnTo>
                      <a:pt x="2288" y="1093"/>
                    </a:lnTo>
                    <a:lnTo>
                      <a:pt x="2313" y="1086"/>
                    </a:lnTo>
                    <a:lnTo>
                      <a:pt x="2343" y="1078"/>
                    </a:lnTo>
                    <a:lnTo>
                      <a:pt x="2377" y="1068"/>
                    </a:lnTo>
                    <a:lnTo>
                      <a:pt x="2415" y="1056"/>
                    </a:lnTo>
                    <a:lnTo>
                      <a:pt x="2500" y="1028"/>
                    </a:lnTo>
                    <a:lnTo>
                      <a:pt x="2598" y="994"/>
                    </a:lnTo>
                    <a:lnTo>
                      <a:pt x="2702" y="959"/>
                    </a:lnTo>
                    <a:lnTo>
                      <a:pt x="2814" y="924"/>
                    </a:lnTo>
                    <a:lnTo>
                      <a:pt x="2871" y="908"/>
                    </a:lnTo>
                    <a:lnTo>
                      <a:pt x="2928" y="891"/>
                    </a:lnTo>
                    <a:lnTo>
                      <a:pt x="2986" y="876"/>
                    </a:lnTo>
                    <a:lnTo>
                      <a:pt x="3043" y="863"/>
                    </a:lnTo>
                    <a:lnTo>
                      <a:pt x="3099" y="851"/>
                    </a:lnTo>
                    <a:lnTo>
                      <a:pt x="3155" y="841"/>
                    </a:lnTo>
                    <a:lnTo>
                      <a:pt x="3208" y="832"/>
                    </a:lnTo>
                    <a:lnTo>
                      <a:pt x="3260" y="827"/>
                    </a:lnTo>
                    <a:lnTo>
                      <a:pt x="3311" y="824"/>
                    </a:lnTo>
                    <a:lnTo>
                      <a:pt x="3359" y="824"/>
                    </a:lnTo>
                    <a:lnTo>
                      <a:pt x="3403" y="827"/>
                    </a:lnTo>
                    <a:lnTo>
                      <a:pt x="3446" y="834"/>
                    </a:lnTo>
                    <a:lnTo>
                      <a:pt x="3485" y="845"/>
                    </a:lnTo>
                    <a:lnTo>
                      <a:pt x="3519" y="859"/>
                    </a:lnTo>
                    <a:lnTo>
                      <a:pt x="3551" y="877"/>
                    </a:lnTo>
                    <a:lnTo>
                      <a:pt x="3576" y="901"/>
                    </a:lnTo>
                    <a:lnTo>
                      <a:pt x="3599" y="928"/>
                    </a:lnTo>
                    <a:lnTo>
                      <a:pt x="3615" y="961"/>
                    </a:lnTo>
                    <a:lnTo>
                      <a:pt x="3625" y="999"/>
                    </a:lnTo>
                    <a:lnTo>
                      <a:pt x="3630" y="1043"/>
                    </a:lnTo>
                    <a:lnTo>
                      <a:pt x="3633" y="1057"/>
                    </a:lnTo>
                    <a:lnTo>
                      <a:pt x="3640" y="1071"/>
                    </a:lnTo>
                    <a:lnTo>
                      <a:pt x="3651" y="1085"/>
                    </a:lnTo>
                    <a:lnTo>
                      <a:pt x="3667" y="1101"/>
                    </a:lnTo>
                    <a:lnTo>
                      <a:pt x="3685" y="1115"/>
                    </a:lnTo>
                    <a:lnTo>
                      <a:pt x="3707" y="1129"/>
                    </a:lnTo>
                    <a:lnTo>
                      <a:pt x="3732" y="1143"/>
                    </a:lnTo>
                    <a:lnTo>
                      <a:pt x="3760" y="1158"/>
                    </a:lnTo>
                    <a:lnTo>
                      <a:pt x="3791" y="1172"/>
                    </a:lnTo>
                    <a:lnTo>
                      <a:pt x="3824" y="1184"/>
                    </a:lnTo>
                    <a:lnTo>
                      <a:pt x="3860" y="1197"/>
                    </a:lnTo>
                    <a:lnTo>
                      <a:pt x="3896" y="1208"/>
                    </a:lnTo>
                    <a:lnTo>
                      <a:pt x="3936" y="1219"/>
                    </a:lnTo>
                    <a:lnTo>
                      <a:pt x="3976" y="1229"/>
                    </a:lnTo>
                    <a:lnTo>
                      <a:pt x="4018" y="1237"/>
                    </a:lnTo>
                    <a:lnTo>
                      <a:pt x="4061" y="1244"/>
                    </a:lnTo>
                    <a:lnTo>
                      <a:pt x="4104" y="1249"/>
                    </a:lnTo>
                    <a:lnTo>
                      <a:pt x="4149" y="1253"/>
                    </a:lnTo>
                    <a:lnTo>
                      <a:pt x="4194" y="1256"/>
                    </a:lnTo>
                    <a:lnTo>
                      <a:pt x="4239" y="1256"/>
                    </a:lnTo>
                    <a:lnTo>
                      <a:pt x="4282" y="1255"/>
                    </a:lnTo>
                    <a:lnTo>
                      <a:pt x="4327" y="1251"/>
                    </a:lnTo>
                    <a:lnTo>
                      <a:pt x="4371" y="1246"/>
                    </a:lnTo>
                    <a:lnTo>
                      <a:pt x="4413" y="1238"/>
                    </a:lnTo>
                    <a:lnTo>
                      <a:pt x="4455" y="1228"/>
                    </a:lnTo>
                    <a:lnTo>
                      <a:pt x="4496" y="1216"/>
                    </a:lnTo>
                    <a:lnTo>
                      <a:pt x="4534" y="1200"/>
                    </a:lnTo>
                    <a:lnTo>
                      <a:pt x="4571" y="1182"/>
                    </a:lnTo>
                    <a:lnTo>
                      <a:pt x="4606" y="1161"/>
                    </a:lnTo>
                    <a:lnTo>
                      <a:pt x="4639" y="1136"/>
                    </a:lnTo>
                    <a:lnTo>
                      <a:pt x="4669" y="1110"/>
                    </a:lnTo>
                    <a:lnTo>
                      <a:pt x="4697" y="1079"/>
                    </a:lnTo>
                    <a:lnTo>
                      <a:pt x="4711" y="1064"/>
                    </a:lnTo>
                    <a:lnTo>
                      <a:pt x="4727" y="1048"/>
                    </a:lnTo>
                    <a:lnTo>
                      <a:pt x="4747" y="1032"/>
                    </a:lnTo>
                    <a:lnTo>
                      <a:pt x="4767" y="1015"/>
                    </a:lnTo>
                    <a:lnTo>
                      <a:pt x="4812" y="981"/>
                    </a:lnTo>
                    <a:lnTo>
                      <a:pt x="4858" y="946"/>
                    </a:lnTo>
                    <a:lnTo>
                      <a:pt x="4882" y="929"/>
                    </a:lnTo>
                    <a:lnTo>
                      <a:pt x="4904" y="912"/>
                    </a:lnTo>
                    <a:lnTo>
                      <a:pt x="4924" y="893"/>
                    </a:lnTo>
                    <a:lnTo>
                      <a:pt x="4944" y="876"/>
                    </a:lnTo>
                    <a:lnTo>
                      <a:pt x="4960" y="859"/>
                    </a:lnTo>
                    <a:lnTo>
                      <a:pt x="4973" y="842"/>
                    </a:lnTo>
                    <a:lnTo>
                      <a:pt x="4979" y="833"/>
                    </a:lnTo>
                    <a:lnTo>
                      <a:pt x="4984" y="824"/>
                    </a:lnTo>
                    <a:lnTo>
                      <a:pt x="4988" y="816"/>
                    </a:lnTo>
                    <a:lnTo>
                      <a:pt x="4991" y="808"/>
                    </a:lnTo>
                    <a:lnTo>
                      <a:pt x="5116" y="793"/>
                    </a:lnTo>
                    <a:lnTo>
                      <a:pt x="5215" y="782"/>
                    </a:lnTo>
                    <a:lnTo>
                      <a:pt x="5289" y="776"/>
                    </a:lnTo>
                    <a:lnTo>
                      <a:pt x="5343" y="770"/>
                    </a:lnTo>
                    <a:lnTo>
                      <a:pt x="5379" y="767"/>
                    </a:lnTo>
                    <a:lnTo>
                      <a:pt x="5400" y="764"/>
                    </a:lnTo>
                    <a:lnTo>
                      <a:pt x="5406" y="762"/>
                    </a:lnTo>
                    <a:lnTo>
                      <a:pt x="5410" y="760"/>
                    </a:lnTo>
                    <a:lnTo>
                      <a:pt x="5411" y="757"/>
                    </a:lnTo>
                    <a:lnTo>
                      <a:pt x="5410" y="754"/>
                    </a:lnTo>
                    <a:lnTo>
                      <a:pt x="5405" y="744"/>
                    </a:lnTo>
                    <a:lnTo>
                      <a:pt x="5397" y="730"/>
                    </a:lnTo>
                    <a:lnTo>
                      <a:pt x="5393" y="721"/>
                    </a:lnTo>
                    <a:lnTo>
                      <a:pt x="5389" y="709"/>
                    </a:lnTo>
                    <a:lnTo>
                      <a:pt x="5386" y="697"/>
                    </a:lnTo>
                    <a:lnTo>
                      <a:pt x="5384" y="683"/>
                    </a:lnTo>
                    <a:lnTo>
                      <a:pt x="5384" y="667"/>
                    </a:lnTo>
                    <a:lnTo>
                      <a:pt x="5386" y="647"/>
                    </a:lnTo>
                    <a:lnTo>
                      <a:pt x="5390" y="627"/>
                    </a:lnTo>
                    <a:lnTo>
                      <a:pt x="5396" y="604"/>
                    </a:lnTo>
                    <a:lnTo>
                      <a:pt x="5406" y="577"/>
                    </a:lnTo>
                    <a:lnTo>
                      <a:pt x="5419" y="549"/>
                    </a:lnTo>
                    <a:lnTo>
                      <a:pt x="5435" y="517"/>
                    </a:lnTo>
                    <a:lnTo>
                      <a:pt x="5457" y="483"/>
                    </a:lnTo>
                    <a:lnTo>
                      <a:pt x="5484" y="444"/>
                    </a:lnTo>
                    <a:lnTo>
                      <a:pt x="5517" y="411"/>
                    </a:lnTo>
                    <a:lnTo>
                      <a:pt x="5554" y="379"/>
                    </a:lnTo>
                    <a:lnTo>
                      <a:pt x="5595" y="352"/>
                    </a:lnTo>
                    <a:lnTo>
                      <a:pt x="5639" y="327"/>
                    </a:lnTo>
                    <a:lnTo>
                      <a:pt x="5686" y="307"/>
                    </a:lnTo>
                    <a:lnTo>
                      <a:pt x="5737" y="289"/>
                    </a:lnTo>
                    <a:lnTo>
                      <a:pt x="5790" y="274"/>
                    </a:lnTo>
                    <a:lnTo>
                      <a:pt x="5845" y="262"/>
                    </a:lnTo>
                    <a:lnTo>
                      <a:pt x="5902" y="253"/>
                    </a:lnTo>
                    <a:lnTo>
                      <a:pt x="5961" y="247"/>
                    </a:lnTo>
                    <a:lnTo>
                      <a:pt x="6021" y="244"/>
                    </a:lnTo>
                    <a:lnTo>
                      <a:pt x="6080" y="244"/>
                    </a:lnTo>
                    <a:lnTo>
                      <a:pt x="6141" y="246"/>
                    </a:lnTo>
                    <a:lnTo>
                      <a:pt x="6201" y="251"/>
                    </a:lnTo>
                    <a:lnTo>
                      <a:pt x="6262" y="258"/>
                    </a:lnTo>
                    <a:lnTo>
                      <a:pt x="6321" y="268"/>
                    </a:lnTo>
                    <a:lnTo>
                      <a:pt x="6380" y="281"/>
                    </a:lnTo>
                    <a:lnTo>
                      <a:pt x="6437" y="295"/>
                    </a:lnTo>
                    <a:lnTo>
                      <a:pt x="6493" y="312"/>
                    </a:lnTo>
                    <a:lnTo>
                      <a:pt x="6546" y="330"/>
                    </a:lnTo>
                    <a:lnTo>
                      <a:pt x="6597" y="352"/>
                    </a:lnTo>
                    <a:lnTo>
                      <a:pt x="6644" y="375"/>
                    </a:lnTo>
                    <a:lnTo>
                      <a:pt x="6689" y="401"/>
                    </a:lnTo>
                    <a:lnTo>
                      <a:pt x="6731" y="427"/>
                    </a:lnTo>
                    <a:lnTo>
                      <a:pt x="6768" y="456"/>
                    </a:lnTo>
                    <a:lnTo>
                      <a:pt x="6801" y="487"/>
                    </a:lnTo>
                    <a:lnTo>
                      <a:pt x="6829" y="519"/>
                    </a:lnTo>
                    <a:lnTo>
                      <a:pt x="6853" y="554"/>
                    </a:lnTo>
                    <a:lnTo>
                      <a:pt x="6871" y="590"/>
                    </a:lnTo>
                    <a:lnTo>
                      <a:pt x="6883" y="626"/>
                    </a:lnTo>
                    <a:lnTo>
                      <a:pt x="6889" y="666"/>
                    </a:lnTo>
                    <a:lnTo>
                      <a:pt x="6893" y="695"/>
                    </a:lnTo>
                    <a:lnTo>
                      <a:pt x="6898" y="721"/>
                    </a:lnTo>
                    <a:lnTo>
                      <a:pt x="6905" y="742"/>
                    </a:lnTo>
                    <a:lnTo>
                      <a:pt x="6916" y="758"/>
                    </a:lnTo>
                    <a:lnTo>
                      <a:pt x="6926" y="772"/>
                    </a:lnTo>
                    <a:lnTo>
                      <a:pt x="6938" y="782"/>
                    </a:lnTo>
                    <a:lnTo>
                      <a:pt x="6951" y="789"/>
                    </a:lnTo>
                    <a:lnTo>
                      <a:pt x="6966" y="793"/>
                    </a:lnTo>
                    <a:lnTo>
                      <a:pt x="6982" y="794"/>
                    </a:lnTo>
                    <a:lnTo>
                      <a:pt x="6999" y="794"/>
                    </a:lnTo>
                    <a:lnTo>
                      <a:pt x="7016" y="791"/>
                    </a:lnTo>
                    <a:lnTo>
                      <a:pt x="7033" y="788"/>
                    </a:lnTo>
                    <a:lnTo>
                      <a:pt x="7071" y="777"/>
                    </a:lnTo>
                    <a:lnTo>
                      <a:pt x="7109" y="763"/>
                    </a:lnTo>
                    <a:lnTo>
                      <a:pt x="7127" y="757"/>
                    </a:lnTo>
                    <a:lnTo>
                      <a:pt x="7146" y="752"/>
                    </a:lnTo>
                    <a:lnTo>
                      <a:pt x="7165" y="747"/>
                    </a:lnTo>
                    <a:lnTo>
                      <a:pt x="7182" y="743"/>
                    </a:lnTo>
                    <a:lnTo>
                      <a:pt x="7199" y="740"/>
                    </a:lnTo>
                    <a:lnTo>
                      <a:pt x="7215" y="740"/>
                    </a:lnTo>
                    <a:lnTo>
                      <a:pt x="7231" y="741"/>
                    </a:lnTo>
                    <a:lnTo>
                      <a:pt x="7246" y="745"/>
                    </a:lnTo>
                    <a:lnTo>
                      <a:pt x="7259" y="751"/>
                    </a:lnTo>
                    <a:lnTo>
                      <a:pt x="7270" y="760"/>
                    </a:lnTo>
                    <a:lnTo>
                      <a:pt x="7280" y="773"/>
                    </a:lnTo>
                    <a:lnTo>
                      <a:pt x="7289" y="791"/>
                    </a:lnTo>
                    <a:lnTo>
                      <a:pt x="7297" y="811"/>
                    </a:lnTo>
                    <a:lnTo>
                      <a:pt x="7302" y="836"/>
                    </a:lnTo>
                    <a:lnTo>
                      <a:pt x="7305" y="866"/>
                    </a:lnTo>
                    <a:lnTo>
                      <a:pt x="7306" y="901"/>
                    </a:lnTo>
                    <a:lnTo>
                      <a:pt x="7336" y="907"/>
                    </a:lnTo>
                    <a:lnTo>
                      <a:pt x="7366" y="917"/>
                    </a:lnTo>
                    <a:lnTo>
                      <a:pt x="7394" y="930"/>
                    </a:lnTo>
                    <a:lnTo>
                      <a:pt x="7421" y="946"/>
                    </a:lnTo>
                    <a:lnTo>
                      <a:pt x="7446" y="967"/>
                    </a:lnTo>
                    <a:lnTo>
                      <a:pt x="7470" y="989"/>
                    </a:lnTo>
                    <a:lnTo>
                      <a:pt x="7494" y="1014"/>
                    </a:lnTo>
                    <a:lnTo>
                      <a:pt x="7515" y="1043"/>
                    </a:lnTo>
                    <a:lnTo>
                      <a:pt x="7536" y="1073"/>
                    </a:lnTo>
                    <a:lnTo>
                      <a:pt x="7556" y="1106"/>
                    </a:lnTo>
                    <a:lnTo>
                      <a:pt x="7575" y="1140"/>
                    </a:lnTo>
                    <a:lnTo>
                      <a:pt x="7592" y="1177"/>
                    </a:lnTo>
                    <a:lnTo>
                      <a:pt x="7610" y="1215"/>
                    </a:lnTo>
                    <a:lnTo>
                      <a:pt x="7626" y="1253"/>
                    </a:lnTo>
                    <a:lnTo>
                      <a:pt x="7641" y="1294"/>
                    </a:lnTo>
                    <a:lnTo>
                      <a:pt x="7655" y="1334"/>
                    </a:lnTo>
                    <a:lnTo>
                      <a:pt x="7669" y="1377"/>
                    </a:lnTo>
                    <a:lnTo>
                      <a:pt x="7683" y="1419"/>
                    </a:lnTo>
                    <a:lnTo>
                      <a:pt x="7695" y="1461"/>
                    </a:lnTo>
                    <a:lnTo>
                      <a:pt x="7706" y="1505"/>
                    </a:lnTo>
                    <a:lnTo>
                      <a:pt x="7728" y="1591"/>
                    </a:lnTo>
                    <a:lnTo>
                      <a:pt x="7748" y="1673"/>
                    </a:lnTo>
                    <a:lnTo>
                      <a:pt x="7766" y="1753"/>
                    </a:lnTo>
                    <a:lnTo>
                      <a:pt x="7783" y="1827"/>
                    </a:lnTo>
                    <a:lnTo>
                      <a:pt x="7798" y="1895"/>
                    </a:lnTo>
                    <a:lnTo>
                      <a:pt x="7815" y="1954"/>
                    </a:lnTo>
                    <a:lnTo>
                      <a:pt x="7846" y="1967"/>
                    </a:lnTo>
                    <a:lnTo>
                      <a:pt x="7882" y="1976"/>
                    </a:lnTo>
                    <a:lnTo>
                      <a:pt x="7920" y="1983"/>
                    </a:lnTo>
                    <a:lnTo>
                      <a:pt x="7963" y="1987"/>
                    </a:lnTo>
                    <a:lnTo>
                      <a:pt x="8009" y="1990"/>
                    </a:lnTo>
                    <a:lnTo>
                      <a:pt x="8058" y="1991"/>
                    </a:lnTo>
                    <a:lnTo>
                      <a:pt x="8109" y="1990"/>
                    </a:lnTo>
                    <a:lnTo>
                      <a:pt x="8163" y="1988"/>
                    </a:lnTo>
                    <a:lnTo>
                      <a:pt x="8219" y="1984"/>
                    </a:lnTo>
                    <a:lnTo>
                      <a:pt x="8276" y="1979"/>
                    </a:lnTo>
                    <a:lnTo>
                      <a:pt x="8336" y="1973"/>
                    </a:lnTo>
                    <a:lnTo>
                      <a:pt x="8396" y="1966"/>
                    </a:lnTo>
                    <a:lnTo>
                      <a:pt x="8519" y="1950"/>
                    </a:lnTo>
                    <a:lnTo>
                      <a:pt x="8644" y="1932"/>
                    </a:lnTo>
                    <a:lnTo>
                      <a:pt x="8768" y="1914"/>
                    </a:lnTo>
                    <a:lnTo>
                      <a:pt x="8889" y="1897"/>
                    </a:lnTo>
                    <a:lnTo>
                      <a:pt x="8948" y="1889"/>
                    </a:lnTo>
                    <a:lnTo>
                      <a:pt x="9004" y="1882"/>
                    </a:lnTo>
                    <a:lnTo>
                      <a:pt x="9060" y="1876"/>
                    </a:lnTo>
                    <a:lnTo>
                      <a:pt x="9113" y="1871"/>
                    </a:lnTo>
                    <a:lnTo>
                      <a:pt x="9164" y="1867"/>
                    </a:lnTo>
                    <a:lnTo>
                      <a:pt x="9212" y="1864"/>
                    </a:lnTo>
                    <a:lnTo>
                      <a:pt x="9257" y="1863"/>
                    </a:lnTo>
                    <a:lnTo>
                      <a:pt x="9299" y="1863"/>
                    </a:lnTo>
                    <a:lnTo>
                      <a:pt x="9338" y="1866"/>
                    </a:lnTo>
                    <a:lnTo>
                      <a:pt x="9372" y="1870"/>
                    </a:lnTo>
                    <a:lnTo>
                      <a:pt x="9403" y="1877"/>
                    </a:lnTo>
                    <a:lnTo>
                      <a:pt x="9428" y="1885"/>
                    </a:lnTo>
                    <a:lnTo>
                      <a:pt x="9429" y="1888"/>
                    </a:lnTo>
                    <a:lnTo>
                      <a:pt x="9432" y="1891"/>
                    </a:lnTo>
                    <a:lnTo>
                      <a:pt x="9435" y="1895"/>
                    </a:lnTo>
                    <a:lnTo>
                      <a:pt x="9439" y="1899"/>
                    </a:lnTo>
                    <a:lnTo>
                      <a:pt x="9451" y="1910"/>
                    </a:lnTo>
                    <a:lnTo>
                      <a:pt x="9468" y="1922"/>
                    </a:lnTo>
                    <a:lnTo>
                      <a:pt x="9509" y="1952"/>
                    </a:lnTo>
                    <a:lnTo>
                      <a:pt x="9564" y="1988"/>
                    </a:lnTo>
                    <a:lnTo>
                      <a:pt x="9630" y="2029"/>
                    </a:lnTo>
                    <a:lnTo>
                      <a:pt x="9705" y="2073"/>
                    </a:lnTo>
                    <a:lnTo>
                      <a:pt x="9788" y="2121"/>
                    </a:lnTo>
                    <a:lnTo>
                      <a:pt x="9874" y="2170"/>
                    </a:lnTo>
                    <a:lnTo>
                      <a:pt x="9858" y="2186"/>
                    </a:lnTo>
                    <a:lnTo>
                      <a:pt x="9753" y="2186"/>
                    </a:lnTo>
                    <a:lnTo>
                      <a:pt x="9649" y="2186"/>
                    </a:lnTo>
                    <a:lnTo>
                      <a:pt x="9649" y="2292"/>
                    </a:lnTo>
                    <a:lnTo>
                      <a:pt x="9649" y="2396"/>
                    </a:lnTo>
                    <a:lnTo>
                      <a:pt x="9649" y="2711"/>
                    </a:lnTo>
                    <a:lnTo>
                      <a:pt x="9649" y="3130"/>
                    </a:lnTo>
                    <a:lnTo>
                      <a:pt x="9649" y="3550"/>
                    </a:lnTo>
                    <a:lnTo>
                      <a:pt x="9649" y="3656"/>
                    </a:lnTo>
                    <a:lnTo>
                      <a:pt x="9544" y="3760"/>
                    </a:lnTo>
                    <a:lnTo>
                      <a:pt x="9544" y="3865"/>
                    </a:lnTo>
                    <a:lnTo>
                      <a:pt x="9438" y="3970"/>
                    </a:lnTo>
                    <a:lnTo>
                      <a:pt x="9334" y="4074"/>
                    </a:lnTo>
                    <a:lnTo>
                      <a:pt x="9124" y="4180"/>
                    </a:lnTo>
                    <a:lnTo>
                      <a:pt x="8914" y="4285"/>
                    </a:lnTo>
                    <a:lnTo>
                      <a:pt x="8809" y="4285"/>
                    </a:lnTo>
                    <a:lnTo>
                      <a:pt x="8809" y="4389"/>
                    </a:lnTo>
                    <a:lnTo>
                      <a:pt x="8705" y="4389"/>
                    </a:lnTo>
                    <a:lnTo>
                      <a:pt x="8705" y="4494"/>
                    </a:lnTo>
                    <a:lnTo>
                      <a:pt x="8809" y="4600"/>
                    </a:lnTo>
                    <a:lnTo>
                      <a:pt x="8809" y="4704"/>
                    </a:lnTo>
                    <a:lnTo>
                      <a:pt x="9020" y="4809"/>
                    </a:lnTo>
                    <a:lnTo>
                      <a:pt x="9229" y="4914"/>
                    </a:lnTo>
                    <a:lnTo>
                      <a:pt x="9334" y="4914"/>
                    </a:lnTo>
                    <a:lnTo>
                      <a:pt x="9438" y="5018"/>
                    </a:lnTo>
                    <a:lnTo>
                      <a:pt x="9649" y="5229"/>
                    </a:lnTo>
                    <a:lnTo>
                      <a:pt x="9753" y="5438"/>
                    </a:lnTo>
                    <a:lnTo>
                      <a:pt x="9858" y="5648"/>
                    </a:lnTo>
                    <a:lnTo>
                      <a:pt x="10173" y="6068"/>
                    </a:lnTo>
                    <a:lnTo>
                      <a:pt x="10277" y="6173"/>
                    </a:lnTo>
                    <a:lnTo>
                      <a:pt x="10382" y="6382"/>
                    </a:lnTo>
                    <a:lnTo>
                      <a:pt x="10592" y="6488"/>
                    </a:lnTo>
                    <a:lnTo>
                      <a:pt x="10697" y="6593"/>
                    </a:lnTo>
                    <a:lnTo>
                      <a:pt x="10697" y="6697"/>
                    </a:lnTo>
                    <a:lnTo>
                      <a:pt x="10802" y="6802"/>
                    </a:lnTo>
                    <a:lnTo>
                      <a:pt x="10802" y="7012"/>
                    </a:lnTo>
                    <a:lnTo>
                      <a:pt x="10907" y="7117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solidFill>
                  <a:schemeClr val="bg1">
                    <a:lumMod val="9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Freeform 257"/>
              <p:cNvSpPr>
                <a:spLocks/>
              </p:cNvSpPr>
              <p:nvPr/>
            </p:nvSpPr>
            <p:spPr bwMode="auto">
              <a:xfrm>
                <a:off x="6429388" y="1961354"/>
                <a:ext cx="1146435" cy="952276"/>
              </a:xfrm>
              <a:custGeom>
                <a:avLst/>
                <a:gdLst/>
                <a:ahLst/>
                <a:cxnLst>
                  <a:cxn ang="0">
                    <a:pos x="315" y="7343"/>
                  </a:cxn>
                  <a:cxn ang="0">
                    <a:pos x="1048" y="6504"/>
                  </a:cxn>
                  <a:cxn ang="0">
                    <a:pos x="1783" y="2517"/>
                  </a:cxn>
                  <a:cxn ang="0">
                    <a:pos x="8705" y="1153"/>
                  </a:cxn>
                  <a:cxn ang="0">
                    <a:pos x="9544" y="209"/>
                  </a:cxn>
                  <a:cxn ang="0">
                    <a:pos x="10488" y="420"/>
                  </a:cxn>
                  <a:cxn ang="0">
                    <a:pos x="11221" y="1259"/>
                  </a:cxn>
                  <a:cxn ang="0">
                    <a:pos x="11536" y="2728"/>
                  </a:cxn>
                  <a:cxn ang="0">
                    <a:pos x="11641" y="3776"/>
                  </a:cxn>
                  <a:cxn ang="0">
                    <a:pos x="12271" y="4511"/>
                  </a:cxn>
                  <a:cxn ang="0">
                    <a:pos x="11432" y="5455"/>
                  </a:cxn>
                  <a:cxn ang="0">
                    <a:pos x="11221" y="6819"/>
                  </a:cxn>
                  <a:cxn ang="0">
                    <a:pos x="11117" y="7868"/>
                  </a:cxn>
                  <a:cxn ang="0">
                    <a:pos x="10592" y="8917"/>
                  </a:cxn>
                  <a:cxn ang="0">
                    <a:pos x="10173" y="10071"/>
                  </a:cxn>
                  <a:cxn ang="0">
                    <a:pos x="9630" y="10228"/>
                  </a:cxn>
                  <a:cxn ang="0">
                    <a:pos x="9432" y="10090"/>
                  </a:cxn>
                  <a:cxn ang="0">
                    <a:pos x="9257" y="10062"/>
                  </a:cxn>
                  <a:cxn ang="0">
                    <a:pos x="8889" y="10096"/>
                  </a:cxn>
                  <a:cxn ang="0">
                    <a:pos x="8219" y="10183"/>
                  </a:cxn>
                  <a:cxn ang="0">
                    <a:pos x="7882" y="10175"/>
                  </a:cxn>
                  <a:cxn ang="0">
                    <a:pos x="7728" y="9790"/>
                  </a:cxn>
                  <a:cxn ang="0">
                    <a:pos x="7626" y="9452"/>
                  </a:cxn>
                  <a:cxn ang="0">
                    <a:pos x="7494" y="9213"/>
                  </a:cxn>
                  <a:cxn ang="0">
                    <a:pos x="7306" y="9100"/>
                  </a:cxn>
                  <a:cxn ang="0">
                    <a:pos x="7259" y="8950"/>
                  </a:cxn>
                  <a:cxn ang="0">
                    <a:pos x="7146" y="8951"/>
                  </a:cxn>
                  <a:cxn ang="0">
                    <a:pos x="6982" y="8993"/>
                  </a:cxn>
                  <a:cxn ang="0">
                    <a:pos x="6898" y="8920"/>
                  </a:cxn>
                  <a:cxn ang="0">
                    <a:pos x="6801" y="8686"/>
                  </a:cxn>
                  <a:cxn ang="0">
                    <a:pos x="6493" y="8511"/>
                  </a:cxn>
                  <a:cxn ang="0">
                    <a:pos x="6080" y="8443"/>
                  </a:cxn>
                  <a:cxn ang="0">
                    <a:pos x="5686" y="8506"/>
                  </a:cxn>
                  <a:cxn ang="0">
                    <a:pos x="5435" y="8716"/>
                  </a:cxn>
                  <a:cxn ang="0">
                    <a:pos x="5384" y="8882"/>
                  </a:cxn>
                  <a:cxn ang="0">
                    <a:pos x="5411" y="8956"/>
                  </a:cxn>
                  <a:cxn ang="0">
                    <a:pos x="5215" y="8981"/>
                  </a:cxn>
                  <a:cxn ang="0">
                    <a:pos x="4960" y="9058"/>
                  </a:cxn>
                  <a:cxn ang="0">
                    <a:pos x="4767" y="9214"/>
                  </a:cxn>
                  <a:cxn ang="0">
                    <a:pos x="4606" y="9360"/>
                  </a:cxn>
                  <a:cxn ang="0">
                    <a:pos x="4327" y="9450"/>
                  </a:cxn>
                  <a:cxn ang="0">
                    <a:pos x="4018" y="9436"/>
                  </a:cxn>
                  <a:cxn ang="0">
                    <a:pos x="3760" y="9357"/>
                  </a:cxn>
                  <a:cxn ang="0">
                    <a:pos x="3633" y="9256"/>
                  </a:cxn>
                  <a:cxn ang="0">
                    <a:pos x="3519" y="9058"/>
                  </a:cxn>
                  <a:cxn ang="0">
                    <a:pos x="3208" y="9031"/>
                  </a:cxn>
                  <a:cxn ang="0">
                    <a:pos x="2814" y="9123"/>
                  </a:cxn>
                  <a:cxn ang="0">
                    <a:pos x="2313" y="9285"/>
                  </a:cxn>
                  <a:cxn ang="0">
                    <a:pos x="2042" y="9315"/>
                  </a:cxn>
                  <a:cxn ang="0">
                    <a:pos x="1872" y="9264"/>
                  </a:cxn>
                  <a:cxn ang="0">
                    <a:pos x="1783" y="9160"/>
                  </a:cxn>
                  <a:cxn ang="0">
                    <a:pos x="1694" y="8964"/>
                  </a:cxn>
                  <a:cxn ang="0">
                    <a:pos x="1604" y="8790"/>
                  </a:cxn>
                  <a:cxn ang="0">
                    <a:pos x="1481" y="8664"/>
                  </a:cxn>
                  <a:cxn ang="0">
                    <a:pos x="1300" y="8554"/>
                  </a:cxn>
                  <a:cxn ang="0">
                    <a:pos x="1238" y="8457"/>
                  </a:cxn>
                  <a:cxn ang="0">
                    <a:pos x="1096" y="8235"/>
                  </a:cxn>
                  <a:cxn ang="0">
                    <a:pos x="836" y="8206"/>
                  </a:cxn>
                  <a:cxn ang="0">
                    <a:pos x="526" y="8291"/>
                  </a:cxn>
                  <a:cxn ang="0">
                    <a:pos x="99" y="8458"/>
                  </a:cxn>
                </a:cxnLst>
                <a:rect l="0" t="0" r="r" b="b"/>
                <a:pathLst>
                  <a:path w="12480" h="10369">
                    <a:moveTo>
                      <a:pt x="0" y="8493"/>
                    </a:moveTo>
                    <a:lnTo>
                      <a:pt x="0" y="8392"/>
                    </a:lnTo>
                    <a:lnTo>
                      <a:pt x="0" y="8183"/>
                    </a:lnTo>
                    <a:lnTo>
                      <a:pt x="0" y="7972"/>
                    </a:lnTo>
                    <a:lnTo>
                      <a:pt x="105" y="7763"/>
                    </a:lnTo>
                    <a:lnTo>
                      <a:pt x="105" y="7553"/>
                    </a:lnTo>
                    <a:lnTo>
                      <a:pt x="315" y="7343"/>
                    </a:lnTo>
                    <a:lnTo>
                      <a:pt x="420" y="7133"/>
                    </a:lnTo>
                    <a:lnTo>
                      <a:pt x="420" y="6924"/>
                    </a:lnTo>
                    <a:lnTo>
                      <a:pt x="524" y="6819"/>
                    </a:lnTo>
                    <a:lnTo>
                      <a:pt x="735" y="6713"/>
                    </a:lnTo>
                    <a:lnTo>
                      <a:pt x="944" y="6609"/>
                    </a:lnTo>
                    <a:lnTo>
                      <a:pt x="944" y="6504"/>
                    </a:lnTo>
                    <a:lnTo>
                      <a:pt x="1048" y="6504"/>
                    </a:lnTo>
                    <a:lnTo>
                      <a:pt x="1048" y="3043"/>
                    </a:lnTo>
                    <a:lnTo>
                      <a:pt x="1259" y="2937"/>
                    </a:lnTo>
                    <a:lnTo>
                      <a:pt x="1468" y="2937"/>
                    </a:lnTo>
                    <a:lnTo>
                      <a:pt x="1573" y="2937"/>
                    </a:lnTo>
                    <a:lnTo>
                      <a:pt x="1678" y="2832"/>
                    </a:lnTo>
                    <a:lnTo>
                      <a:pt x="1783" y="2728"/>
                    </a:lnTo>
                    <a:lnTo>
                      <a:pt x="1783" y="2517"/>
                    </a:lnTo>
                    <a:lnTo>
                      <a:pt x="1678" y="1049"/>
                    </a:lnTo>
                    <a:lnTo>
                      <a:pt x="8076" y="944"/>
                    </a:lnTo>
                    <a:lnTo>
                      <a:pt x="8600" y="1153"/>
                    </a:lnTo>
                    <a:lnTo>
                      <a:pt x="8600" y="1259"/>
                    </a:lnTo>
                    <a:lnTo>
                      <a:pt x="8600" y="1364"/>
                    </a:lnTo>
                    <a:lnTo>
                      <a:pt x="8600" y="1259"/>
                    </a:lnTo>
                    <a:lnTo>
                      <a:pt x="8705" y="1153"/>
                    </a:lnTo>
                    <a:lnTo>
                      <a:pt x="8809" y="1049"/>
                    </a:lnTo>
                    <a:lnTo>
                      <a:pt x="8914" y="944"/>
                    </a:lnTo>
                    <a:lnTo>
                      <a:pt x="8914" y="735"/>
                    </a:lnTo>
                    <a:lnTo>
                      <a:pt x="9124" y="629"/>
                    </a:lnTo>
                    <a:lnTo>
                      <a:pt x="9229" y="524"/>
                    </a:lnTo>
                    <a:lnTo>
                      <a:pt x="9334" y="315"/>
                    </a:lnTo>
                    <a:lnTo>
                      <a:pt x="9544" y="209"/>
                    </a:lnTo>
                    <a:lnTo>
                      <a:pt x="9649" y="105"/>
                    </a:lnTo>
                    <a:lnTo>
                      <a:pt x="9858" y="0"/>
                    </a:lnTo>
                    <a:lnTo>
                      <a:pt x="9963" y="0"/>
                    </a:lnTo>
                    <a:lnTo>
                      <a:pt x="10068" y="0"/>
                    </a:lnTo>
                    <a:lnTo>
                      <a:pt x="10173" y="209"/>
                    </a:lnTo>
                    <a:lnTo>
                      <a:pt x="10382" y="315"/>
                    </a:lnTo>
                    <a:lnTo>
                      <a:pt x="10488" y="420"/>
                    </a:lnTo>
                    <a:lnTo>
                      <a:pt x="10697" y="524"/>
                    </a:lnTo>
                    <a:lnTo>
                      <a:pt x="10802" y="735"/>
                    </a:lnTo>
                    <a:lnTo>
                      <a:pt x="11012" y="944"/>
                    </a:lnTo>
                    <a:lnTo>
                      <a:pt x="11117" y="1049"/>
                    </a:lnTo>
                    <a:lnTo>
                      <a:pt x="11117" y="1153"/>
                    </a:lnTo>
                    <a:lnTo>
                      <a:pt x="11221" y="1153"/>
                    </a:lnTo>
                    <a:lnTo>
                      <a:pt x="11221" y="1259"/>
                    </a:lnTo>
                    <a:lnTo>
                      <a:pt x="11221" y="1573"/>
                    </a:lnTo>
                    <a:lnTo>
                      <a:pt x="11221" y="1784"/>
                    </a:lnTo>
                    <a:lnTo>
                      <a:pt x="11221" y="1993"/>
                    </a:lnTo>
                    <a:lnTo>
                      <a:pt x="11327" y="2099"/>
                    </a:lnTo>
                    <a:lnTo>
                      <a:pt x="11327" y="2203"/>
                    </a:lnTo>
                    <a:lnTo>
                      <a:pt x="11432" y="2413"/>
                    </a:lnTo>
                    <a:lnTo>
                      <a:pt x="11536" y="2728"/>
                    </a:lnTo>
                    <a:lnTo>
                      <a:pt x="11641" y="3147"/>
                    </a:lnTo>
                    <a:lnTo>
                      <a:pt x="11745" y="3357"/>
                    </a:lnTo>
                    <a:lnTo>
                      <a:pt x="11745" y="3461"/>
                    </a:lnTo>
                    <a:lnTo>
                      <a:pt x="11745" y="3567"/>
                    </a:lnTo>
                    <a:lnTo>
                      <a:pt x="11641" y="3567"/>
                    </a:lnTo>
                    <a:lnTo>
                      <a:pt x="11641" y="3672"/>
                    </a:lnTo>
                    <a:lnTo>
                      <a:pt x="11641" y="3776"/>
                    </a:lnTo>
                    <a:lnTo>
                      <a:pt x="11745" y="3776"/>
                    </a:lnTo>
                    <a:lnTo>
                      <a:pt x="11851" y="3881"/>
                    </a:lnTo>
                    <a:lnTo>
                      <a:pt x="12165" y="4091"/>
                    </a:lnTo>
                    <a:lnTo>
                      <a:pt x="12480" y="4301"/>
                    </a:lnTo>
                    <a:lnTo>
                      <a:pt x="12375" y="4301"/>
                    </a:lnTo>
                    <a:lnTo>
                      <a:pt x="12375" y="4405"/>
                    </a:lnTo>
                    <a:lnTo>
                      <a:pt x="12271" y="4511"/>
                    </a:lnTo>
                    <a:lnTo>
                      <a:pt x="12165" y="4616"/>
                    </a:lnTo>
                    <a:lnTo>
                      <a:pt x="11956" y="4931"/>
                    </a:lnTo>
                    <a:lnTo>
                      <a:pt x="11745" y="5140"/>
                    </a:lnTo>
                    <a:lnTo>
                      <a:pt x="11641" y="5245"/>
                    </a:lnTo>
                    <a:lnTo>
                      <a:pt x="11536" y="5350"/>
                    </a:lnTo>
                    <a:lnTo>
                      <a:pt x="11432" y="5350"/>
                    </a:lnTo>
                    <a:lnTo>
                      <a:pt x="11432" y="5455"/>
                    </a:lnTo>
                    <a:lnTo>
                      <a:pt x="11432" y="5665"/>
                    </a:lnTo>
                    <a:lnTo>
                      <a:pt x="11432" y="5769"/>
                    </a:lnTo>
                    <a:lnTo>
                      <a:pt x="11432" y="5875"/>
                    </a:lnTo>
                    <a:lnTo>
                      <a:pt x="11327" y="6189"/>
                    </a:lnTo>
                    <a:lnTo>
                      <a:pt x="11327" y="6504"/>
                    </a:lnTo>
                    <a:lnTo>
                      <a:pt x="11221" y="6713"/>
                    </a:lnTo>
                    <a:lnTo>
                      <a:pt x="11221" y="6819"/>
                    </a:lnTo>
                    <a:lnTo>
                      <a:pt x="11221" y="7028"/>
                    </a:lnTo>
                    <a:lnTo>
                      <a:pt x="11327" y="7133"/>
                    </a:lnTo>
                    <a:lnTo>
                      <a:pt x="11327" y="7239"/>
                    </a:lnTo>
                    <a:lnTo>
                      <a:pt x="11327" y="7343"/>
                    </a:lnTo>
                    <a:lnTo>
                      <a:pt x="11327" y="7553"/>
                    </a:lnTo>
                    <a:lnTo>
                      <a:pt x="11221" y="7657"/>
                    </a:lnTo>
                    <a:lnTo>
                      <a:pt x="11117" y="7868"/>
                    </a:lnTo>
                    <a:lnTo>
                      <a:pt x="11117" y="8077"/>
                    </a:lnTo>
                    <a:lnTo>
                      <a:pt x="11117" y="8183"/>
                    </a:lnTo>
                    <a:lnTo>
                      <a:pt x="11117" y="8288"/>
                    </a:lnTo>
                    <a:lnTo>
                      <a:pt x="11012" y="8392"/>
                    </a:lnTo>
                    <a:lnTo>
                      <a:pt x="10907" y="8497"/>
                    </a:lnTo>
                    <a:lnTo>
                      <a:pt x="10802" y="8707"/>
                    </a:lnTo>
                    <a:lnTo>
                      <a:pt x="10592" y="8917"/>
                    </a:lnTo>
                    <a:lnTo>
                      <a:pt x="10488" y="9021"/>
                    </a:lnTo>
                    <a:lnTo>
                      <a:pt x="10382" y="9232"/>
                    </a:lnTo>
                    <a:lnTo>
                      <a:pt x="10382" y="9336"/>
                    </a:lnTo>
                    <a:lnTo>
                      <a:pt x="10277" y="9547"/>
                    </a:lnTo>
                    <a:lnTo>
                      <a:pt x="10277" y="9756"/>
                    </a:lnTo>
                    <a:lnTo>
                      <a:pt x="10173" y="9965"/>
                    </a:lnTo>
                    <a:lnTo>
                      <a:pt x="10173" y="10071"/>
                    </a:lnTo>
                    <a:lnTo>
                      <a:pt x="10173" y="10176"/>
                    </a:lnTo>
                    <a:lnTo>
                      <a:pt x="10068" y="10280"/>
                    </a:lnTo>
                    <a:lnTo>
                      <a:pt x="9963" y="10280"/>
                    </a:lnTo>
                    <a:lnTo>
                      <a:pt x="9874" y="10369"/>
                    </a:lnTo>
                    <a:lnTo>
                      <a:pt x="9788" y="10320"/>
                    </a:lnTo>
                    <a:lnTo>
                      <a:pt x="9705" y="10272"/>
                    </a:lnTo>
                    <a:lnTo>
                      <a:pt x="9630" y="10228"/>
                    </a:lnTo>
                    <a:lnTo>
                      <a:pt x="9564" y="10187"/>
                    </a:lnTo>
                    <a:lnTo>
                      <a:pt x="9509" y="10151"/>
                    </a:lnTo>
                    <a:lnTo>
                      <a:pt x="9468" y="10121"/>
                    </a:lnTo>
                    <a:lnTo>
                      <a:pt x="9451" y="10109"/>
                    </a:lnTo>
                    <a:lnTo>
                      <a:pt x="9439" y="10098"/>
                    </a:lnTo>
                    <a:lnTo>
                      <a:pt x="9435" y="10094"/>
                    </a:lnTo>
                    <a:lnTo>
                      <a:pt x="9432" y="10090"/>
                    </a:lnTo>
                    <a:lnTo>
                      <a:pt x="9429" y="10087"/>
                    </a:lnTo>
                    <a:lnTo>
                      <a:pt x="9428" y="10084"/>
                    </a:lnTo>
                    <a:lnTo>
                      <a:pt x="9403" y="10076"/>
                    </a:lnTo>
                    <a:lnTo>
                      <a:pt x="9372" y="10069"/>
                    </a:lnTo>
                    <a:lnTo>
                      <a:pt x="9338" y="10065"/>
                    </a:lnTo>
                    <a:lnTo>
                      <a:pt x="9299" y="10062"/>
                    </a:lnTo>
                    <a:lnTo>
                      <a:pt x="9257" y="10062"/>
                    </a:lnTo>
                    <a:lnTo>
                      <a:pt x="9212" y="10063"/>
                    </a:lnTo>
                    <a:lnTo>
                      <a:pt x="9164" y="10066"/>
                    </a:lnTo>
                    <a:lnTo>
                      <a:pt x="9113" y="10070"/>
                    </a:lnTo>
                    <a:lnTo>
                      <a:pt x="9060" y="10075"/>
                    </a:lnTo>
                    <a:lnTo>
                      <a:pt x="9004" y="10081"/>
                    </a:lnTo>
                    <a:lnTo>
                      <a:pt x="8948" y="10088"/>
                    </a:lnTo>
                    <a:lnTo>
                      <a:pt x="8889" y="10096"/>
                    </a:lnTo>
                    <a:lnTo>
                      <a:pt x="8768" y="10113"/>
                    </a:lnTo>
                    <a:lnTo>
                      <a:pt x="8644" y="10131"/>
                    </a:lnTo>
                    <a:lnTo>
                      <a:pt x="8519" y="10149"/>
                    </a:lnTo>
                    <a:lnTo>
                      <a:pt x="8396" y="10165"/>
                    </a:lnTo>
                    <a:lnTo>
                      <a:pt x="8336" y="10172"/>
                    </a:lnTo>
                    <a:lnTo>
                      <a:pt x="8276" y="10178"/>
                    </a:lnTo>
                    <a:lnTo>
                      <a:pt x="8219" y="10183"/>
                    </a:lnTo>
                    <a:lnTo>
                      <a:pt x="8163" y="10187"/>
                    </a:lnTo>
                    <a:lnTo>
                      <a:pt x="8109" y="10189"/>
                    </a:lnTo>
                    <a:lnTo>
                      <a:pt x="8058" y="10190"/>
                    </a:lnTo>
                    <a:lnTo>
                      <a:pt x="8009" y="10189"/>
                    </a:lnTo>
                    <a:lnTo>
                      <a:pt x="7963" y="10186"/>
                    </a:lnTo>
                    <a:lnTo>
                      <a:pt x="7920" y="10182"/>
                    </a:lnTo>
                    <a:lnTo>
                      <a:pt x="7882" y="10175"/>
                    </a:lnTo>
                    <a:lnTo>
                      <a:pt x="7846" y="10166"/>
                    </a:lnTo>
                    <a:lnTo>
                      <a:pt x="7815" y="10153"/>
                    </a:lnTo>
                    <a:lnTo>
                      <a:pt x="7798" y="10094"/>
                    </a:lnTo>
                    <a:lnTo>
                      <a:pt x="7783" y="10026"/>
                    </a:lnTo>
                    <a:lnTo>
                      <a:pt x="7766" y="9952"/>
                    </a:lnTo>
                    <a:lnTo>
                      <a:pt x="7748" y="9872"/>
                    </a:lnTo>
                    <a:lnTo>
                      <a:pt x="7728" y="9790"/>
                    </a:lnTo>
                    <a:lnTo>
                      <a:pt x="7706" y="9704"/>
                    </a:lnTo>
                    <a:lnTo>
                      <a:pt x="7695" y="9660"/>
                    </a:lnTo>
                    <a:lnTo>
                      <a:pt x="7683" y="9618"/>
                    </a:lnTo>
                    <a:lnTo>
                      <a:pt x="7669" y="9576"/>
                    </a:lnTo>
                    <a:lnTo>
                      <a:pt x="7655" y="9533"/>
                    </a:lnTo>
                    <a:lnTo>
                      <a:pt x="7641" y="9493"/>
                    </a:lnTo>
                    <a:lnTo>
                      <a:pt x="7626" y="9452"/>
                    </a:lnTo>
                    <a:lnTo>
                      <a:pt x="7610" y="9414"/>
                    </a:lnTo>
                    <a:lnTo>
                      <a:pt x="7592" y="9376"/>
                    </a:lnTo>
                    <a:lnTo>
                      <a:pt x="7575" y="9339"/>
                    </a:lnTo>
                    <a:lnTo>
                      <a:pt x="7556" y="9305"/>
                    </a:lnTo>
                    <a:lnTo>
                      <a:pt x="7536" y="9272"/>
                    </a:lnTo>
                    <a:lnTo>
                      <a:pt x="7515" y="9242"/>
                    </a:lnTo>
                    <a:lnTo>
                      <a:pt x="7494" y="9213"/>
                    </a:lnTo>
                    <a:lnTo>
                      <a:pt x="7470" y="9188"/>
                    </a:lnTo>
                    <a:lnTo>
                      <a:pt x="7446" y="9166"/>
                    </a:lnTo>
                    <a:lnTo>
                      <a:pt x="7421" y="9145"/>
                    </a:lnTo>
                    <a:lnTo>
                      <a:pt x="7394" y="9129"/>
                    </a:lnTo>
                    <a:lnTo>
                      <a:pt x="7366" y="9116"/>
                    </a:lnTo>
                    <a:lnTo>
                      <a:pt x="7336" y="9106"/>
                    </a:lnTo>
                    <a:lnTo>
                      <a:pt x="7306" y="9100"/>
                    </a:lnTo>
                    <a:lnTo>
                      <a:pt x="7305" y="9065"/>
                    </a:lnTo>
                    <a:lnTo>
                      <a:pt x="7302" y="9035"/>
                    </a:lnTo>
                    <a:lnTo>
                      <a:pt x="7297" y="9010"/>
                    </a:lnTo>
                    <a:lnTo>
                      <a:pt x="7289" y="8990"/>
                    </a:lnTo>
                    <a:lnTo>
                      <a:pt x="7280" y="8972"/>
                    </a:lnTo>
                    <a:lnTo>
                      <a:pt x="7270" y="8959"/>
                    </a:lnTo>
                    <a:lnTo>
                      <a:pt x="7259" y="8950"/>
                    </a:lnTo>
                    <a:lnTo>
                      <a:pt x="7246" y="8944"/>
                    </a:lnTo>
                    <a:lnTo>
                      <a:pt x="7231" y="8940"/>
                    </a:lnTo>
                    <a:lnTo>
                      <a:pt x="7215" y="8939"/>
                    </a:lnTo>
                    <a:lnTo>
                      <a:pt x="7199" y="8939"/>
                    </a:lnTo>
                    <a:lnTo>
                      <a:pt x="7182" y="8942"/>
                    </a:lnTo>
                    <a:lnTo>
                      <a:pt x="7165" y="8946"/>
                    </a:lnTo>
                    <a:lnTo>
                      <a:pt x="7146" y="8951"/>
                    </a:lnTo>
                    <a:lnTo>
                      <a:pt x="7127" y="8956"/>
                    </a:lnTo>
                    <a:lnTo>
                      <a:pt x="7109" y="8962"/>
                    </a:lnTo>
                    <a:lnTo>
                      <a:pt x="7071" y="8976"/>
                    </a:lnTo>
                    <a:lnTo>
                      <a:pt x="7033" y="8987"/>
                    </a:lnTo>
                    <a:lnTo>
                      <a:pt x="7016" y="8990"/>
                    </a:lnTo>
                    <a:lnTo>
                      <a:pt x="6999" y="8993"/>
                    </a:lnTo>
                    <a:lnTo>
                      <a:pt x="6982" y="8993"/>
                    </a:lnTo>
                    <a:lnTo>
                      <a:pt x="6966" y="8992"/>
                    </a:lnTo>
                    <a:lnTo>
                      <a:pt x="6951" y="8988"/>
                    </a:lnTo>
                    <a:lnTo>
                      <a:pt x="6938" y="8981"/>
                    </a:lnTo>
                    <a:lnTo>
                      <a:pt x="6926" y="8971"/>
                    </a:lnTo>
                    <a:lnTo>
                      <a:pt x="6916" y="8957"/>
                    </a:lnTo>
                    <a:lnTo>
                      <a:pt x="6905" y="8941"/>
                    </a:lnTo>
                    <a:lnTo>
                      <a:pt x="6898" y="8920"/>
                    </a:lnTo>
                    <a:lnTo>
                      <a:pt x="6893" y="8894"/>
                    </a:lnTo>
                    <a:lnTo>
                      <a:pt x="6889" y="8865"/>
                    </a:lnTo>
                    <a:lnTo>
                      <a:pt x="6883" y="8825"/>
                    </a:lnTo>
                    <a:lnTo>
                      <a:pt x="6871" y="8789"/>
                    </a:lnTo>
                    <a:lnTo>
                      <a:pt x="6853" y="8753"/>
                    </a:lnTo>
                    <a:lnTo>
                      <a:pt x="6829" y="8718"/>
                    </a:lnTo>
                    <a:lnTo>
                      <a:pt x="6801" y="8686"/>
                    </a:lnTo>
                    <a:lnTo>
                      <a:pt x="6768" y="8655"/>
                    </a:lnTo>
                    <a:lnTo>
                      <a:pt x="6731" y="8626"/>
                    </a:lnTo>
                    <a:lnTo>
                      <a:pt x="6689" y="8600"/>
                    </a:lnTo>
                    <a:lnTo>
                      <a:pt x="6644" y="8574"/>
                    </a:lnTo>
                    <a:lnTo>
                      <a:pt x="6597" y="8551"/>
                    </a:lnTo>
                    <a:lnTo>
                      <a:pt x="6546" y="8529"/>
                    </a:lnTo>
                    <a:lnTo>
                      <a:pt x="6493" y="8511"/>
                    </a:lnTo>
                    <a:lnTo>
                      <a:pt x="6437" y="8494"/>
                    </a:lnTo>
                    <a:lnTo>
                      <a:pt x="6380" y="8480"/>
                    </a:lnTo>
                    <a:lnTo>
                      <a:pt x="6321" y="8467"/>
                    </a:lnTo>
                    <a:lnTo>
                      <a:pt x="6262" y="8457"/>
                    </a:lnTo>
                    <a:lnTo>
                      <a:pt x="6201" y="8450"/>
                    </a:lnTo>
                    <a:lnTo>
                      <a:pt x="6141" y="8445"/>
                    </a:lnTo>
                    <a:lnTo>
                      <a:pt x="6080" y="8443"/>
                    </a:lnTo>
                    <a:lnTo>
                      <a:pt x="6021" y="8443"/>
                    </a:lnTo>
                    <a:lnTo>
                      <a:pt x="5961" y="8446"/>
                    </a:lnTo>
                    <a:lnTo>
                      <a:pt x="5902" y="8452"/>
                    </a:lnTo>
                    <a:lnTo>
                      <a:pt x="5845" y="8461"/>
                    </a:lnTo>
                    <a:lnTo>
                      <a:pt x="5790" y="8473"/>
                    </a:lnTo>
                    <a:lnTo>
                      <a:pt x="5737" y="8488"/>
                    </a:lnTo>
                    <a:lnTo>
                      <a:pt x="5686" y="8506"/>
                    </a:lnTo>
                    <a:lnTo>
                      <a:pt x="5639" y="8526"/>
                    </a:lnTo>
                    <a:lnTo>
                      <a:pt x="5595" y="8551"/>
                    </a:lnTo>
                    <a:lnTo>
                      <a:pt x="5554" y="8578"/>
                    </a:lnTo>
                    <a:lnTo>
                      <a:pt x="5517" y="8610"/>
                    </a:lnTo>
                    <a:lnTo>
                      <a:pt x="5484" y="8643"/>
                    </a:lnTo>
                    <a:lnTo>
                      <a:pt x="5457" y="8682"/>
                    </a:lnTo>
                    <a:lnTo>
                      <a:pt x="5435" y="8716"/>
                    </a:lnTo>
                    <a:lnTo>
                      <a:pt x="5419" y="8748"/>
                    </a:lnTo>
                    <a:lnTo>
                      <a:pt x="5406" y="8776"/>
                    </a:lnTo>
                    <a:lnTo>
                      <a:pt x="5396" y="8803"/>
                    </a:lnTo>
                    <a:lnTo>
                      <a:pt x="5390" y="8826"/>
                    </a:lnTo>
                    <a:lnTo>
                      <a:pt x="5386" y="8846"/>
                    </a:lnTo>
                    <a:lnTo>
                      <a:pt x="5384" y="8866"/>
                    </a:lnTo>
                    <a:lnTo>
                      <a:pt x="5384" y="8882"/>
                    </a:lnTo>
                    <a:lnTo>
                      <a:pt x="5386" y="8896"/>
                    </a:lnTo>
                    <a:lnTo>
                      <a:pt x="5389" y="8908"/>
                    </a:lnTo>
                    <a:lnTo>
                      <a:pt x="5393" y="8920"/>
                    </a:lnTo>
                    <a:lnTo>
                      <a:pt x="5397" y="8929"/>
                    </a:lnTo>
                    <a:lnTo>
                      <a:pt x="5405" y="8943"/>
                    </a:lnTo>
                    <a:lnTo>
                      <a:pt x="5410" y="8953"/>
                    </a:lnTo>
                    <a:lnTo>
                      <a:pt x="5411" y="8956"/>
                    </a:lnTo>
                    <a:lnTo>
                      <a:pt x="5410" y="8959"/>
                    </a:lnTo>
                    <a:lnTo>
                      <a:pt x="5406" y="8961"/>
                    </a:lnTo>
                    <a:lnTo>
                      <a:pt x="5400" y="8963"/>
                    </a:lnTo>
                    <a:lnTo>
                      <a:pt x="5379" y="8966"/>
                    </a:lnTo>
                    <a:lnTo>
                      <a:pt x="5343" y="8969"/>
                    </a:lnTo>
                    <a:lnTo>
                      <a:pt x="5289" y="8975"/>
                    </a:lnTo>
                    <a:lnTo>
                      <a:pt x="5215" y="8981"/>
                    </a:lnTo>
                    <a:lnTo>
                      <a:pt x="5116" y="8992"/>
                    </a:lnTo>
                    <a:lnTo>
                      <a:pt x="4991" y="9007"/>
                    </a:lnTo>
                    <a:lnTo>
                      <a:pt x="4988" y="9015"/>
                    </a:lnTo>
                    <a:lnTo>
                      <a:pt x="4984" y="9023"/>
                    </a:lnTo>
                    <a:lnTo>
                      <a:pt x="4979" y="9032"/>
                    </a:lnTo>
                    <a:lnTo>
                      <a:pt x="4973" y="9041"/>
                    </a:lnTo>
                    <a:lnTo>
                      <a:pt x="4960" y="9058"/>
                    </a:lnTo>
                    <a:lnTo>
                      <a:pt x="4944" y="9075"/>
                    </a:lnTo>
                    <a:lnTo>
                      <a:pt x="4924" y="9092"/>
                    </a:lnTo>
                    <a:lnTo>
                      <a:pt x="4904" y="9111"/>
                    </a:lnTo>
                    <a:lnTo>
                      <a:pt x="4882" y="9128"/>
                    </a:lnTo>
                    <a:lnTo>
                      <a:pt x="4858" y="9145"/>
                    </a:lnTo>
                    <a:lnTo>
                      <a:pt x="4812" y="9180"/>
                    </a:lnTo>
                    <a:lnTo>
                      <a:pt x="4767" y="9214"/>
                    </a:lnTo>
                    <a:lnTo>
                      <a:pt x="4747" y="9231"/>
                    </a:lnTo>
                    <a:lnTo>
                      <a:pt x="4727" y="9247"/>
                    </a:lnTo>
                    <a:lnTo>
                      <a:pt x="4711" y="9263"/>
                    </a:lnTo>
                    <a:lnTo>
                      <a:pt x="4697" y="9278"/>
                    </a:lnTo>
                    <a:lnTo>
                      <a:pt x="4669" y="9309"/>
                    </a:lnTo>
                    <a:lnTo>
                      <a:pt x="4639" y="9335"/>
                    </a:lnTo>
                    <a:lnTo>
                      <a:pt x="4606" y="9360"/>
                    </a:lnTo>
                    <a:lnTo>
                      <a:pt x="4571" y="9381"/>
                    </a:lnTo>
                    <a:lnTo>
                      <a:pt x="4534" y="9399"/>
                    </a:lnTo>
                    <a:lnTo>
                      <a:pt x="4496" y="9415"/>
                    </a:lnTo>
                    <a:lnTo>
                      <a:pt x="4455" y="9427"/>
                    </a:lnTo>
                    <a:lnTo>
                      <a:pt x="4413" y="9437"/>
                    </a:lnTo>
                    <a:lnTo>
                      <a:pt x="4371" y="9445"/>
                    </a:lnTo>
                    <a:lnTo>
                      <a:pt x="4327" y="9450"/>
                    </a:lnTo>
                    <a:lnTo>
                      <a:pt x="4282" y="9454"/>
                    </a:lnTo>
                    <a:lnTo>
                      <a:pt x="4239" y="9455"/>
                    </a:lnTo>
                    <a:lnTo>
                      <a:pt x="4194" y="9455"/>
                    </a:lnTo>
                    <a:lnTo>
                      <a:pt x="4149" y="9452"/>
                    </a:lnTo>
                    <a:lnTo>
                      <a:pt x="4104" y="9448"/>
                    </a:lnTo>
                    <a:lnTo>
                      <a:pt x="4061" y="9443"/>
                    </a:lnTo>
                    <a:lnTo>
                      <a:pt x="4018" y="9436"/>
                    </a:lnTo>
                    <a:lnTo>
                      <a:pt x="3976" y="9428"/>
                    </a:lnTo>
                    <a:lnTo>
                      <a:pt x="3936" y="9418"/>
                    </a:lnTo>
                    <a:lnTo>
                      <a:pt x="3896" y="9407"/>
                    </a:lnTo>
                    <a:lnTo>
                      <a:pt x="3860" y="9396"/>
                    </a:lnTo>
                    <a:lnTo>
                      <a:pt x="3824" y="9383"/>
                    </a:lnTo>
                    <a:lnTo>
                      <a:pt x="3791" y="9371"/>
                    </a:lnTo>
                    <a:lnTo>
                      <a:pt x="3760" y="9357"/>
                    </a:lnTo>
                    <a:lnTo>
                      <a:pt x="3732" y="9342"/>
                    </a:lnTo>
                    <a:lnTo>
                      <a:pt x="3707" y="9328"/>
                    </a:lnTo>
                    <a:lnTo>
                      <a:pt x="3685" y="9314"/>
                    </a:lnTo>
                    <a:lnTo>
                      <a:pt x="3667" y="9300"/>
                    </a:lnTo>
                    <a:lnTo>
                      <a:pt x="3651" y="9284"/>
                    </a:lnTo>
                    <a:lnTo>
                      <a:pt x="3640" y="9270"/>
                    </a:lnTo>
                    <a:lnTo>
                      <a:pt x="3633" y="9256"/>
                    </a:lnTo>
                    <a:lnTo>
                      <a:pt x="3630" y="9242"/>
                    </a:lnTo>
                    <a:lnTo>
                      <a:pt x="3625" y="9198"/>
                    </a:lnTo>
                    <a:lnTo>
                      <a:pt x="3615" y="9160"/>
                    </a:lnTo>
                    <a:lnTo>
                      <a:pt x="3599" y="9127"/>
                    </a:lnTo>
                    <a:lnTo>
                      <a:pt x="3576" y="9100"/>
                    </a:lnTo>
                    <a:lnTo>
                      <a:pt x="3551" y="9076"/>
                    </a:lnTo>
                    <a:lnTo>
                      <a:pt x="3519" y="9058"/>
                    </a:lnTo>
                    <a:lnTo>
                      <a:pt x="3485" y="9044"/>
                    </a:lnTo>
                    <a:lnTo>
                      <a:pt x="3446" y="9033"/>
                    </a:lnTo>
                    <a:lnTo>
                      <a:pt x="3403" y="9026"/>
                    </a:lnTo>
                    <a:lnTo>
                      <a:pt x="3359" y="9023"/>
                    </a:lnTo>
                    <a:lnTo>
                      <a:pt x="3311" y="9023"/>
                    </a:lnTo>
                    <a:lnTo>
                      <a:pt x="3260" y="9026"/>
                    </a:lnTo>
                    <a:lnTo>
                      <a:pt x="3208" y="9031"/>
                    </a:lnTo>
                    <a:lnTo>
                      <a:pt x="3155" y="9040"/>
                    </a:lnTo>
                    <a:lnTo>
                      <a:pt x="3099" y="9050"/>
                    </a:lnTo>
                    <a:lnTo>
                      <a:pt x="3043" y="9062"/>
                    </a:lnTo>
                    <a:lnTo>
                      <a:pt x="2986" y="9075"/>
                    </a:lnTo>
                    <a:lnTo>
                      <a:pt x="2928" y="9090"/>
                    </a:lnTo>
                    <a:lnTo>
                      <a:pt x="2871" y="9107"/>
                    </a:lnTo>
                    <a:lnTo>
                      <a:pt x="2814" y="9123"/>
                    </a:lnTo>
                    <a:lnTo>
                      <a:pt x="2702" y="9158"/>
                    </a:lnTo>
                    <a:lnTo>
                      <a:pt x="2598" y="9193"/>
                    </a:lnTo>
                    <a:lnTo>
                      <a:pt x="2500" y="9227"/>
                    </a:lnTo>
                    <a:lnTo>
                      <a:pt x="2415" y="9255"/>
                    </a:lnTo>
                    <a:lnTo>
                      <a:pt x="2377" y="9267"/>
                    </a:lnTo>
                    <a:lnTo>
                      <a:pt x="2343" y="9277"/>
                    </a:lnTo>
                    <a:lnTo>
                      <a:pt x="2313" y="9285"/>
                    </a:lnTo>
                    <a:lnTo>
                      <a:pt x="2288" y="9292"/>
                    </a:lnTo>
                    <a:lnTo>
                      <a:pt x="2239" y="9301"/>
                    </a:lnTo>
                    <a:lnTo>
                      <a:pt x="2193" y="9308"/>
                    </a:lnTo>
                    <a:lnTo>
                      <a:pt x="2152" y="9312"/>
                    </a:lnTo>
                    <a:lnTo>
                      <a:pt x="2112" y="9315"/>
                    </a:lnTo>
                    <a:lnTo>
                      <a:pt x="2076" y="9316"/>
                    </a:lnTo>
                    <a:lnTo>
                      <a:pt x="2042" y="9315"/>
                    </a:lnTo>
                    <a:lnTo>
                      <a:pt x="2011" y="9312"/>
                    </a:lnTo>
                    <a:lnTo>
                      <a:pt x="1982" y="9308"/>
                    </a:lnTo>
                    <a:lnTo>
                      <a:pt x="1956" y="9302"/>
                    </a:lnTo>
                    <a:lnTo>
                      <a:pt x="1932" y="9294"/>
                    </a:lnTo>
                    <a:lnTo>
                      <a:pt x="1910" y="9285"/>
                    </a:lnTo>
                    <a:lnTo>
                      <a:pt x="1891" y="9275"/>
                    </a:lnTo>
                    <a:lnTo>
                      <a:pt x="1872" y="9264"/>
                    </a:lnTo>
                    <a:lnTo>
                      <a:pt x="1855" y="9252"/>
                    </a:lnTo>
                    <a:lnTo>
                      <a:pt x="1841" y="9239"/>
                    </a:lnTo>
                    <a:lnTo>
                      <a:pt x="1827" y="9225"/>
                    </a:lnTo>
                    <a:lnTo>
                      <a:pt x="1814" y="9209"/>
                    </a:lnTo>
                    <a:lnTo>
                      <a:pt x="1803" y="9194"/>
                    </a:lnTo>
                    <a:lnTo>
                      <a:pt x="1793" y="9177"/>
                    </a:lnTo>
                    <a:lnTo>
                      <a:pt x="1783" y="9160"/>
                    </a:lnTo>
                    <a:lnTo>
                      <a:pt x="1766" y="9125"/>
                    </a:lnTo>
                    <a:lnTo>
                      <a:pt x="1750" y="9089"/>
                    </a:lnTo>
                    <a:lnTo>
                      <a:pt x="1735" y="9053"/>
                    </a:lnTo>
                    <a:lnTo>
                      <a:pt x="1720" y="9016"/>
                    </a:lnTo>
                    <a:lnTo>
                      <a:pt x="1712" y="8999"/>
                    </a:lnTo>
                    <a:lnTo>
                      <a:pt x="1703" y="8982"/>
                    </a:lnTo>
                    <a:lnTo>
                      <a:pt x="1694" y="8964"/>
                    </a:lnTo>
                    <a:lnTo>
                      <a:pt x="1682" y="8948"/>
                    </a:lnTo>
                    <a:lnTo>
                      <a:pt x="1672" y="8918"/>
                    </a:lnTo>
                    <a:lnTo>
                      <a:pt x="1661" y="8889"/>
                    </a:lnTo>
                    <a:lnTo>
                      <a:pt x="1648" y="8863"/>
                    </a:lnTo>
                    <a:lnTo>
                      <a:pt x="1635" y="8836"/>
                    </a:lnTo>
                    <a:lnTo>
                      <a:pt x="1619" y="8813"/>
                    </a:lnTo>
                    <a:lnTo>
                      <a:pt x="1604" y="8790"/>
                    </a:lnTo>
                    <a:lnTo>
                      <a:pt x="1588" y="8768"/>
                    </a:lnTo>
                    <a:lnTo>
                      <a:pt x="1572" y="8748"/>
                    </a:lnTo>
                    <a:lnTo>
                      <a:pt x="1554" y="8729"/>
                    </a:lnTo>
                    <a:lnTo>
                      <a:pt x="1536" y="8710"/>
                    </a:lnTo>
                    <a:lnTo>
                      <a:pt x="1518" y="8694"/>
                    </a:lnTo>
                    <a:lnTo>
                      <a:pt x="1500" y="8678"/>
                    </a:lnTo>
                    <a:lnTo>
                      <a:pt x="1481" y="8664"/>
                    </a:lnTo>
                    <a:lnTo>
                      <a:pt x="1463" y="8649"/>
                    </a:lnTo>
                    <a:lnTo>
                      <a:pt x="1445" y="8637"/>
                    </a:lnTo>
                    <a:lnTo>
                      <a:pt x="1426" y="8625"/>
                    </a:lnTo>
                    <a:lnTo>
                      <a:pt x="1392" y="8603"/>
                    </a:lnTo>
                    <a:lnTo>
                      <a:pt x="1358" y="8584"/>
                    </a:lnTo>
                    <a:lnTo>
                      <a:pt x="1328" y="8568"/>
                    </a:lnTo>
                    <a:lnTo>
                      <a:pt x="1300" y="8554"/>
                    </a:lnTo>
                    <a:lnTo>
                      <a:pt x="1278" y="8542"/>
                    </a:lnTo>
                    <a:lnTo>
                      <a:pt x="1261" y="8530"/>
                    </a:lnTo>
                    <a:lnTo>
                      <a:pt x="1255" y="8524"/>
                    </a:lnTo>
                    <a:lnTo>
                      <a:pt x="1250" y="8519"/>
                    </a:lnTo>
                    <a:lnTo>
                      <a:pt x="1247" y="8515"/>
                    </a:lnTo>
                    <a:lnTo>
                      <a:pt x="1245" y="8510"/>
                    </a:lnTo>
                    <a:lnTo>
                      <a:pt x="1238" y="8457"/>
                    </a:lnTo>
                    <a:lnTo>
                      <a:pt x="1228" y="8410"/>
                    </a:lnTo>
                    <a:lnTo>
                      <a:pt x="1214" y="8370"/>
                    </a:lnTo>
                    <a:lnTo>
                      <a:pt x="1197" y="8333"/>
                    </a:lnTo>
                    <a:lnTo>
                      <a:pt x="1175" y="8302"/>
                    </a:lnTo>
                    <a:lnTo>
                      <a:pt x="1152" y="8275"/>
                    </a:lnTo>
                    <a:lnTo>
                      <a:pt x="1126" y="8253"/>
                    </a:lnTo>
                    <a:lnTo>
                      <a:pt x="1096" y="8235"/>
                    </a:lnTo>
                    <a:lnTo>
                      <a:pt x="1065" y="8220"/>
                    </a:lnTo>
                    <a:lnTo>
                      <a:pt x="1031" y="8210"/>
                    </a:lnTo>
                    <a:lnTo>
                      <a:pt x="995" y="8203"/>
                    </a:lnTo>
                    <a:lnTo>
                      <a:pt x="957" y="8200"/>
                    </a:lnTo>
                    <a:lnTo>
                      <a:pt x="918" y="8199"/>
                    </a:lnTo>
                    <a:lnTo>
                      <a:pt x="878" y="8202"/>
                    </a:lnTo>
                    <a:lnTo>
                      <a:pt x="836" y="8206"/>
                    </a:lnTo>
                    <a:lnTo>
                      <a:pt x="792" y="8213"/>
                    </a:lnTo>
                    <a:lnTo>
                      <a:pt x="749" y="8222"/>
                    </a:lnTo>
                    <a:lnTo>
                      <a:pt x="705" y="8234"/>
                    </a:lnTo>
                    <a:lnTo>
                      <a:pt x="660" y="8246"/>
                    </a:lnTo>
                    <a:lnTo>
                      <a:pt x="616" y="8260"/>
                    </a:lnTo>
                    <a:lnTo>
                      <a:pt x="571" y="8275"/>
                    </a:lnTo>
                    <a:lnTo>
                      <a:pt x="526" y="8291"/>
                    </a:lnTo>
                    <a:lnTo>
                      <a:pt x="482" y="8307"/>
                    </a:lnTo>
                    <a:lnTo>
                      <a:pt x="439" y="8324"/>
                    </a:lnTo>
                    <a:lnTo>
                      <a:pt x="355" y="8359"/>
                    </a:lnTo>
                    <a:lnTo>
                      <a:pt x="274" y="8391"/>
                    </a:lnTo>
                    <a:lnTo>
                      <a:pt x="202" y="8421"/>
                    </a:lnTo>
                    <a:lnTo>
                      <a:pt x="137" y="8445"/>
                    </a:lnTo>
                    <a:lnTo>
                      <a:pt x="99" y="8458"/>
                    </a:lnTo>
                    <a:lnTo>
                      <a:pt x="64" y="8471"/>
                    </a:lnTo>
                    <a:lnTo>
                      <a:pt x="30" y="8483"/>
                    </a:lnTo>
                    <a:lnTo>
                      <a:pt x="0" y="8493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 w="9525">
                <a:solidFill>
                  <a:schemeClr val="bg1">
                    <a:lumMod val="9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6" name="Freeform 1906"/>
            <p:cNvSpPr>
              <a:spLocks/>
            </p:cNvSpPr>
            <p:nvPr/>
          </p:nvSpPr>
          <p:spPr bwMode="auto">
            <a:xfrm>
              <a:off x="6896100" y="3756025"/>
              <a:ext cx="114300" cy="149225"/>
            </a:xfrm>
            <a:custGeom>
              <a:avLst/>
              <a:gdLst/>
              <a:ahLst/>
              <a:cxnLst>
                <a:cxn ang="0">
                  <a:pos x="4" y="28"/>
                </a:cxn>
                <a:cxn ang="0">
                  <a:pos x="4" y="28"/>
                </a:cxn>
                <a:cxn ang="0">
                  <a:pos x="2" y="24"/>
                </a:cxn>
                <a:cxn ang="0">
                  <a:pos x="0" y="20"/>
                </a:cxn>
                <a:cxn ang="0">
                  <a:pos x="0" y="18"/>
                </a:cxn>
                <a:cxn ang="0">
                  <a:pos x="2" y="16"/>
                </a:cxn>
                <a:cxn ang="0">
                  <a:pos x="4" y="14"/>
                </a:cxn>
                <a:cxn ang="0">
                  <a:pos x="10" y="14"/>
                </a:cxn>
                <a:cxn ang="0">
                  <a:pos x="10" y="14"/>
                </a:cxn>
                <a:cxn ang="0">
                  <a:pos x="24" y="16"/>
                </a:cxn>
                <a:cxn ang="0">
                  <a:pos x="40" y="20"/>
                </a:cxn>
                <a:cxn ang="0">
                  <a:pos x="54" y="22"/>
                </a:cxn>
                <a:cxn ang="0">
                  <a:pos x="60" y="22"/>
                </a:cxn>
                <a:cxn ang="0">
                  <a:pos x="64" y="20"/>
                </a:cxn>
                <a:cxn ang="0">
                  <a:pos x="64" y="20"/>
                </a:cxn>
                <a:cxn ang="0">
                  <a:pos x="68" y="16"/>
                </a:cxn>
                <a:cxn ang="0">
                  <a:pos x="70" y="12"/>
                </a:cxn>
                <a:cxn ang="0">
                  <a:pos x="74" y="4"/>
                </a:cxn>
                <a:cxn ang="0">
                  <a:pos x="76" y="2"/>
                </a:cxn>
                <a:cxn ang="0">
                  <a:pos x="78" y="0"/>
                </a:cxn>
                <a:cxn ang="0">
                  <a:pos x="82" y="0"/>
                </a:cxn>
                <a:cxn ang="0">
                  <a:pos x="88" y="2"/>
                </a:cxn>
                <a:cxn ang="0">
                  <a:pos x="88" y="2"/>
                </a:cxn>
                <a:cxn ang="0">
                  <a:pos x="96" y="6"/>
                </a:cxn>
                <a:cxn ang="0">
                  <a:pos x="104" y="12"/>
                </a:cxn>
                <a:cxn ang="0">
                  <a:pos x="112" y="20"/>
                </a:cxn>
                <a:cxn ang="0">
                  <a:pos x="118" y="28"/>
                </a:cxn>
                <a:cxn ang="0">
                  <a:pos x="122" y="38"/>
                </a:cxn>
                <a:cxn ang="0">
                  <a:pos x="124" y="50"/>
                </a:cxn>
                <a:cxn ang="0">
                  <a:pos x="122" y="62"/>
                </a:cxn>
                <a:cxn ang="0">
                  <a:pos x="118" y="74"/>
                </a:cxn>
                <a:cxn ang="0">
                  <a:pos x="118" y="74"/>
                </a:cxn>
                <a:cxn ang="0">
                  <a:pos x="102" y="102"/>
                </a:cxn>
                <a:cxn ang="0">
                  <a:pos x="84" y="130"/>
                </a:cxn>
                <a:cxn ang="0">
                  <a:pos x="76" y="142"/>
                </a:cxn>
                <a:cxn ang="0">
                  <a:pos x="66" y="152"/>
                </a:cxn>
                <a:cxn ang="0">
                  <a:pos x="58" y="158"/>
                </a:cxn>
                <a:cxn ang="0">
                  <a:pos x="48" y="160"/>
                </a:cxn>
                <a:cxn ang="0">
                  <a:pos x="48" y="160"/>
                </a:cxn>
                <a:cxn ang="0">
                  <a:pos x="34" y="162"/>
                </a:cxn>
                <a:cxn ang="0">
                  <a:pos x="20" y="162"/>
                </a:cxn>
                <a:cxn ang="0">
                  <a:pos x="12" y="162"/>
                </a:cxn>
                <a:cxn ang="0">
                  <a:pos x="10" y="160"/>
                </a:cxn>
                <a:cxn ang="0">
                  <a:pos x="10" y="158"/>
                </a:cxn>
                <a:cxn ang="0">
                  <a:pos x="10" y="158"/>
                </a:cxn>
                <a:cxn ang="0">
                  <a:pos x="14" y="150"/>
                </a:cxn>
                <a:cxn ang="0">
                  <a:pos x="20" y="140"/>
                </a:cxn>
                <a:cxn ang="0">
                  <a:pos x="24" y="126"/>
                </a:cxn>
                <a:cxn ang="0">
                  <a:pos x="24" y="116"/>
                </a:cxn>
                <a:cxn ang="0">
                  <a:pos x="24" y="104"/>
                </a:cxn>
                <a:cxn ang="0">
                  <a:pos x="24" y="104"/>
                </a:cxn>
                <a:cxn ang="0">
                  <a:pos x="22" y="82"/>
                </a:cxn>
                <a:cxn ang="0">
                  <a:pos x="18" y="64"/>
                </a:cxn>
                <a:cxn ang="0">
                  <a:pos x="12" y="46"/>
                </a:cxn>
                <a:cxn ang="0">
                  <a:pos x="4" y="28"/>
                </a:cxn>
                <a:cxn ang="0">
                  <a:pos x="4" y="28"/>
                </a:cxn>
              </a:cxnLst>
              <a:rect l="0" t="0" r="r" b="b"/>
              <a:pathLst>
                <a:path w="124" h="162">
                  <a:moveTo>
                    <a:pt x="4" y="28"/>
                  </a:moveTo>
                  <a:lnTo>
                    <a:pt x="4" y="28"/>
                  </a:lnTo>
                  <a:lnTo>
                    <a:pt x="2" y="24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2" y="16"/>
                  </a:lnTo>
                  <a:lnTo>
                    <a:pt x="4" y="14"/>
                  </a:lnTo>
                  <a:lnTo>
                    <a:pt x="10" y="14"/>
                  </a:lnTo>
                  <a:lnTo>
                    <a:pt x="10" y="14"/>
                  </a:lnTo>
                  <a:lnTo>
                    <a:pt x="24" y="16"/>
                  </a:lnTo>
                  <a:lnTo>
                    <a:pt x="40" y="20"/>
                  </a:lnTo>
                  <a:lnTo>
                    <a:pt x="54" y="22"/>
                  </a:lnTo>
                  <a:lnTo>
                    <a:pt x="60" y="22"/>
                  </a:lnTo>
                  <a:lnTo>
                    <a:pt x="64" y="20"/>
                  </a:lnTo>
                  <a:lnTo>
                    <a:pt x="64" y="20"/>
                  </a:lnTo>
                  <a:lnTo>
                    <a:pt x="68" y="16"/>
                  </a:lnTo>
                  <a:lnTo>
                    <a:pt x="70" y="12"/>
                  </a:lnTo>
                  <a:lnTo>
                    <a:pt x="74" y="4"/>
                  </a:lnTo>
                  <a:lnTo>
                    <a:pt x="76" y="2"/>
                  </a:lnTo>
                  <a:lnTo>
                    <a:pt x="78" y="0"/>
                  </a:lnTo>
                  <a:lnTo>
                    <a:pt x="82" y="0"/>
                  </a:lnTo>
                  <a:lnTo>
                    <a:pt x="88" y="2"/>
                  </a:lnTo>
                  <a:lnTo>
                    <a:pt x="88" y="2"/>
                  </a:lnTo>
                  <a:lnTo>
                    <a:pt x="96" y="6"/>
                  </a:lnTo>
                  <a:lnTo>
                    <a:pt x="104" y="12"/>
                  </a:lnTo>
                  <a:lnTo>
                    <a:pt x="112" y="20"/>
                  </a:lnTo>
                  <a:lnTo>
                    <a:pt x="118" y="28"/>
                  </a:lnTo>
                  <a:lnTo>
                    <a:pt x="122" y="38"/>
                  </a:lnTo>
                  <a:lnTo>
                    <a:pt x="124" y="50"/>
                  </a:lnTo>
                  <a:lnTo>
                    <a:pt x="122" y="62"/>
                  </a:lnTo>
                  <a:lnTo>
                    <a:pt x="118" y="74"/>
                  </a:lnTo>
                  <a:lnTo>
                    <a:pt x="118" y="74"/>
                  </a:lnTo>
                  <a:lnTo>
                    <a:pt x="102" y="102"/>
                  </a:lnTo>
                  <a:lnTo>
                    <a:pt x="84" y="130"/>
                  </a:lnTo>
                  <a:lnTo>
                    <a:pt x="76" y="142"/>
                  </a:lnTo>
                  <a:lnTo>
                    <a:pt x="66" y="152"/>
                  </a:lnTo>
                  <a:lnTo>
                    <a:pt x="58" y="158"/>
                  </a:lnTo>
                  <a:lnTo>
                    <a:pt x="48" y="160"/>
                  </a:lnTo>
                  <a:lnTo>
                    <a:pt x="48" y="160"/>
                  </a:lnTo>
                  <a:lnTo>
                    <a:pt x="34" y="162"/>
                  </a:lnTo>
                  <a:lnTo>
                    <a:pt x="20" y="162"/>
                  </a:lnTo>
                  <a:lnTo>
                    <a:pt x="12" y="162"/>
                  </a:lnTo>
                  <a:lnTo>
                    <a:pt x="10" y="160"/>
                  </a:lnTo>
                  <a:lnTo>
                    <a:pt x="10" y="158"/>
                  </a:lnTo>
                  <a:lnTo>
                    <a:pt x="10" y="158"/>
                  </a:lnTo>
                  <a:lnTo>
                    <a:pt x="14" y="150"/>
                  </a:lnTo>
                  <a:lnTo>
                    <a:pt x="20" y="140"/>
                  </a:lnTo>
                  <a:lnTo>
                    <a:pt x="24" y="126"/>
                  </a:lnTo>
                  <a:lnTo>
                    <a:pt x="24" y="116"/>
                  </a:lnTo>
                  <a:lnTo>
                    <a:pt x="24" y="104"/>
                  </a:lnTo>
                  <a:lnTo>
                    <a:pt x="24" y="104"/>
                  </a:lnTo>
                  <a:lnTo>
                    <a:pt x="22" y="82"/>
                  </a:lnTo>
                  <a:lnTo>
                    <a:pt x="18" y="64"/>
                  </a:lnTo>
                  <a:lnTo>
                    <a:pt x="12" y="46"/>
                  </a:lnTo>
                  <a:lnTo>
                    <a:pt x="4" y="28"/>
                  </a:lnTo>
                  <a:lnTo>
                    <a:pt x="4" y="2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77" name="Freeform 1907"/>
            <p:cNvSpPr>
              <a:spLocks/>
            </p:cNvSpPr>
            <p:nvPr/>
          </p:nvSpPr>
          <p:spPr bwMode="auto">
            <a:xfrm>
              <a:off x="6884988" y="3648075"/>
              <a:ext cx="142875" cy="133350"/>
            </a:xfrm>
            <a:custGeom>
              <a:avLst/>
              <a:gdLst/>
              <a:ahLst/>
              <a:cxnLst>
                <a:cxn ang="0">
                  <a:pos x="32" y="40"/>
                </a:cxn>
                <a:cxn ang="0">
                  <a:pos x="32" y="40"/>
                </a:cxn>
                <a:cxn ang="0">
                  <a:pos x="46" y="38"/>
                </a:cxn>
                <a:cxn ang="0">
                  <a:pos x="58" y="32"/>
                </a:cxn>
                <a:cxn ang="0">
                  <a:pos x="70" y="24"/>
                </a:cxn>
                <a:cxn ang="0">
                  <a:pos x="70" y="24"/>
                </a:cxn>
                <a:cxn ang="0">
                  <a:pos x="84" y="16"/>
                </a:cxn>
                <a:cxn ang="0">
                  <a:pos x="98" y="8"/>
                </a:cxn>
                <a:cxn ang="0">
                  <a:pos x="116" y="0"/>
                </a:cxn>
                <a:cxn ang="0">
                  <a:pos x="116" y="0"/>
                </a:cxn>
                <a:cxn ang="0">
                  <a:pos x="134" y="2"/>
                </a:cxn>
                <a:cxn ang="0">
                  <a:pos x="148" y="6"/>
                </a:cxn>
                <a:cxn ang="0">
                  <a:pos x="152" y="10"/>
                </a:cxn>
                <a:cxn ang="0">
                  <a:pos x="154" y="12"/>
                </a:cxn>
                <a:cxn ang="0">
                  <a:pos x="154" y="12"/>
                </a:cxn>
                <a:cxn ang="0">
                  <a:pos x="154" y="22"/>
                </a:cxn>
                <a:cxn ang="0">
                  <a:pos x="150" y="34"/>
                </a:cxn>
                <a:cxn ang="0">
                  <a:pos x="144" y="46"/>
                </a:cxn>
                <a:cxn ang="0">
                  <a:pos x="134" y="60"/>
                </a:cxn>
                <a:cxn ang="0">
                  <a:pos x="134" y="60"/>
                </a:cxn>
                <a:cxn ang="0">
                  <a:pos x="124" y="74"/>
                </a:cxn>
                <a:cxn ang="0">
                  <a:pos x="114" y="90"/>
                </a:cxn>
                <a:cxn ang="0">
                  <a:pos x="108" y="104"/>
                </a:cxn>
                <a:cxn ang="0">
                  <a:pos x="104" y="112"/>
                </a:cxn>
                <a:cxn ang="0">
                  <a:pos x="104" y="112"/>
                </a:cxn>
                <a:cxn ang="0">
                  <a:pos x="104" y="114"/>
                </a:cxn>
                <a:cxn ang="0">
                  <a:pos x="102" y="116"/>
                </a:cxn>
                <a:cxn ang="0">
                  <a:pos x="100" y="118"/>
                </a:cxn>
                <a:cxn ang="0">
                  <a:pos x="100" y="118"/>
                </a:cxn>
                <a:cxn ang="0">
                  <a:pos x="96" y="116"/>
                </a:cxn>
                <a:cxn ang="0">
                  <a:pos x="90" y="114"/>
                </a:cxn>
                <a:cxn ang="0">
                  <a:pos x="88" y="116"/>
                </a:cxn>
                <a:cxn ang="0">
                  <a:pos x="88" y="116"/>
                </a:cxn>
                <a:cxn ang="0">
                  <a:pos x="86" y="122"/>
                </a:cxn>
                <a:cxn ang="0">
                  <a:pos x="82" y="130"/>
                </a:cxn>
                <a:cxn ang="0">
                  <a:pos x="78" y="134"/>
                </a:cxn>
                <a:cxn ang="0">
                  <a:pos x="74" y="136"/>
                </a:cxn>
                <a:cxn ang="0">
                  <a:pos x="68" y="138"/>
                </a:cxn>
                <a:cxn ang="0">
                  <a:pos x="60" y="138"/>
                </a:cxn>
                <a:cxn ang="0">
                  <a:pos x="60" y="138"/>
                </a:cxn>
                <a:cxn ang="0">
                  <a:pos x="42" y="134"/>
                </a:cxn>
                <a:cxn ang="0">
                  <a:pos x="26" y="130"/>
                </a:cxn>
                <a:cxn ang="0">
                  <a:pos x="20" y="130"/>
                </a:cxn>
                <a:cxn ang="0">
                  <a:pos x="16" y="132"/>
                </a:cxn>
                <a:cxn ang="0">
                  <a:pos x="14" y="136"/>
                </a:cxn>
                <a:cxn ang="0">
                  <a:pos x="16" y="144"/>
                </a:cxn>
                <a:cxn ang="0">
                  <a:pos x="16" y="144"/>
                </a:cxn>
                <a:cxn ang="0">
                  <a:pos x="12" y="142"/>
                </a:cxn>
                <a:cxn ang="0">
                  <a:pos x="6" y="136"/>
                </a:cxn>
                <a:cxn ang="0">
                  <a:pos x="2" y="126"/>
                </a:cxn>
                <a:cxn ang="0">
                  <a:pos x="0" y="118"/>
                </a:cxn>
                <a:cxn ang="0">
                  <a:pos x="0" y="112"/>
                </a:cxn>
                <a:cxn ang="0">
                  <a:pos x="0" y="112"/>
                </a:cxn>
                <a:cxn ang="0">
                  <a:pos x="2" y="96"/>
                </a:cxn>
                <a:cxn ang="0">
                  <a:pos x="8" y="82"/>
                </a:cxn>
                <a:cxn ang="0">
                  <a:pos x="22" y="64"/>
                </a:cxn>
                <a:cxn ang="0">
                  <a:pos x="22" y="64"/>
                </a:cxn>
                <a:cxn ang="0">
                  <a:pos x="30" y="52"/>
                </a:cxn>
                <a:cxn ang="0">
                  <a:pos x="34" y="48"/>
                </a:cxn>
                <a:cxn ang="0">
                  <a:pos x="32" y="40"/>
                </a:cxn>
                <a:cxn ang="0">
                  <a:pos x="32" y="40"/>
                </a:cxn>
              </a:cxnLst>
              <a:rect l="0" t="0" r="r" b="b"/>
              <a:pathLst>
                <a:path w="154" h="144">
                  <a:moveTo>
                    <a:pt x="32" y="40"/>
                  </a:moveTo>
                  <a:lnTo>
                    <a:pt x="32" y="40"/>
                  </a:lnTo>
                  <a:lnTo>
                    <a:pt x="46" y="38"/>
                  </a:lnTo>
                  <a:lnTo>
                    <a:pt x="58" y="32"/>
                  </a:lnTo>
                  <a:lnTo>
                    <a:pt x="70" y="24"/>
                  </a:lnTo>
                  <a:lnTo>
                    <a:pt x="70" y="24"/>
                  </a:lnTo>
                  <a:lnTo>
                    <a:pt x="84" y="16"/>
                  </a:lnTo>
                  <a:lnTo>
                    <a:pt x="98" y="8"/>
                  </a:lnTo>
                  <a:lnTo>
                    <a:pt x="116" y="0"/>
                  </a:lnTo>
                  <a:lnTo>
                    <a:pt x="116" y="0"/>
                  </a:lnTo>
                  <a:lnTo>
                    <a:pt x="134" y="2"/>
                  </a:lnTo>
                  <a:lnTo>
                    <a:pt x="148" y="6"/>
                  </a:lnTo>
                  <a:lnTo>
                    <a:pt x="152" y="10"/>
                  </a:lnTo>
                  <a:lnTo>
                    <a:pt x="154" y="12"/>
                  </a:lnTo>
                  <a:lnTo>
                    <a:pt x="154" y="12"/>
                  </a:lnTo>
                  <a:lnTo>
                    <a:pt x="154" y="22"/>
                  </a:lnTo>
                  <a:lnTo>
                    <a:pt x="150" y="34"/>
                  </a:lnTo>
                  <a:lnTo>
                    <a:pt x="144" y="46"/>
                  </a:lnTo>
                  <a:lnTo>
                    <a:pt x="134" y="60"/>
                  </a:lnTo>
                  <a:lnTo>
                    <a:pt x="134" y="60"/>
                  </a:lnTo>
                  <a:lnTo>
                    <a:pt x="124" y="74"/>
                  </a:lnTo>
                  <a:lnTo>
                    <a:pt x="114" y="90"/>
                  </a:lnTo>
                  <a:lnTo>
                    <a:pt x="108" y="104"/>
                  </a:lnTo>
                  <a:lnTo>
                    <a:pt x="104" y="112"/>
                  </a:lnTo>
                  <a:lnTo>
                    <a:pt x="104" y="112"/>
                  </a:lnTo>
                  <a:lnTo>
                    <a:pt x="104" y="114"/>
                  </a:lnTo>
                  <a:lnTo>
                    <a:pt x="102" y="116"/>
                  </a:lnTo>
                  <a:lnTo>
                    <a:pt x="100" y="118"/>
                  </a:lnTo>
                  <a:lnTo>
                    <a:pt x="100" y="118"/>
                  </a:lnTo>
                  <a:lnTo>
                    <a:pt x="96" y="116"/>
                  </a:lnTo>
                  <a:lnTo>
                    <a:pt x="90" y="114"/>
                  </a:lnTo>
                  <a:lnTo>
                    <a:pt x="88" y="116"/>
                  </a:lnTo>
                  <a:lnTo>
                    <a:pt x="88" y="116"/>
                  </a:lnTo>
                  <a:lnTo>
                    <a:pt x="86" y="122"/>
                  </a:lnTo>
                  <a:lnTo>
                    <a:pt x="82" y="130"/>
                  </a:lnTo>
                  <a:lnTo>
                    <a:pt x="78" y="134"/>
                  </a:lnTo>
                  <a:lnTo>
                    <a:pt x="74" y="136"/>
                  </a:lnTo>
                  <a:lnTo>
                    <a:pt x="68" y="138"/>
                  </a:lnTo>
                  <a:lnTo>
                    <a:pt x="60" y="138"/>
                  </a:lnTo>
                  <a:lnTo>
                    <a:pt x="60" y="138"/>
                  </a:lnTo>
                  <a:lnTo>
                    <a:pt x="42" y="134"/>
                  </a:lnTo>
                  <a:lnTo>
                    <a:pt x="26" y="130"/>
                  </a:lnTo>
                  <a:lnTo>
                    <a:pt x="20" y="130"/>
                  </a:lnTo>
                  <a:lnTo>
                    <a:pt x="16" y="132"/>
                  </a:lnTo>
                  <a:lnTo>
                    <a:pt x="14" y="136"/>
                  </a:lnTo>
                  <a:lnTo>
                    <a:pt x="16" y="144"/>
                  </a:lnTo>
                  <a:lnTo>
                    <a:pt x="16" y="144"/>
                  </a:lnTo>
                  <a:lnTo>
                    <a:pt x="12" y="142"/>
                  </a:lnTo>
                  <a:lnTo>
                    <a:pt x="6" y="136"/>
                  </a:lnTo>
                  <a:lnTo>
                    <a:pt x="2" y="126"/>
                  </a:lnTo>
                  <a:lnTo>
                    <a:pt x="0" y="118"/>
                  </a:lnTo>
                  <a:lnTo>
                    <a:pt x="0" y="112"/>
                  </a:lnTo>
                  <a:lnTo>
                    <a:pt x="0" y="112"/>
                  </a:lnTo>
                  <a:lnTo>
                    <a:pt x="2" y="96"/>
                  </a:lnTo>
                  <a:lnTo>
                    <a:pt x="8" y="82"/>
                  </a:lnTo>
                  <a:lnTo>
                    <a:pt x="22" y="64"/>
                  </a:lnTo>
                  <a:lnTo>
                    <a:pt x="22" y="64"/>
                  </a:lnTo>
                  <a:lnTo>
                    <a:pt x="30" y="52"/>
                  </a:lnTo>
                  <a:lnTo>
                    <a:pt x="34" y="48"/>
                  </a:lnTo>
                  <a:lnTo>
                    <a:pt x="32" y="40"/>
                  </a:lnTo>
                  <a:lnTo>
                    <a:pt x="32" y="4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78" name="Freeform 1909"/>
            <p:cNvSpPr>
              <a:spLocks/>
            </p:cNvSpPr>
            <p:nvPr/>
          </p:nvSpPr>
          <p:spPr bwMode="auto">
            <a:xfrm>
              <a:off x="6913563" y="3260725"/>
              <a:ext cx="415925" cy="425450"/>
            </a:xfrm>
            <a:custGeom>
              <a:avLst/>
              <a:gdLst/>
              <a:ahLst/>
              <a:cxnLst>
                <a:cxn ang="0">
                  <a:pos x="114" y="30"/>
                </a:cxn>
                <a:cxn ang="0">
                  <a:pos x="130" y="66"/>
                </a:cxn>
                <a:cxn ang="0">
                  <a:pos x="136" y="102"/>
                </a:cxn>
                <a:cxn ang="0">
                  <a:pos x="134" y="142"/>
                </a:cxn>
                <a:cxn ang="0">
                  <a:pos x="126" y="162"/>
                </a:cxn>
                <a:cxn ang="0">
                  <a:pos x="94" y="226"/>
                </a:cxn>
                <a:cxn ang="0">
                  <a:pos x="64" y="270"/>
                </a:cxn>
                <a:cxn ang="0">
                  <a:pos x="30" y="324"/>
                </a:cxn>
                <a:cxn ang="0">
                  <a:pos x="16" y="374"/>
                </a:cxn>
                <a:cxn ang="0">
                  <a:pos x="10" y="390"/>
                </a:cxn>
                <a:cxn ang="0">
                  <a:pos x="0" y="442"/>
                </a:cxn>
                <a:cxn ang="0">
                  <a:pos x="2" y="460"/>
                </a:cxn>
                <a:cxn ang="0">
                  <a:pos x="10" y="460"/>
                </a:cxn>
                <a:cxn ang="0">
                  <a:pos x="32" y="450"/>
                </a:cxn>
                <a:cxn ang="0">
                  <a:pos x="56" y="432"/>
                </a:cxn>
                <a:cxn ang="0">
                  <a:pos x="76" y="424"/>
                </a:cxn>
                <a:cxn ang="0">
                  <a:pos x="88" y="422"/>
                </a:cxn>
                <a:cxn ang="0">
                  <a:pos x="112" y="424"/>
                </a:cxn>
                <a:cxn ang="0">
                  <a:pos x="122" y="428"/>
                </a:cxn>
                <a:cxn ang="0">
                  <a:pos x="156" y="422"/>
                </a:cxn>
                <a:cxn ang="0">
                  <a:pos x="360" y="414"/>
                </a:cxn>
                <a:cxn ang="0">
                  <a:pos x="382" y="312"/>
                </a:cxn>
                <a:cxn ang="0">
                  <a:pos x="388" y="294"/>
                </a:cxn>
                <a:cxn ang="0">
                  <a:pos x="412" y="240"/>
                </a:cxn>
                <a:cxn ang="0">
                  <a:pos x="420" y="234"/>
                </a:cxn>
                <a:cxn ang="0">
                  <a:pos x="434" y="216"/>
                </a:cxn>
                <a:cxn ang="0">
                  <a:pos x="448" y="188"/>
                </a:cxn>
                <a:cxn ang="0">
                  <a:pos x="452" y="164"/>
                </a:cxn>
                <a:cxn ang="0">
                  <a:pos x="450" y="154"/>
                </a:cxn>
                <a:cxn ang="0">
                  <a:pos x="434" y="82"/>
                </a:cxn>
                <a:cxn ang="0">
                  <a:pos x="420" y="44"/>
                </a:cxn>
                <a:cxn ang="0">
                  <a:pos x="414" y="38"/>
                </a:cxn>
                <a:cxn ang="0">
                  <a:pos x="384" y="14"/>
                </a:cxn>
                <a:cxn ang="0">
                  <a:pos x="364" y="0"/>
                </a:cxn>
                <a:cxn ang="0">
                  <a:pos x="294" y="16"/>
                </a:cxn>
                <a:cxn ang="0">
                  <a:pos x="192" y="30"/>
                </a:cxn>
                <a:cxn ang="0">
                  <a:pos x="128" y="32"/>
                </a:cxn>
                <a:cxn ang="0">
                  <a:pos x="114" y="30"/>
                </a:cxn>
              </a:cxnLst>
              <a:rect l="0" t="0" r="r" b="b"/>
              <a:pathLst>
                <a:path w="452" h="460">
                  <a:moveTo>
                    <a:pt x="114" y="30"/>
                  </a:moveTo>
                  <a:lnTo>
                    <a:pt x="114" y="30"/>
                  </a:lnTo>
                  <a:lnTo>
                    <a:pt x="120" y="40"/>
                  </a:lnTo>
                  <a:lnTo>
                    <a:pt x="130" y="66"/>
                  </a:lnTo>
                  <a:lnTo>
                    <a:pt x="134" y="84"/>
                  </a:lnTo>
                  <a:lnTo>
                    <a:pt x="136" y="102"/>
                  </a:lnTo>
                  <a:lnTo>
                    <a:pt x="136" y="122"/>
                  </a:lnTo>
                  <a:lnTo>
                    <a:pt x="134" y="142"/>
                  </a:lnTo>
                  <a:lnTo>
                    <a:pt x="134" y="142"/>
                  </a:lnTo>
                  <a:lnTo>
                    <a:pt x="126" y="162"/>
                  </a:lnTo>
                  <a:lnTo>
                    <a:pt x="116" y="184"/>
                  </a:lnTo>
                  <a:lnTo>
                    <a:pt x="94" y="226"/>
                  </a:lnTo>
                  <a:lnTo>
                    <a:pt x="72" y="258"/>
                  </a:lnTo>
                  <a:lnTo>
                    <a:pt x="64" y="270"/>
                  </a:lnTo>
                  <a:lnTo>
                    <a:pt x="30" y="324"/>
                  </a:lnTo>
                  <a:lnTo>
                    <a:pt x="30" y="324"/>
                  </a:lnTo>
                  <a:lnTo>
                    <a:pt x="24" y="346"/>
                  </a:lnTo>
                  <a:lnTo>
                    <a:pt x="16" y="374"/>
                  </a:lnTo>
                  <a:lnTo>
                    <a:pt x="16" y="374"/>
                  </a:lnTo>
                  <a:lnTo>
                    <a:pt x="10" y="390"/>
                  </a:lnTo>
                  <a:lnTo>
                    <a:pt x="4" y="414"/>
                  </a:lnTo>
                  <a:lnTo>
                    <a:pt x="0" y="442"/>
                  </a:lnTo>
                  <a:lnTo>
                    <a:pt x="0" y="452"/>
                  </a:lnTo>
                  <a:lnTo>
                    <a:pt x="2" y="460"/>
                  </a:lnTo>
                  <a:lnTo>
                    <a:pt x="2" y="460"/>
                  </a:lnTo>
                  <a:lnTo>
                    <a:pt x="10" y="460"/>
                  </a:lnTo>
                  <a:lnTo>
                    <a:pt x="20" y="458"/>
                  </a:lnTo>
                  <a:lnTo>
                    <a:pt x="32" y="450"/>
                  </a:lnTo>
                  <a:lnTo>
                    <a:pt x="32" y="450"/>
                  </a:lnTo>
                  <a:lnTo>
                    <a:pt x="56" y="432"/>
                  </a:lnTo>
                  <a:lnTo>
                    <a:pt x="68" y="426"/>
                  </a:lnTo>
                  <a:lnTo>
                    <a:pt x="76" y="424"/>
                  </a:lnTo>
                  <a:lnTo>
                    <a:pt x="76" y="424"/>
                  </a:lnTo>
                  <a:lnTo>
                    <a:pt x="88" y="422"/>
                  </a:lnTo>
                  <a:lnTo>
                    <a:pt x="104" y="422"/>
                  </a:lnTo>
                  <a:lnTo>
                    <a:pt x="112" y="424"/>
                  </a:lnTo>
                  <a:lnTo>
                    <a:pt x="118" y="426"/>
                  </a:lnTo>
                  <a:lnTo>
                    <a:pt x="122" y="428"/>
                  </a:lnTo>
                  <a:lnTo>
                    <a:pt x="124" y="432"/>
                  </a:lnTo>
                  <a:lnTo>
                    <a:pt x="156" y="422"/>
                  </a:lnTo>
                  <a:lnTo>
                    <a:pt x="360" y="414"/>
                  </a:lnTo>
                  <a:lnTo>
                    <a:pt x="360" y="414"/>
                  </a:lnTo>
                  <a:lnTo>
                    <a:pt x="370" y="370"/>
                  </a:lnTo>
                  <a:lnTo>
                    <a:pt x="382" y="312"/>
                  </a:lnTo>
                  <a:lnTo>
                    <a:pt x="382" y="312"/>
                  </a:lnTo>
                  <a:lnTo>
                    <a:pt x="388" y="294"/>
                  </a:lnTo>
                  <a:lnTo>
                    <a:pt x="398" y="268"/>
                  </a:lnTo>
                  <a:lnTo>
                    <a:pt x="412" y="240"/>
                  </a:lnTo>
                  <a:lnTo>
                    <a:pt x="412" y="240"/>
                  </a:lnTo>
                  <a:lnTo>
                    <a:pt x="420" y="234"/>
                  </a:lnTo>
                  <a:lnTo>
                    <a:pt x="426" y="226"/>
                  </a:lnTo>
                  <a:lnTo>
                    <a:pt x="434" y="216"/>
                  </a:lnTo>
                  <a:lnTo>
                    <a:pt x="442" y="204"/>
                  </a:lnTo>
                  <a:lnTo>
                    <a:pt x="448" y="188"/>
                  </a:lnTo>
                  <a:lnTo>
                    <a:pt x="452" y="172"/>
                  </a:lnTo>
                  <a:lnTo>
                    <a:pt x="452" y="164"/>
                  </a:lnTo>
                  <a:lnTo>
                    <a:pt x="450" y="154"/>
                  </a:lnTo>
                  <a:lnTo>
                    <a:pt x="450" y="154"/>
                  </a:lnTo>
                  <a:lnTo>
                    <a:pt x="444" y="116"/>
                  </a:lnTo>
                  <a:lnTo>
                    <a:pt x="434" y="82"/>
                  </a:lnTo>
                  <a:lnTo>
                    <a:pt x="426" y="54"/>
                  </a:lnTo>
                  <a:lnTo>
                    <a:pt x="420" y="44"/>
                  </a:lnTo>
                  <a:lnTo>
                    <a:pt x="414" y="38"/>
                  </a:lnTo>
                  <a:lnTo>
                    <a:pt x="414" y="38"/>
                  </a:lnTo>
                  <a:lnTo>
                    <a:pt x="400" y="26"/>
                  </a:lnTo>
                  <a:lnTo>
                    <a:pt x="384" y="14"/>
                  </a:lnTo>
                  <a:lnTo>
                    <a:pt x="364" y="0"/>
                  </a:lnTo>
                  <a:lnTo>
                    <a:pt x="364" y="0"/>
                  </a:lnTo>
                  <a:lnTo>
                    <a:pt x="294" y="16"/>
                  </a:lnTo>
                  <a:lnTo>
                    <a:pt x="294" y="16"/>
                  </a:lnTo>
                  <a:lnTo>
                    <a:pt x="244" y="24"/>
                  </a:lnTo>
                  <a:lnTo>
                    <a:pt x="192" y="30"/>
                  </a:lnTo>
                  <a:lnTo>
                    <a:pt x="146" y="32"/>
                  </a:lnTo>
                  <a:lnTo>
                    <a:pt x="128" y="32"/>
                  </a:lnTo>
                  <a:lnTo>
                    <a:pt x="114" y="30"/>
                  </a:lnTo>
                  <a:lnTo>
                    <a:pt x="114" y="3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79" name="Freeform 1910"/>
            <p:cNvSpPr>
              <a:spLocks/>
            </p:cNvSpPr>
            <p:nvPr/>
          </p:nvSpPr>
          <p:spPr bwMode="auto">
            <a:xfrm>
              <a:off x="7245350" y="3201988"/>
              <a:ext cx="593725" cy="704850"/>
            </a:xfrm>
            <a:custGeom>
              <a:avLst/>
              <a:gdLst/>
              <a:ahLst/>
              <a:cxnLst>
                <a:cxn ang="0">
                  <a:pos x="584" y="542"/>
                </a:cxn>
                <a:cxn ang="0">
                  <a:pos x="568" y="548"/>
                </a:cxn>
                <a:cxn ang="0">
                  <a:pos x="560" y="558"/>
                </a:cxn>
                <a:cxn ang="0">
                  <a:pos x="528" y="592"/>
                </a:cxn>
                <a:cxn ang="0">
                  <a:pos x="520" y="608"/>
                </a:cxn>
                <a:cxn ang="0">
                  <a:pos x="516" y="638"/>
                </a:cxn>
                <a:cxn ang="0">
                  <a:pos x="510" y="644"/>
                </a:cxn>
                <a:cxn ang="0">
                  <a:pos x="492" y="644"/>
                </a:cxn>
                <a:cxn ang="0">
                  <a:pos x="482" y="648"/>
                </a:cxn>
                <a:cxn ang="0">
                  <a:pos x="482" y="678"/>
                </a:cxn>
                <a:cxn ang="0">
                  <a:pos x="474" y="720"/>
                </a:cxn>
                <a:cxn ang="0">
                  <a:pos x="446" y="752"/>
                </a:cxn>
                <a:cxn ang="0">
                  <a:pos x="312" y="652"/>
                </a:cxn>
                <a:cxn ang="0">
                  <a:pos x="22" y="372"/>
                </a:cxn>
                <a:cxn ang="0">
                  <a:pos x="58" y="298"/>
                </a:cxn>
                <a:cxn ang="0">
                  <a:pos x="88" y="256"/>
                </a:cxn>
                <a:cxn ang="0">
                  <a:pos x="92" y="226"/>
                </a:cxn>
                <a:cxn ang="0">
                  <a:pos x="74" y="150"/>
                </a:cxn>
                <a:cxn ang="0">
                  <a:pos x="54" y="102"/>
                </a:cxn>
                <a:cxn ang="0">
                  <a:pos x="4" y="64"/>
                </a:cxn>
                <a:cxn ang="0">
                  <a:pos x="6" y="38"/>
                </a:cxn>
                <a:cxn ang="0">
                  <a:pos x="28" y="10"/>
                </a:cxn>
                <a:cxn ang="0">
                  <a:pos x="42" y="8"/>
                </a:cxn>
                <a:cxn ang="0">
                  <a:pos x="128" y="2"/>
                </a:cxn>
                <a:cxn ang="0">
                  <a:pos x="178" y="0"/>
                </a:cxn>
                <a:cxn ang="0">
                  <a:pos x="210" y="12"/>
                </a:cxn>
                <a:cxn ang="0">
                  <a:pos x="270" y="58"/>
                </a:cxn>
                <a:cxn ang="0">
                  <a:pos x="334" y="96"/>
                </a:cxn>
                <a:cxn ang="0">
                  <a:pos x="368" y="110"/>
                </a:cxn>
                <a:cxn ang="0">
                  <a:pos x="412" y="118"/>
                </a:cxn>
                <a:cxn ang="0">
                  <a:pos x="452" y="110"/>
                </a:cxn>
                <a:cxn ang="0">
                  <a:pos x="552" y="82"/>
                </a:cxn>
                <a:cxn ang="0">
                  <a:pos x="588" y="78"/>
                </a:cxn>
                <a:cxn ang="0">
                  <a:pos x="638" y="80"/>
                </a:cxn>
                <a:cxn ang="0">
                  <a:pos x="642" y="90"/>
                </a:cxn>
                <a:cxn ang="0">
                  <a:pos x="620" y="124"/>
                </a:cxn>
                <a:cxn ang="0">
                  <a:pos x="590" y="156"/>
                </a:cxn>
                <a:cxn ang="0">
                  <a:pos x="556" y="190"/>
                </a:cxn>
                <a:cxn ang="0">
                  <a:pos x="552" y="242"/>
                </a:cxn>
                <a:cxn ang="0">
                  <a:pos x="542" y="418"/>
                </a:cxn>
                <a:cxn ang="0">
                  <a:pos x="548" y="464"/>
                </a:cxn>
                <a:cxn ang="0">
                  <a:pos x="556" y="476"/>
                </a:cxn>
                <a:cxn ang="0">
                  <a:pos x="572" y="506"/>
                </a:cxn>
                <a:cxn ang="0">
                  <a:pos x="588" y="520"/>
                </a:cxn>
                <a:cxn ang="0">
                  <a:pos x="600" y="538"/>
                </a:cxn>
              </a:cxnLst>
              <a:rect l="0" t="0" r="r" b="b"/>
              <a:pathLst>
                <a:path w="644" h="764">
                  <a:moveTo>
                    <a:pt x="598" y="542"/>
                  </a:moveTo>
                  <a:lnTo>
                    <a:pt x="598" y="542"/>
                  </a:lnTo>
                  <a:lnTo>
                    <a:pt x="584" y="542"/>
                  </a:lnTo>
                  <a:lnTo>
                    <a:pt x="574" y="544"/>
                  </a:lnTo>
                  <a:lnTo>
                    <a:pt x="570" y="546"/>
                  </a:lnTo>
                  <a:lnTo>
                    <a:pt x="568" y="548"/>
                  </a:lnTo>
                  <a:lnTo>
                    <a:pt x="568" y="548"/>
                  </a:lnTo>
                  <a:lnTo>
                    <a:pt x="566" y="554"/>
                  </a:lnTo>
                  <a:lnTo>
                    <a:pt x="560" y="558"/>
                  </a:lnTo>
                  <a:lnTo>
                    <a:pt x="548" y="570"/>
                  </a:lnTo>
                  <a:lnTo>
                    <a:pt x="534" y="584"/>
                  </a:lnTo>
                  <a:lnTo>
                    <a:pt x="528" y="592"/>
                  </a:lnTo>
                  <a:lnTo>
                    <a:pt x="522" y="600"/>
                  </a:lnTo>
                  <a:lnTo>
                    <a:pt x="522" y="600"/>
                  </a:lnTo>
                  <a:lnTo>
                    <a:pt x="520" y="608"/>
                  </a:lnTo>
                  <a:lnTo>
                    <a:pt x="518" y="616"/>
                  </a:lnTo>
                  <a:lnTo>
                    <a:pt x="516" y="628"/>
                  </a:lnTo>
                  <a:lnTo>
                    <a:pt x="516" y="638"/>
                  </a:lnTo>
                  <a:lnTo>
                    <a:pt x="514" y="642"/>
                  </a:lnTo>
                  <a:lnTo>
                    <a:pt x="510" y="644"/>
                  </a:lnTo>
                  <a:lnTo>
                    <a:pt x="510" y="644"/>
                  </a:lnTo>
                  <a:lnTo>
                    <a:pt x="506" y="646"/>
                  </a:lnTo>
                  <a:lnTo>
                    <a:pt x="502" y="646"/>
                  </a:lnTo>
                  <a:lnTo>
                    <a:pt x="492" y="644"/>
                  </a:lnTo>
                  <a:lnTo>
                    <a:pt x="488" y="644"/>
                  </a:lnTo>
                  <a:lnTo>
                    <a:pt x="484" y="644"/>
                  </a:lnTo>
                  <a:lnTo>
                    <a:pt x="482" y="648"/>
                  </a:lnTo>
                  <a:lnTo>
                    <a:pt x="482" y="656"/>
                  </a:lnTo>
                  <a:lnTo>
                    <a:pt x="482" y="656"/>
                  </a:lnTo>
                  <a:lnTo>
                    <a:pt x="482" y="678"/>
                  </a:lnTo>
                  <a:lnTo>
                    <a:pt x="480" y="696"/>
                  </a:lnTo>
                  <a:lnTo>
                    <a:pt x="476" y="714"/>
                  </a:lnTo>
                  <a:lnTo>
                    <a:pt x="474" y="720"/>
                  </a:lnTo>
                  <a:lnTo>
                    <a:pt x="470" y="728"/>
                  </a:lnTo>
                  <a:lnTo>
                    <a:pt x="470" y="728"/>
                  </a:lnTo>
                  <a:lnTo>
                    <a:pt x="446" y="752"/>
                  </a:lnTo>
                  <a:lnTo>
                    <a:pt x="434" y="764"/>
                  </a:lnTo>
                  <a:lnTo>
                    <a:pt x="318" y="690"/>
                  </a:lnTo>
                  <a:lnTo>
                    <a:pt x="312" y="652"/>
                  </a:lnTo>
                  <a:lnTo>
                    <a:pt x="156" y="558"/>
                  </a:lnTo>
                  <a:lnTo>
                    <a:pt x="0" y="478"/>
                  </a:lnTo>
                  <a:lnTo>
                    <a:pt x="22" y="372"/>
                  </a:lnTo>
                  <a:lnTo>
                    <a:pt x="52" y="304"/>
                  </a:lnTo>
                  <a:lnTo>
                    <a:pt x="52" y="304"/>
                  </a:lnTo>
                  <a:lnTo>
                    <a:pt x="58" y="298"/>
                  </a:lnTo>
                  <a:lnTo>
                    <a:pt x="74" y="280"/>
                  </a:lnTo>
                  <a:lnTo>
                    <a:pt x="82" y="270"/>
                  </a:lnTo>
                  <a:lnTo>
                    <a:pt x="88" y="256"/>
                  </a:lnTo>
                  <a:lnTo>
                    <a:pt x="92" y="242"/>
                  </a:lnTo>
                  <a:lnTo>
                    <a:pt x="92" y="226"/>
                  </a:lnTo>
                  <a:lnTo>
                    <a:pt x="92" y="226"/>
                  </a:lnTo>
                  <a:lnTo>
                    <a:pt x="90" y="208"/>
                  </a:lnTo>
                  <a:lnTo>
                    <a:pt x="86" y="190"/>
                  </a:lnTo>
                  <a:lnTo>
                    <a:pt x="74" y="150"/>
                  </a:lnTo>
                  <a:lnTo>
                    <a:pt x="64" y="118"/>
                  </a:lnTo>
                  <a:lnTo>
                    <a:pt x="58" y="108"/>
                  </a:lnTo>
                  <a:lnTo>
                    <a:pt x="54" y="102"/>
                  </a:lnTo>
                  <a:lnTo>
                    <a:pt x="54" y="102"/>
                  </a:lnTo>
                  <a:lnTo>
                    <a:pt x="4" y="64"/>
                  </a:lnTo>
                  <a:lnTo>
                    <a:pt x="4" y="64"/>
                  </a:lnTo>
                  <a:lnTo>
                    <a:pt x="4" y="56"/>
                  </a:lnTo>
                  <a:lnTo>
                    <a:pt x="4" y="48"/>
                  </a:lnTo>
                  <a:lnTo>
                    <a:pt x="6" y="38"/>
                  </a:lnTo>
                  <a:lnTo>
                    <a:pt x="10" y="28"/>
                  </a:lnTo>
                  <a:lnTo>
                    <a:pt x="16" y="18"/>
                  </a:lnTo>
                  <a:lnTo>
                    <a:pt x="28" y="10"/>
                  </a:lnTo>
                  <a:lnTo>
                    <a:pt x="34" y="8"/>
                  </a:lnTo>
                  <a:lnTo>
                    <a:pt x="42" y="8"/>
                  </a:lnTo>
                  <a:lnTo>
                    <a:pt x="42" y="8"/>
                  </a:lnTo>
                  <a:lnTo>
                    <a:pt x="96" y="4"/>
                  </a:lnTo>
                  <a:lnTo>
                    <a:pt x="128" y="2"/>
                  </a:lnTo>
                  <a:lnTo>
                    <a:pt x="128" y="2"/>
                  </a:lnTo>
                  <a:lnTo>
                    <a:pt x="144" y="0"/>
                  </a:lnTo>
                  <a:lnTo>
                    <a:pt x="166" y="0"/>
                  </a:lnTo>
                  <a:lnTo>
                    <a:pt x="178" y="0"/>
                  </a:lnTo>
                  <a:lnTo>
                    <a:pt x="188" y="2"/>
                  </a:lnTo>
                  <a:lnTo>
                    <a:pt x="200" y="6"/>
                  </a:lnTo>
                  <a:lnTo>
                    <a:pt x="210" y="12"/>
                  </a:lnTo>
                  <a:lnTo>
                    <a:pt x="210" y="12"/>
                  </a:lnTo>
                  <a:lnTo>
                    <a:pt x="236" y="32"/>
                  </a:lnTo>
                  <a:lnTo>
                    <a:pt x="270" y="58"/>
                  </a:lnTo>
                  <a:lnTo>
                    <a:pt x="306" y="82"/>
                  </a:lnTo>
                  <a:lnTo>
                    <a:pt x="322" y="90"/>
                  </a:lnTo>
                  <a:lnTo>
                    <a:pt x="334" y="96"/>
                  </a:lnTo>
                  <a:lnTo>
                    <a:pt x="334" y="96"/>
                  </a:lnTo>
                  <a:lnTo>
                    <a:pt x="356" y="104"/>
                  </a:lnTo>
                  <a:lnTo>
                    <a:pt x="368" y="110"/>
                  </a:lnTo>
                  <a:lnTo>
                    <a:pt x="382" y="114"/>
                  </a:lnTo>
                  <a:lnTo>
                    <a:pt x="396" y="116"/>
                  </a:lnTo>
                  <a:lnTo>
                    <a:pt x="412" y="118"/>
                  </a:lnTo>
                  <a:lnTo>
                    <a:pt x="430" y="116"/>
                  </a:lnTo>
                  <a:lnTo>
                    <a:pt x="452" y="110"/>
                  </a:lnTo>
                  <a:lnTo>
                    <a:pt x="452" y="110"/>
                  </a:lnTo>
                  <a:lnTo>
                    <a:pt x="494" y="96"/>
                  </a:lnTo>
                  <a:lnTo>
                    <a:pt x="528" y="86"/>
                  </a:lnTo>
                  <a:lnTo>
                    <a:pt x="552" y="82"/>
                  </a:lnTo>
                  <a:lnTo>
                    <a:pt x="570" y="80"/>
                  </a:lnTo>
                  <a:lnTo>
                    <a:pt x="570" y="80"/>
                  </a:lnTo>
                  <a:lnTo>
                    <a:pt x="588" y="78"/>
                  </a:lnTo>
                  <a:lnTo>
                    <a:pt x="616" y="78"/>
                  </a:lnTo>
                  <a:lnTo>
                    <a:pt x="628" y="78"/>
                  </a:lnTo>
                  <a:lnTo>
                    <a:pt x="638" y="80"/>
                  </a:lnTo>
                  <a:lnTo>
                    <a:pt x="642" y="84"/>
                  </a:lnTo>
                  <a:lnTo>
                    <a:pt x="644" y="86"/>
                  </a:lnTo>
                  <a:lnTo>
                    <a:pt x="642" y="90"/>
                  </a:lnTo>
                  <a:lnTo>
                    <a:pt x="642" y="90"/>
                  </a:lnTo>
                  <a:lnTo>
                    <a:pt x="634" y="106"/>
                  </a:lnTo>
                  <a:lnTo>
                    <a:pt x="620" y="124"/>
                  </a:lnTo>
                  <a:lnTo>
                    <a:pt x="604" y="142"/>
                  </a:lnTo>
                  <a:lnTo>
                    <a:pt x="590" y="156"/>
                  </a:lnTo>
                  <a:lnTo>
                    <a:pt x="590" y="156"/>
                  </a:lnTo>
                  <a:lnTo>
                    <a:pt x="566" y="174"/>
                  </a:lnTo>
                  <a:lnTo>
                    <a:pt x="558" y="184"/>
                  </a:lnTo>
                  <a:lnTo>
                    <a:pt x="556" y="190"/>
                  </a:lnTo>
                  <a:lnTo>
                    <a:pt x="554" y="196"/>
                  </a:lnTo>
                  <a:lnTo>
                    <a:pt x="554" y="196"/>
                  </a:lnTo>
                  <a:lnTo>
                    <a:pt x="552" y="242"/>
                  </a:lnTo>
                  <a:lnTo>
                    <a:pt x="546" y="330"/>
                  </a:lnTo>
                  <a:lnTo>
                    <a:pt x="544" y="378"/>
                  </a:lnTo>
                  <a:lnTo>
                    <a:pt x="542" y="418"/>
                  </a:lnTo>
                  <a:lnTo>
                    <a:pt x="544" y="450"/>
                  </a:lnTo>
                  <a:lnTo>
                    <a:pt x="546" y="460"/>
                  </a:lnTo>
                  <a:lnTo>
                    <a:pt x="548" y="464"/>
                  </a:lnTo>
                  <a:lnTo>
                    <a:pt x="548" y="464"/>
                  </a:lnTo>
                  <a:lnTo>
                    <a:pt x="552" y="470"/>
                  </a:lnTo>
                  <a:lnTo>
                    <a:pt x="556" y="476"/>
                  </a:lnTo>
                  <a:lnTo>
                    <a:pt x="562" y="490"/>
                  </a:lnTo>
                  <a:lnTo>
                    <a:pt x="568" y="502"/>
                  </a:lnTo>
                  <a:lnTo>
                    <a:pt x="572" y="506"/>
                  </a:lnTo>
                  <a:lnTo>
                    <a:pt x="578" y="512"/>
                  </a:lnTo>
                  <a:lnTo>
                    <a:pt x="578" y="512"/>
                  </a:lnTo>
                  <a:lnTo>
                    <a:pt x="588" y="520"/>
                  </a:lnTo>
                  <a:lnTo>
                    <a:pt x="596" y="528"/>
                  </a:lnTo>
                  <a:lnTo>
                    <a:pt x="600" y="536"/>
                  </a:lnTo>
                  <a:lnTo>
                    <a:pt x="600" y="538"/>
                  </a:lnTo>
                  <a:lnTo>
                    <a:pt x="598" y="542"/>
                  </a:lnTo>
                  <a:lnTo>
                    <a:pt x="598" y="54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80" name="Freeform 1938"/>
            <p:cNvSpPr>
              <a:spLocks/>
            </p:cNvSpPr>
            <p:nvPr/>
          </p:nvSpPr>
          <p:spPr bwMode="auto">
            <a:xfrm>
              <a:off x="6948488" y="3417888"/>
              <a:ext cx="79375" cy="114300"/>
            </a:xfrm>
            <a:custGeom>
              <a:avLst/>
              <a:gdLst/>
              <a:ahLst/>
              <a:cxnLst>
                <a:cxn ang="0">
                  <a:pos x="86" y="8"/>
                </a:cxn>
                <a:cxn ang="0">
                  <a:pos x="86" y="8"/>
                </a:cxn>
                <a:cxn ang="0">
                  <a:pos x="86" y="18"/>
                </a:cxn>
                <a:cxn ang="0">
                  <a:pos x="82" y="32"/>
                </a:cxn>
                <a:cxn ang="0">
                  <a:pos x="80" y="40"/>
                </a:cxn>
                <a:cxn ang="0">
                  <a:pos x="76" y="48"/>
                </a:cxn>
                <a:cxn ang="0">
                  <a:pos x="70" y="54"/>
                </a:cxn>
                <a:cxn ang="0">
                  <a:pos x="64" y="58"/>
                </a:cxn>
                <a:cxn ang="0">
                  <a:pos x="64" y="58"/>
                </a:cxn>
                <a:cxn ang="0">
                  <a:pos x="56" y="60"/>
                </a:cxn>
                <a:cxn ang="0">
                  <a:pos x="50" y="66"/>
                </a:cxn>
                <a:cxn ang="0">
                  <a:pos x="36" y="80"/>
                </a:cxn>
                <a:cxn ang="0">
                  <a:pos x="24" y="96"/>
                </a:cxn>
                <a:cxn ang="0">
                  <a:pos x="14" y="112"/>
                </a:cxn>
                <a:cxn ang="0">
                  <a:pos x="14" y="112"/>
                </a:cxn>
                <a:cxn ang="0">
                  <a:pos x="10" y="118"/>
                </a:cxn>
                <a:cxn ang="0">
                  <a:pos x="6" y="122"/>
                </a:cxn>
                <a:cxn ang="0">
                  <a:pos x="4" y="124"/>
                </a:cxn>
                <a:cxn ang="0">
                  <a:pos x="2" y="122"/>
                </a:cxn>
                <a:cxn ang="0">
                  <a:pos x="0" y="120"/>
                </a:cxn>
                <a:cxn ang="0">
                  <a:pos x="0" y="114"/>
                </a:cxn>
                <a:cxn ang="0">
                  <a:pos x="2" y="102"/>
                </a:cxn>
                <a:cxn ang="0">
                  <a:pos x="2" y="102"/>
                </a:cxn>
                <a:cxn ang="0">
                  <a:pos x="8" y="74"/>
                </a:cxn>
                <a:cxn ang="0">
                  <a:pos x="14" y="64"/>
                </a:cxn>
                <a:cxn ang="0">
                  <a:pos x="24" y="52"/>
                </a:cxn>
                <a:cxn ang="0">
                  <a:pos x="24" y="52"/>
                </a:cxn>
                <a:cxn ang="0">
                  <a:pos x="32" y="44"/>
                </a:cxn>
                <a:cxn ang="0">
                  <a:pos x="40" y="34"/>
                </a:cxn>
                <a:cxn ang="0">
                  <a:pos x="56" y="14"/>
                </a:cxn>
                <a:cxn ang="0">
                  <a:pos x="66" y="6"/>
                </a:cxn>
                <a:cxn ang="0">
                  <a:pos x="72" y="0"/>
                </a:cxn>
                <a:cxn ang="0">
                  <a:pos x="76" y="0"/>
                </a:cxn>
                <a:cxn ang="0">
                  <a:pos x="80" y="2"/>
                </a:cxn>
                <a:cxn ang="0">
                  <a:pos x="84" y="4"/>
                </a:cxn>
                <a:cxn ang="0">
                  <a:pos x="86" y="8"/>
                </a:cxn>
                <a:cxn ang="0">
                  <a:pos x="86" y="8"/>
                </a:cxn>
              </a:cxnLst>
              <a:rect l="0" t="0" r="r" b="b"/>
              <a:pathLst>
                <a:path w="86" h="124">
                  <a:moveTo>
                    <a:pt x="86" y="8"/>
                  </a:moveTo>
                  <a:lnTo>
                    <a:pt x="86" y="8"/>
                  </a:lnTo>
                  <a:lnTo>
                    <a:pt x="86" y="18"/>
                  </a:lnTo>
                  <a:lnTo>
                    <a:pt x="82" y="32"/>
                  </a:lnTo>
                  <a:lnTo>
                    <a:pt x="80" y="40"/>
                  </a:lnTo>
                  <a:lnTo>
                    <a:pt x="76" y="48"/>
                  </a:lnTo>
                  <a:lnTo>
                    <a:pt x="70" y="54"/>
                  </a:lnTo>
                  <a:lnTo>
                    <a:pt x="64" y="58"/>
                  </a:lnTo>
                  <a:lnTo>
                    <a:pt x="64" y="58"/>
                  </a:lnTo>
                  <a:lnTo>
                    <a:pt x="56" y="60"/>
                  </a:lnTo>
                  <a:lnTo>
                    <a:pt x="50" y="66"/>
                  </a:lnTo>
                  <a:lnTo>
                    <a:pt x="36" y="80"/>
                  </a:lnTo>
                  <a:lnTo>
                    <a:pt x="24" y="96"/>
                  </a:lnTo>
                  <a:lnTo>
                    <a:pt x="14" y="112"/>
                  </a:lnTo>
                  <a:lnTo>
                    <a:pt x="14" y="112"/>
                  </a:lnTo>
                  <a:lnTo>
                    <a:pt x="10" y="118"/>
                  </a:lnTo>
                  <a:lnTo>
                    <a:pt x="6" y="122"/>
                  </a:lnTo>
                  <a:lnTo>
                    <a:pt x="4" y="124"/>
                  </a:lnTo>
                  <a:lnTo>
                    <a:pt x="2" y="122"/>
                  </a:lnTo>
                  <a:lnTo>
                    <a:pt x="0" y="120"/>
                  </a:lnTo>
                  <a:lnTo>
                    <a:pt x="0" y="114"/>
                  </a:lnTo>
                  <a:lnTo>
                    <a:pt x="2" y="102"/>
                  </a:lnTo>
                  <a:lnTo>
                    <a:pt x="2" y="102"/>
                  </a:lnTo>
                  <a:lnTo>
                    <a:pt x="8" y="74"/>
                  </a:lnTo>
                  <a:lnTo>
                    <a:pt x="14" y="64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32" y="44"/>
                  </a:lnTo>
                  <a:lnTo>
                    <a:pt x="40" y="34"/>
                  </a:lnTo>
                  <a:lnTo>
                    <a:pt x="56" y="14"/>
                  </a:lnTo>
                  <a:lnTo>
                    <a:pt x="66" y="6"/>
                  </a:lnTo>
                  <a:lnTo>
                    <a:pt x="72" y="0"/>
                  </a:lnTo>
                  <a:lnTo>
                    <a:pt x="76" y="0"/>
                  </a:lnTo>
                  <a:lnTo>
                    <a:pt x="80" y="2"/>
                  </a:lnTo>
                  <a:lnTo>
                    <a:pt x="84" y="4"/>
                  </a:lnTo>
                  <a:lnTo>
                    <a:pt x="86" y="8"/>
                  </a:lnTo>
                  <a:lnTo>
                    <a:pt x="86" y="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81" name="Freeform 1939"/>
            <p:cNvSpPr>
              <a:spLocks/>
            </p:cNvSpPr>
            <p:nvPr/>
          </p:nvSpPr>
          <p:spPr bwMode="auto">
            <a:xfrm>
              <a:off x="7123113" y="3438525"/>
              <a:ext cx="80962" cy="47625"/>
            </a:xfrm>
            <a:custGeom>
              <a:avLst/>
              <a:gdLst/>
              <a:ahLst/>
              <a:cxnLst>
                <a:cxn ang="0">
                  <a:pos x="64" y="6"/>
                </a:cxn>
                <a:cxn ang="0">
                  <a:pos x="64" y="6"/>
                </a:cxn>
                <a:cxn ang="0">
                  <a:pos x="58" y="10"/>
                </a:cxn>
                <a:cxn ang="0">
                  <a:pos x="46" y="14"/>
                </a:cxn>
                <a:cxn ang="0">
                  <a:pos x="22" y="24"/>
                </a:cxn>
                <a:cxn ang="0">
                  <a:pos x="12" y="28"/>
                </a:cxn>
                <a:cxn ang="0">
                  <a:pos x="4" y="32"/>
                </a:cxn>
                <a:cxn ang="0">
                  <a:pos x="0" y="36"/>
                </a:cxn>
                <a:cxn ang="0">
                  <a:pos x="0" y="38"/>
                </a:cxn>
                <a:cxn ang="0">
                  <a:pos x="2" y="40"/>
                </a:cxn>
                <a:cxn ang="0">
                  <a:pos x="2" y="40"/>
                </a:cxn>
                <a:cxn ang="0">
                  <a:pos x="16" y="46"/>
                </a:cxn>
                <a:cxn ang="0">
                  <a:pos x="28" y="50"/>
                </a:cxn>
                <a:cxn ang="0">
                  <a:pos x="42" y="52"/>
                </a:cxn>
                <a:cxn ang="0">
                  <a:pos x="56" y="52"/>
                </a:cxn>
                <a:cxn ang="0">
                  <a:pos x="56" y="52"/>
                </a:cxn>
                <a:cxn ang="0">
                  <a:pos x="70" y="50"/>
                </a:cxn>
                <a:cxn ang="0">
                  <a:pos x="82" y="48"/>
                </a:cxn>
                <a:cxn ang="0">
                  <a:pos x="86" y="46"/>
                </a:cxn>
                <a:cxn ang="0">
                  <a:pos x="88" y="44"/>
                </a:cxn>
                <a:cxn ang="0">
                  <a:pos x="88" y="40"/>
                </a:cxn>
                <a:cxn ang="0">
                  <a:pos x="86" y="36"/>
                </a:cxn>
                <a:cxn ang="0">
                  <a:pos x="86" y="36"/>
                </a:cxn>
                <a:cxn ang="0">
                  <a:pos x="72" y="22"/>
                </a:cxn>
                <a:cxn ang="0">
                  <a:pos x="68" y="16"/>
                </a:cxn>
                <a:cxn ang="0">
                  <a:pos x="68" y="14"/>
                </a:cxn>
                <a:cxn ang="0">
                  <a:pos x="70" y="12"/>
                </a:cxn>
                <a:cxn ang="0">
                  <a:pos x="70" y="12"/>
                </a:cxn>
                <a:cxn ang="0">
                  <a:pos x="74" y="6"/>
                </a:cxn>
                <a:cxn ang="0">
                  <a:pos x="74" y="0"/>
                </a:cxn>
                <a:cxn ang="0">
                  <a:pos x="74" y="0"/>
                </a:cxn>
                <a:cxn ang="0">
                  <a:pos x="72" y="0"/>
                </a:cxn>
                <a:cxn ang="0">
                  <a:pos x="64" y="6"/>
                </a:cxn>
                <a:cxn ang="0">
                  <a:pos x="64" y="6"/>
                </a:cxn>
              </a:cxnLst>
              <a:rect l="0" t="0" r="r" b="b"/>
              <a:pathLst>
                <a:path w="88" h="52">
                  <a:moveTo>
                    <a:pt x="64" y="6"/>
                  </a:moveTo>
                  <a:lnTo>
                    <a:pt x="64" y="6"/>
                  </a:lnTo>
                  <a:lnTo>
                    <a:pt x="58" y="10"/>
                  </a:lnTo>
                  <a:lnTo>
                    <a:pt x="46" y="14"/>
                  </a:lnTo>
                  <a:lnTo>
                    <a:pt x="22" y="24"/>
                  </a:lnTo>
                  <a:lnTo>
                    <a:pt x="12" y="28"/>
                  </a:lnTo>
                  <a:lnTo>
                    <a:pt x="4" y="32"/>
                  </a:lnTo>
                  <a:lnTo>
                    <a:pt x="0" y="36"/>
                  </a:lnTo>
                  <a:lnTo>
                    <a:pt x="0" y="38"/>
                  </a:lnTo>
                  <a:lnTo>
                    <a:pt x="2" y="40"/>
                  </a:lnTo>
                  <a:lnTo>
                    <a:pt x="2" y="40"/>
                  </a:lnTo>
                  <a:lnTo>
                    <a:pt x="16" y="46"/>
                  </a:lnTo>
                  <a:lnTo>
                    <a:pt x="28" y="50"/>
                  </a:lnTo>
                  <a:lnTo>
                    <a:pt x="42" y="52"/>
                  </a:lnTo>
                  <a:lnTo>
                    <a:pt x="56" y="52"/>
                  </a:lnTo>
                  <a:lnTo>
                    <a:pt x="56" y="52"/>
                  </a:lnTo>
                  <a:lnTo>
                    <a:pt x="70" y="50"/>
                  </a:lnTo>
                  <a:lnTo>
                    <a:pt x="82" y="48"/>
                  </a:lnTo>
                  <a:lnTo>
                    <a:pt x="86" y="46"/>
                  </a:lnTo>
                  <a:lnTo>
                    <a:pt x="88" y="44"/>
                  </a:lnTo>
                  <a:lnTo>
                    <a:pt x="88" y="40"/>
                  </a:lnTo>
                  <a:lnTo>
                    <a:pt x="86" y="36"/>
                  </a:lnTo>
                  <a:lnTo>
                    <a:pt x="86" y="36"/>
                  </a:lnTo>
                  <a:lnTo>
                    <a:pt x="72" y="22"/>
                  </a:lnTo>
                  <a:lnTo>
                    <a:pt x="68" y="16"/>
                  </a:lnTo>
                  <a:lnTo>
                    <a:pt x="68" y="14"/>
                  </a:lnTo>
                  <a:lnTo>
                    <a:pt x="70" y="12"/>
                  </a:lnTo>
                  <a:lnTo>
                    <a:pt x="70" y="12"/>
                  </a:lnTo>
                  <a:lnTo>
                    <a:pt x="74" y="6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2" y="0"/>
                  </a:lnTo>
                  <a:lnTo>
                    <a:pt x="64" y="6"/>
                  </a:lnTo>
                  <a:lnTo>
                    <a:pt x="64" y="6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82" name="Freeform 1940"/>
            <p:cNvSpPr>
              <a:spLocks/>
            </p:cNvSpPr>
            <p:nvPr/>
          </p:nvSpPr>
          <p:spPr bwMode="auto">
            <a:xfrm>
              <a:off x="7358063" y="3214688"/>
              <a:ext cx="88900" cy="184150"/>
            </a:xfrm>
            <a:custGeom>
              <a:avLst/>
              <a:gdLst/>
              <a:ahLst/>
              <a:cxnLst>
                <a:cxn ang="0">
                  <a:pos x="12" y="22"/>
                </a:cxn>
                <a:cxn ang="0">
                  <a:pos x="12" y="22"/>
                </a:cxn>
                <a:cxn ang="0">
                  <a:pos x="16" y="14"/>
                </a:cxn>
                <a:cxn ang="0">
                  <a:pos x="18" y="8"/>
                </a:cxn>
                <a:cxn ang="0">
                  <a:pos x="24" y="2"/>
                </a:cxn>
                <a:cxn ang="0">
                  <a:pos x="28" y="0"/>
                </a:cxn>
                <a:cxn ang="0">
                  <a:pos x="36" y="0"/>
                </a:cxn>
                <a:cxn ang="0">
                  <a:pos x="42" y="6"/>
                </a:cxn>
                <a:cxn ang="0">
                  <a:pos x="50" y="16"/>
                </a:cxn>
                <a:cxn ang="0">
                  <a:pos x="50" y="16"/>
                </a:cxn>
                <a:cxn ang="0">
                  <a:pos x="56" y="30"/>
                </a:cxn>
                <a:cxn ang="0">
                  <a:pos x="60" y="42"/>
                </a:cxn>
                <a:cxn ang="0">
                  <a:pos x="60" y="54"/>
                </a:cxn>
                <a:cxn ang="0">
                  <a:pos x="60" y="64"/>
                </a:cxn>
                <a:cxn ang="0">
                  <a:pos x="56" y="84"/>
                </a:cxn>
                <a:cxn ang="0">
                  <a:pos x="54" y="94"/>
                </a:cxn>
                <a:cxn ang="0">
                  <a:pos x="54" y="102"/>
                </a:cxn>
                <a:cxn ang="0">
                  <a:pos x="54" y="102"/>
                </a:cxn>
                <a:cxn ang="0">
                  <a:pos x="56" y="108"/>
                </a:cxn>
                <a:cxn ang="0">
                  <a:pos x="58" y="112"/>
                </a:cxn>
                <a:cxn ang="0">
                  <a:pos x="66" y="118"/>
                </a:cxn>
                <a:cxn ang="0">
                  <a:pos x="76" y="124"/>
                </a:cxn>
                <a:cxn ang="0">
                  <a:pos x="82" y="130"/>
                </a:cxn>
                <a:cxn ang="0">
                  <a:pos x="86" y="138"/>
                </a:cxn>
                <a:cxn ang="0">
                  <a:pos x="86" y="138"/>
                </a:cxn>
                <a:cxn ang="0">
                  <a:pos x="90" y="148"/>
                </a:cxn>
                <a:cxn ang="0">
                  <a:pos x="92" y="160"/>
                </a:cxn>
                <a:cxn ang="0">
                  <a:pos x="96" y="182"/>
                </a:cxn>
                <a:cxn ang="0">
                  <a:pos x="96" y="190"/>
                </a:cxn>
                <a:cxn ang="0">
                  <a:pos x="94" y="196"/>
                </a:cxn>
                <a:cxn ang="0">
                  <a:pos x="92" y="200"/>
                </a:cxn>
                <a:cxn ang="0">
                  <a:pos x="88" y="198"/>
                </a:cxn>
                <a:cxn ang="0">
                  <a:pos x="88" y="198"/>
                </a:cxn>
                <a:cxn ang="0">
                  <a:pos x="74" y="182"/>
                </a:cxn>
                <a:cxn ang="0">
                  <a:pos x="48" y="158"/>
                </a:cxn>
                <a:cxn ang="0">
                  <a:pos x="48" y="158"/>
                </a:cxn>
                <a:cxn ang="0">
                  <a:pos x="18" y="130"/>
                </a:cxn>
                <a:cxn ang="0">
                  <a:pos x="8" y="120"/>
                </a:cxn>
                <a:cxn ang="0">
                  <a:pos x="2" y="108"/>
                </a:cxn>
                <a:cxn ang="0">
                  <a:pos x="2" y="108"/>
                </a:cxn>
                <a:cxn ang="0">
                  <a:pos x="0" y="100"/>
                </a:cxn>
                <a:cxn ang="0">
                  <a:pos x="0" y="88"/>
                </a:cxn>
                <a:cxn ang="0">
                  <a:pos x="4" y="58"/>
                </a:cxn>
                <a:cxn ang="0">
                  <a:pos x="12" y="22"/>
                </a:cxn>
                <a:cxn ang="0">
                  <a:pos x="12" y="22"/>
                </a:cxn>
              </a:cxnLst>
              <a:rect l="0" t="0" r="r" b="b"/>
              <a:pathLst>
                <a:path w="96" h="200">
                  <a:moveTo>
                    <a:pt x="12" y="22"/>
                  </a:moveTo>
                  <a:lnTo>
                    <a:pt x="12" y="22"/>
                  </a:lnTo>
                  <a:lnTo>
                    <a:pt x="16" y="14"/>
                  </a:lnTo>
                  <a:lnTo>
                    <a:pt x="18" y="8"/>
                  </a:lnTo>
                  <a:lnTo>
                    <a:pt x="24" y="2"/>
                  </a:lnTo>
                  <a:lnTo>
                    <a:pt x="28" y="0"/>
                  </a:lnTo>
                  <a:lnTo>
                    <a:pt x="36" y="0"/>
                  </a:lnTo>
                  <a:lnTo>
                    <a:pt x="42" y="6"/>
                  </a:lnTo>
                  <a:lnTo>
                    <a:pt x="50" y="16"/>
                  </a:lnTo>
                  <a:lnTo>
                    <a:pt x="50" y="16"/>
                  </a:lnTo>
                  <a:lnTo>
                    <a:pt x="56" y="30"/>
                  </a:lnTo>
                  <a:lnTo>
                    <a:pt x="60" y="42"/>
                  </a:lnTo>
                  <a:lnTo>
                    <a:pt x="60" y="54"/>
                  </a:lnTo>
                  <a:lnTo>
                    <a:pt x="60" y="64"/>
                  </a:lnTo>
                  <a:lnTo>
                    <a:pt x="56" y="84"/>
                  </a:lnTo>
                  <a:lnTo>
                    <a:pt x="54" y="94"/>
                  </a:lnTo>
                  <a:lnTo>
                    <a:pt x="54" y="102"/>
                  </a:lnTo>
                  <a:lnTo>
                    <a:pt x="54" y="102"/>
                  </a:lnTo>
                  <a:lnTo>
                    <a:pt x="56" y="108"/>
                  </a:lnTo>
                  <a:lnTo>
                    <a:pt x="58" y="112"/>
                  </a:lnTo>
                  <a:lnTo>
                    <a:pt x="66" y="118"/>
                  </a:lnTo>
                  <a:lnTo>
                    <a:pt x="76" y="124"/>
                  </a:lnTo>
                  <a:lnTo>
                    <a:pt x="82" y="130"/>
                  </a:lnTo>
                  <a:lnTo>
                    <a:pt x="86" y="138"/>
                  </a:lnTo>
                  <a:lnTo>
                    <a:pt x="86" y="138"/>
                  </a:lnTo>
                  <a:lnTo>
                    <a:pt x="90" y="148"/>
                  </a:lnTo>
                  <a:lnTo>
                    <a:pt x="92" y="160"/>
                  </a:lnTo>
                  <a:lnTo>
                    <a:pt x="96" y="182"/>
                  </a:lnTo>
                  <a:lnTo>
                    <a:pt x="96" y="190"/>
                  </a:lnTo>
                  <a:lnTo>
                    <a:pt x="94" y="196"/>
                  </a:lnTo>
                  <a:lnTo>
                    <a:pt x="92" y="200"/>
                  </a:lnTo>
                  <a:lnTo>
                    <a:pt x="88" y="198"/>
                  </a:lnTo>
                  <a:lnTo>
                    <a:pt x="88" y="198"/>
                  </a:lnTo>
                  <a:lnTo>
                    <a:pt x="74" y="182"/>
                  </a:lnTo>
                  <a:lnTo>
                    <a:pt x="48" y="158"/>
                  </a:lnTo>
                  <a:lnTo>
                    <a:pt x="48" y="158"/>
                  </a:lnTo>
                  <a:lnTo>
                    <a:pt x="18" y="130"/>
                  </a:lnTo>
                  <a:lnTo>
                    <a:pt x="8" y="120"/>
                  </a:lnTo>
                  <a:lnTo>
                    <a:pt x="2" y="108"/>
                  </a:lnTo>
                  <a:lnTo>
                    <a:pt x="2" y="108"/>
                  </a:lnTo>
                  <a:lnTo>
                    <a:pt x="0" y="100"/>
                  </a:lnTo>
                  <a:lnTo>
                    <a:pt x="0" y="88"/>
                  </a:lnTo>
                  <a:lnTo>
                    <a:pt x="4" y="58"/>
                  </a:lnTo>
                  <a:lnTo>
                    <a:pt x="12" y="22"/>
                  </a:lnTo>
                  <a:lnTo>
                    <a:pt x="12" y="2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83" name="Freeform 1941"/>
            <p:cNvSpPr>
              <a:spLocks/>
            </p:cNvSpPr>
            <p:nvPr/>
          </p:nvSpPr>
          <p:spPr bwMode="auto">
            <a:xfrm>
              <a:off x="7459663" y="3124200"/>
              <a:ext cx="19050" cy="3333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6" y="0"/>
                </a:cxn>
                <a:cxn ang="0">
                  <a:pos x="12" y="4"/>
                </a:cxn>
                <a:cxn ang="0">
                  <a:pos x="8" y="10"/>
                </a:cxn>
                <a:cxn ang="0">
                  <a:pos x="2" y="18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0" y="32"/>
                </a:cxn>
                <a:cxn ang="0">
                  <a:pos x="2" y="36"/>
                </a:cxn>
                <a:cxn ang="0">
                  <a:pos x="6" y="34"/>
                </a:cxn>
                <a:cxn ang="0">
                  <a:pos x="12" y="28"/>
                </a:cxn>
                <a:cxn ang="0">
                  <a:pos x="12" y="28"/>
                </a:cxn>
                <a:cxn ang="0">
                  <a:pos x="18" y="18"/>
                </a:cxn>
                <a:cxn ang="0">
                  <a:pos x="22" y="8"/>
                </a:cxn>
                <a:cxn ang="0">
                  <a:pos x="22" y="0"/>
                </a:cxn>
                <a:cxn ang="0">
                  <a:pos x="20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22" h="36">
                  <a:moveTo>
                    <a:pt x="16" y="0"/>
                  </a:moveTo>
                  <a:lnTo>
                    <a:pt x="16" y="0"/>
                  </a:lnTo>
                  <a:lnTo>
                    <a:pt x="12" y="4"/>
                  </a:lnTo>
                  <a:lnTo>
                    <a:pt x="8" y="10"/>
                  </a:lnTo>
                  <a:lnTo>
                    <a:pt x="2" y="18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32"/>
                  </a:lnTo>
                  <a:lnTo>
                    <a:pt x="2" y="36"/>
                  </a:lnTo>
                  <a:lnTo>
                    <a:pt x="6" y="34"/>
                  </a:lnTo>
                  <a:lnTo>
                    <a:pt x="12" y="28"/>
                  </a:lnTo>
                  <a:lnTo>
                    <a:pt x="12" y="28"/>
                  </a:lnTo>
                  <a:lnTo>
                    <a:pt x="18" y="18"/>
                  </a:lnTo>
                  <a:lnTo>
                    <a:pt x="22" y="8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84" name="Freeform 1942"/>
            <p:cNvSpPr>
              <a:spLocks/>
            </p:cNvSpPr>
            <p:nvPr/>
          </p:nvSpPr>
          <p:spPr bwMode="auto">
            <a:xfrm>
              <a:off x="7496175" y="3052763"/>
              <a:ext cx="33338" cy="36512"/>
            </a:xfrm>
            <a:custGeom>
              <a:avLst/>
              <a:gdLst/>
              <a:ahLst/>
              <a:cxnLst>
                <a:cxn ang="0">
                  <a:pos x="26" y="2"/>
                </a:cxn>
                <a:cxn ang="0">
                  <a:pos x="26" y="2"/>
                </a:cxn>
                <a:cxn ang="0">
                  <a:pos x="10" y="20"/>
                </a:cxn>
                <a:cxn ang="0">
                  <a:pos x="2" y="32"/>
                </a:cxn>
                <a:cxn ang="0">
                  <a:pos x="0" y="38"/>
                </a:cxn>
                <a:cxn ang="0">
                  <a:pos x="0" y="40"/>
                </a:cxn>
                <a:cxn ang="0">
                  <a:pos x="0" y="40"/>
                </a:cxn>
                <a:cxn ang="0">
                  <a:pos x="6" y="40"/>
                </a:cxn>
                <a:cxn ang="0">
                  <a:pos x="14" y="38"/>
                </a:cxn>
                <a:cxn ang="0">
                  <a:pos x="22" y="34"/>
                </a:cxn>
                <a:cxn ang="0">
                  <a:pos x="28" y="30"/>
                </a:cxn>
                <a:cxn ang="0">
                  <a:pos x="28" y="30"/>
                </a:cxn>
                <a:cxn ang="0">
                  <a:pos x="32" y="20"/>
                </a:cxn>
                <a:cxn ang="0">
                  <a:pos x="36" y="8"/>
                </a:cxn>
                <a:cxn ang="0">
                  <a:pos x="36" y="4"/>
                </a:cxn>
                <a:cxn ang="0">
                  <a:pos x="34" y="0"/>
                </a:cxn>
                <a:cxn ang="0">
                  <a:pos x="32" y="0"/>
                </a:cxn>
                <a:cxn ang="0">
                  <a:pos x="26" y="2"/>
                </a:cxn>
                <a:cxn ang="0">
                  <a:pos x="26" y="2"/>
                </a:cxn>
              </a:cxnLst>
              <a:rect l="0" t="0" r="r" b="b"/>
              <a:pathLst>
                <a:path w="36" h="40">
                  <a:moveTo>
                    <a:pt x="26" y="2"/>
                  </a:moveTo>
                  <a:lnTo>
                    <a:pt x="26" y="2"/>
                  </a:lnTo>
                  <a:lnTo>
                    <a:pt x="10" y="20"/>
                  </a:lnTo>
                  <a:lnTo>
                    <a:pt x="2" y="32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6" y="40"/>
                  </a:lnTo>
                  <a:lnTo>
                    <a:pt x="14" y="38"/>
                  </a:lnTo>
                  <a:lnTo>
                    <a:pt x="22" y="34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32" y="20"/>
                  </a:lnTo>
                  <a:lnTo>
                    <a:pt x="36" y="8"/>
                  </a:lnTo>
                  <a:lnTo>
                    <a:pt x="36" y="4"/>
                  </a:lnTo>
                  <a:lnTo>
                    <a:pt x="34" y="0"/>
                  </a:lnTo>
                  <a:lnTo>
                    <a:pt x="32" y="0"/>
                  </a:lnTo>
                  <a:lnTo>
                    <a:pt x="26" y="2"/>
                  </a:lnTo>
                  <a:lnTo>
                    <a:pt x="26" y="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85" name="Freeform 1943"/>
            <p:cNvSpPr>
              <a:spLocks/>
            </p:cNvSpPr>
            <p:nvPr/>
          </p:nvSpPr>
          <p:spPr bwMode="auto">
            <a:xfrm>
              <a:off x="7058025" y="3516313"/>
              <a:ext cx="249238" cy="252412"/>
            </a:xfrm>
            <a:custGeom>
              <a:avLst/>
              <a:gdLst/>
              <a:ahLst/>
              <a:cxnLst>
                <a:cxn ang="0">
                  <a:pos x="118" y="6"/>
                </a:cxn>
                <a:cxn ang="0">
                  <a:pos x="102" y="14"/>
                </a:cxn>
                <a:cxn ang="0">
                  <a:pos x="68" y="34"/>
                </a:cxn>
                <a:cxn ang="0">
                  <a:pos x="42" y="50"/>
                </a:cxn>
                <a:cxn ang="0">
                  <a:pos x="16" y="80"/>
                </a:cxn>
                <a:cxn ang="0">
                  <a:pos x="0" y="118"/>
                </a:cxn>
                <a:cxn ang="0">
                  <a:pos x="6" y="148"/>
                </a:cxn>
                <a:cxn ang="0">
                  <a:pos x="26" y="206"/>
                </a:cxn>
                <a:cxn ang="0">
                  <a:pos x="36" y="228"/>
                </a:cxn>
                <a:cxn ang="0">
                  <a:pos x="46" y="256"/>
                </a:cxn>
                <a:cxn ang="0">
                  <a:pos x="56" y="244"/>
                </a:cxn>
                <a:cxn ang="0">
                  <a:pos x="60" y="224"/>
                </a:cxn>
                <a:cxn ang="0">
                  <a:pos x="66" y="222"/>
                </a:cxn>
                <a:cxn ang="0">
                  <a:pos x="94" y="238"/>
                </a:cxn>
                <a:cxn ang="0">
                  <a:pos x="100" y="262"/>
                </a:cxn>
                <a:cxn ang="0">
                  <a:pos x="106" y="274"/>
                </a:cxn>
                <a:cxn ang="0">
                  <a:pos x="116" y="260"/>
                </a:cxn>
                <a:cxn ang="0">
                  <a:pos x="116" y="244"/>
                </a:cxn>
                <a:cxn ang="0">
                  <a:pos x="120" y="230"/>
                </a:cxn>
                <a:cxn ang="0">
                  <a:pos x="132" y="230"/>
                </a:cxn>
                <a:cxn ang="0">
                  <a:pos x="158" y="240"/>
                </a:cxn>
                <a:cxn ang="0">
                  <a:pos x="182" y="236"/>
                </a:cxn>
                <a:cxn ang="0">
                  <a:pos x="194" y="222"/>
                </a:cxn>
                <a:cxn ang="0">
                  <a:pos x="190" y="208"/>
                </a:cxn>
                <a:cxn ang="0">
                  <a:pos x="166" y="200"/>
                </a:cxn>
                <a:cxn ang="0">
                  <a:pos x="152" y="192"/>
                </a:cxn>
                <a:cxn ang="0">
                  <a:pos x="152" y="184"/>
                </a:cxn>
                <a:cxn ang="0">
                  <a:pos x="164" y="180"/>
                </a:cxn>
                <a:cxn ang="0">
                  <a:pos x="204" y="182"/>
                </a:cxn>
                <a:cxn ang="0">
                  <a:pos x="208" y="172"/>
                </a:cxn>
                <a:cxn ang="0">
                  <a:pos x="198" y="160"/>
                </a:cxn>
                <a:cxn ang="0">
                  <a:pos x="184" y="138"/>
                </a:cxn>
                <a:cxn ang="0">
                  <a:pos x="188" y="128"/>
                </a:cxn>
                <a:cxn ang="0">
                  <a:pos x="208" y="120"/>
                </a:cxn>
                <a:cxn ang="0">
                  <a:pos x="218" y="110"/>
                </a:cxn>
                <a:cxn ang="0">
                  <a:pos x="220" y="98"/>
                </a:cxn>
                <a:cxn ang="0">
                  <a:pos x="214" y="74"/>
                </a:cxn>
                <a:cxn ang="0">
                  <a:pos x="218" y="72"/>
                </a:cxn>
                <a:cxn ang="0">
                  <a:pos x="254" y="72"/>
                </a:cxn>
                <a:cxn ang="0">
                  <a:pos x="262" y="66"/>
                </a:cxn>
                <a:cxn ang="0">
                  <a:pos x="268" y="50"/>
                </a:cxn>
                <a:cxn ang="0">
                  <a:pos x="270" y="44"/>
                </a:cxn>
                <a:cxn ang="0">
                  <a:pos x="258" y="26"/>
                </a:cxn>
                <a:cxn ang="0">
                  <a:pos x="250" y="26"/>
                </a:cxn>
                <a:cxn ang="0">
                  <a:pos x="214" y="32"/>
                </a:cxn>
                <a:cxn ang="0">
                  <a:pos x="200" y="28"/>
                </a:cxn>
                <a:cxn ang="0">
                  <a:pos x="138" y="0"/>
                </a:cxn>
                <a:cxn ang="0">
                  <a:pos x="124" y="0"/>
                </a:cxn>
              </a:cxnLst>
              <a:rect l="0" t="0" r="r" b="b"/>
              <a:pathLst>
                <a:path w="270" h="274">
                  <a:moveTo>
                    <a:pt x="124" y="0"/>
                  </a:moveTo>
                  <a:lnTo>
                    <a:pt x="124" y="0"/>
                  </a:lnTo>
                  <a:lnTo>
                    <a:pt x="118" y="6"/>
                  </a:lnTo>
                  <a:lnTo>
                    <a:pt x="112" y="10"/>
                  </a:lnTo>
                  <a:lnTo>
                    <a:pt x="102" y="14"/>
                  </a:lnTo>
                  <a:lnTo>
                    <a:pt x="102" y="14"/>
                  </a:lnTo>
                  <a:lnTo>
                    <a:pt x="90" y="18"/>
                  </a:lnTo>
                  <a:lnTo>
                    <a:pt x="80" y="26"/>
                  </a:lnTo>
                  <a:lnTo>
                    <a:pt x="68" y="34"/>
                  </a:lnTo>
                  <a:lnTo>
                    <a:pt x="54" y="42"/>
                  </a:lnTo>
                  <a:lnTo>
                    <a:pt x="54" y="42"/>
                  </a:lnTo>
                  <a:lnTo>
                    <a:pt x="42" y="50"/>
                  </a:lnTo>
                  <a:lnTo>
                    <a:pt x="34" y="58"/>
                  </a:lnTo>
                  <a:lnTo>
                    <a:pt x="16" y="80"/>
                  </a:lnTo>
                  <a:lnTo>
                    <a:pt x="16" y="80"/>
                  </a:lnTo>
                  <a:lnTo>
                    <a:pt x="6" y="92"/>
                  </a:lnTo>
                  <a:lnTo>
                    <a:pt x="0" y="106"/>
                  </a:lnTo>
                  <a:lnTo>
                    <a:pt x="0" y="118"/>
                  </a:lnTo>
                  <a:lnTo>
                    <a:pt x="2" y="132"/>
                  </a:lnTo>
                  <a:lnTo>
                    <a:pt x="2" y="132"/>
                  </a:lnTo>
                  <a:lnTo>
                    <a:pt x="6" y="148"/>
                  </a:lnTo>
                  <a:lnTo>
                    <a:pt x="10" y="164"/>
                  </a:lnTo>
                  <a:lnTo>
                    <a:pt x="16" y="184"/>
                  </a:lnTo>
                  <a:lnTo>
                    <a:pt x="26" y="206"/>
                  </a:lnTo>
                  <a:lnTo>
                    <a:pt x="26" y="206"/>
                  </a:lnTo>
                  <a:lnTo>
                    <a:pt x="32" y="218"/>
                  </a:lnTo>
                  <a:lnTo>
                    <a:pt x="36" y="228"/>
                  </a:lnTo>
                  <a:lnTo>
                    <a:pt x="40" y="246"/>
                  </a:lnTo>
                  <a:lnTo>
                    <a:pt x="42" y="254"/>
                  </a:lnTo>
                  <a:lnTo>
                    <a:pt x="46" y="256"/>
                  </a:lnTo>
                  <a:lnTo>
                    <a:pt x="48" y="252"/>
                  </a:lnTo>
                  <a:lnTo>
                    <a:pt x="48" y="252"/>
                  </a:lnTo>
                  <a:lnTo>
                    <a:pt x="56" y="244"/>
                  </a:lnTo>
                  <a:lnTo>
                    <a:pt x="58" y="238"/>
                  </a:lnTo>
                  <a:lnTo>
                    <a:pt x="58" y="230"/>
                  </a:lnTo>
                  <a:lnTo>
                    <a:pt x="60" y="224"/>
                  </a:lnTo>
                  <a:lnTo>
                    <a:pt x="60" y="224"/>
                  </a:lnTo>
                  <a:lnTo>
                    <a:pt x="62" y="222"/>
                  </a:lnTo>
                  <a:lnTo>
                    <a:pt x="66" y="222"/>
                  </a:lnTo>
                  <a:lnTo>
                    <a:pt x="76" y="226"/>
                  </a:lnTo>
                  <a:lnTo>
                    <a:pt x="94" y="238"/>
                  </a:lnTo>
                  <a:lnTo>
                    <a:pt x="94" y="238"/>
                  </a:lnTo>
                  <a:lnTo>
                    <a:pt x="96" y="242"/>
                  </a:lnTo>
                  <a:lnTo>
                    <a:pt x="98" y="248"/>
                  </a:lnTo>
                  <a:lnTo>
                    <a:pt x="100" y="262"/>
                  </a:lnTo>
                  <a:lnTo>
                    <a:pt x="100" y="272"/>
                  </a:lnTo>
                  <a:lnTo>
                    <a:pt x="102" y="274"/>
                  </a:lnTo>
                  <a:lnTo>
                    <a:pt x="106" y="274"/>
                  </a:lnTo>
                  <a:lnTo>
                    <a:pt x="106" y="274"/>
                  </a:lnTo>
                  <a:lnTo>
                    <a:pt x="112" y="268"/>
                  </a:lnTo>
                  <a:lnTo>
                    <a:pt x="116" y="260"/>
                  </a:lnTo>
                  <a:lnTo>
                    <a:pt x="118" y="252"/>
                  </a:lnTo>
                  <a:lnTo>
                    <a:pt x="116" y="244"/>
                  </a:lnTo>
                  <a:lnTo>
                    <a:pt x="116" y="244"/>
                  </a:lnTo>
                  <a:lnTo>
                    <a:pt x="116" y="240"/>
                  </a:lnTo>
                  <a:lnTo>
                    <a:pt x="116" y="236"/>
                  </a:lnTo>
                  <a:lnTo>
                    <a:pt x="120" y="230"/>
                  </a:lnTo>
                  <a:lnTo>
                    <a:pt x="126" y="228"/>
                  </a:lnTo>
                  <a:lnTo>
                    <a:pt x="130" y="228"/>
                  </a:lnTo>
                  <a:lnTo>
                    <a:pt x="132" y="230"/>
                  </a:lnTo>
                  <a:lnTo>
                    <a:pt x="132" y="230"/>
                  </a:lnTo>
                  <a:lnTo>
                    <a:pt x="144" y="236"/>
                  </a:lnTo>
                  <a:lnTo>
                    <a:pt x="158" y="240"/>
                  </a:lnTo>
                  <a:lnTo>
                    <a:pt x="166" y="242"/>
                  </a:lnTo>
                  <a:lnTo>
                    <a:pt x="174" y="240"/>
                  </a:lnTo>
                  <a:lnTo>
                    <a:pt x="182" y="236"/>
                  </a:lnTo>
                  <a:lnTo>
                    <a:pt x="188" y="230"/>
                  </a:lnTo>
                  <a:lnTo>
                    <a:pt x="188" y="230"/>
                  </a:lnTo>
                  <a:lnTo>
                    <a:pt x="194" y="222"/>
                  </a:lnTo>
                  <a:lnTo>
                    <a:pt x="194" y="216"/>
                  </a:lnTo>
                  <a:lnTo>
                    <a:pt x="194" y="212"/>
                  </a:lnTo>
                  <a:lnTo>
                    <a:pt x="190" y="208"/>
                  </a:lnTo>
                  <a:lnTo>
                    <a:pt x="186" y="204"/>
                  </a:lnTo>
                  <a:lnTo>
                    <a:pt x="180" y="202"/>
                  </a:lnTo>
                  <a:lnTo>
                    <a:pt x="166" y="200"/>
                  </a:lnTo>
                  <a:lnTo>
                    <a:pt x="166" y="200"/>
                  </a:lnTo>
                  <a:lnTo>
                    <a:pt x="156" y="196"/>
                  </a:lnTo>
                  <a:lnTo>
                    <a:pt x="152" y="192"/>
                  </a:lnTo>
                  <a:lnTo>
                    <a:pt x="150" y="190"/>
                  </a:lnTo>
                  <a:lnTo>
                    <a:pt x="150" y="188"/>
                  </a:lnTo>
                  <a:lnTo>
                    <a:pt x="152" y="184"/>
                  </a:lnTo>
                  <a:lnTo>
                    <a:pt x="158" y="182"/>
                  </a:lnTo>
                  <a:lnTo>
                    <a:pt x="164" y="180"/>
                  </a:lnTo>
                  <a:lnTo>
                    <a:pt x="164" y="180"/>
                  </a:lnTo>
                  <a:lnTo>
                    <a:pt x="182" y="180"/>
                  </a:lnTo>
                  <a:lnTo>
                    <a:pt x="198" y="182"/>
                  </a:lnTo>
                  <a:lnTo>
                    <a:pt x="204" y="182"/>
                  </a:lnTo>
                  <a:lnTo>
                    <a:pt x="208" y="182"/>
                  </a:lnTo>
                  <a:lnTo>
                    <a:pt x="208" y="178"/>
                  </a:lnTo>
                  <a:lnTo>
                    <a:pt x="208" y="172"/>
                  </a:lnTo>
                  <a:lnTo>
                    <a:pt x="208" y="172"/>
                  </a:lnTo>
                  <a:lnTo>
                    <a:pt x="204" y="166"/>
                  </a:lnTo>
                  <a:lnTo>
                    <a:pt x="198" y="160"/>
                  </a:lnTo>
                  <a:lnTo>
                    <a:pt x="188" y="148"/>
                  </a:lnTo>
                  <a:lnTo>
                    <a:pt x="186" y="144"/>
                  </a:lnTo>
                  <a:lnTo>
                    <a:pt x="184" y="138"/>
                  </a:lnTo>
                  <a:lnTo>
                    <a:pt x="184" y="134"/>
                  </a:lnTo>
                  <a:lnTo>
                    <a:pt x="188" y="128"/>
                  </a:lnTo>
                  <a:lnTo>
                    <a:pt x="188" y="128"/>
                  </a:lnTo>
                  <a:lnTo>
                    <a:pt x="192" y="124"/>
                  </a:lnTo>
                  <a:lnTo>
                    <a:pt x="198" y="122"/>
                  </a:lnTo>
                  <a:lnTo>
                    <a:pt x="208" y="120"/>
                  </a:lnTo>
                  <a:lnTo>
                    <a:pt x="212" y="118"/>
                  </a:lnTo>
                  <a:lnTo>
                    <a:pt x="214" y="114"/>
                  </a:lnTo>
                  <a:lnTo>
                    <a:pt x="218" y="110"/>
                  </a:lnTo>
                  <a:lnTo>
                    <a:pt x="220" y="104"/>
                  </a:lnTo>
                  <a:lnTo>
                    <a:pt x="220" y="104"/>
                  </a:lnTo>
                  <a:lnTo>
                    <a:pt x="220" y="98"/>
                  </a:lnTo>
                  <a:lnTo>
                    <a:pt x="218" y="92"/>
                  </a:lnTo>
                  <a:lnTo>
                    <a:pt x="216" y="82"/>
                  </a:lnTo>
                  <a:lnTo>
                    <a:pt x="214" y="74"/>
                  </a:lnTo>
                  <a:lnTo>
                    <a:pt x="214" y="72"/>
                  </a:lnTo>
                  <a:lnTo>
                    <a:pt x="218" y="72"/>
                  </a:lnTo>
                  <a:lnTo>
                    <a:pt x="218" y="72"/>
                  </a:lnTo>
                  <a:lnTo>
                    <a:pt x="230" y="72"/>
                  </a:lnTo>
                  <a:lnTo>
                    <a:pt x="242" y="72"/>
                  </a:lnTo>
                  <a:lnTo>
                    <a:pt x="254" y="72"/>
                  </a:lnTo>
                  <a:lnTo>
                    <a:pt x="258" y="70"/>
                  </a:lnTo>
                  <a:lnTo>
                    <a:pt x="262" y="66"/>
                  </a:lnTo>
                  <a:lnTo>
                    <a:pt x="262" y="66"/>
                  </a:lnTo>
                  <a:lnTo>
                    <a:pt x="266" y="58"/>
                  </a:lnTo>
                  <a:lnTo>
                    <a:pt x="268" y="54"/>
                  </a:lnTo>
                  <a:lnTo>
                    <a:pt x="268" y="50"/>
                  </a:lnTo>
                  <a:lnTo>
                    <a:pt x="270" y="46"/>
                  </a:lnTo>
                  <a:lnTo>
                    <a:pt x="270" y="46"/>
                  </a:lnTo>
                  <a:lnTo>
                    <a:pt x="270" y="44"/>
                  </a:lnTo>
                  <a:lnTo>
                    <a:pt x="270" y="40"/>
                  </a:lnTo>
                  <a:lnTo>
                    <a:pt x="266" y="32"/>
                  </a:lnTo>
                  <a:lnTo>
                    <a:pt x="258" y="26"/>
                  </a:lnTo>
                  <a:lnTo>
                    <a:pt x="254" y="26"/>
                  </a:lnTo>
                  <a:lnTo>
                    <a:pt x="250" y="26"/>
                  </a:lnTo>
                  <a:lnTo>
                    <a:pt x="250" y="26"/>
                  </a:lnTo>
                  <a:lnTo>
                    <a:pt x="240" y="30"/>
                  </a:lnTo>
                  <a:lnTo>
                    <a:pt x="228" y="32"/>
                  </a:lnTo>
                  <a:lnTo>
                    <a:pt x="214" y="32"/>
                  </a:lnTo>
                  <a:lnTo>
                    <a:pt x="208" y="32"/>
                  </a:lnTo>
                  <a:lnTo>
                    <a:pt x="200" y="28"/>
                  </a:lnTo>
                  <a:lnTo>
                    <a:pt x="200" y="28"/>
                  </a:lnTo>
                  <a:lnTo>
                    <a:pt x="182" y="20"/>
                  </a:lnTo>
                  <a:lnTo>
                    <a:pt x="160" y="8"/>
                  </a:lnTo>
                  <a:lnTo>
                    <a:pt x="138" y="0"/>
                  </a:lnTo>
                  <a:lnTo>
                    <a:pt x="130" y="0"/>
                  </a:lnTo>
                  <a:lnTo>
                    <a:pt x="124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86" name="Freeform 1959"/>
            <p:cNvSpPr>
              <a:spLocks/>
            </p:cNvSpPr>
            <p:nvPr/>
          </p:nvSpPr>
          <p:spPr bwMode="auto">
            <a:xfrm>
              <a:off x="6773863" y="1195388"/>
              <a:ext cx="114300" cy="285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6" y="8"/>
                </a:cxn>
                <a:cxn ang="0">
                  <a:pos x="10" y="12"/>
                </a:cxn>
                <a:cxn ang="0">
                  <a:pos x="16" y="16"/>
                </a:cxn>
                <a:cxn ang="0">
                  <a:pos x="26" y="18"/>
                </a:cxn>
                <a:cxn ang="0">
                  <a:pos x="36" y="18"/>
                </a:cxn>
                <a:cxn ang="0">
                  <a:pos x="36" y="18"/>
                </a:cxn>
                <a:cxn ang="0">
                  <a:pos x="70" y="18"/>
                </a:cxn>
                <a:cxn ang="0">
                  <a:pos x="82" y="18"/>
                </a:cxn>
                <a:cxn ang="0">
                  <a:pos x="90" y="22"/>
                </a:cxn>
                <a:cxn ang="0">
                  <a:pos x="90" y="22"/>
                </a:cxn>
                <a:cxn ang="0">
                  <a:pos x="100" y="26"/>
                </a:cxn>
                <a:cxn ang="0">
                  <a:pos x="112" y="28"/>
                </a:cxn>
                <a:cxn ang="0">
                  <a:pos x="124" y="30"/>
                </a:cxn>
                <a:cxn ang="0">
                  <a:pos x="0" y="0"/>
                </a:cxn>
              </a:cxnLst>
              <a:rect l="0" t="0" r="r" b="b"/>
              <a:pathLst>
                <a:path w="124" h="30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6" y="8"/>
                  </a:lnTo>
                  <a:lnTo>
                    <a:pt x="10" y="12"/>
                  </a:lnTo>
                  <a:lnTo>
                    <a:pt x="16" y="16"/>
                  </a:lnTo>
                  <a:lnTo>
                    <a:pt x="26" y="18"/>
                  </a:lnTo>
                  <a:lnTo>
                    <a:pt x="36" y="18"/>
                  </a:lnTo>
                  <a:lnTo>
                    <a:pt x="36" y="18"/>
                  </a:lnTo>
                  <a:lnTo>
                    <a:pt x="70" y="18"/>
                  </a:lnTo>
                  <a:lnTo>
                    <a:pt x="82" y="18"/>
                  </a:lnTo>
                  <a:lnTo>
                    <a:pt x="90" y="22"/>
                  </a:lnTo>
                  <a:lnTo>
                    <a:pt x="90" y="22"/>
                  </a:lnTo>
                  <a:lnTo>
                    <a:pt x="100" y="26"/>
                  </a:lnTo>
                  <a:lnTo>
                    <a:pt x="112" y="28"/>
                  </a:lnTo>
                  <a:lnTo>
                    <a:pt x="124" y="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87" name="Freeform 1960"/>
            <p:cNvSpPr>
              <a:spLocks/>
            </p:cNvSpPr>
            <p:nvPr/>
          </p:nvSpPr>
          <p:spPr bwMode="auto">
            <a:xfrm>
              <a:off x="6773863" y="1195388"/>
              <a:ext cx="114300" cy="285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6" y="8"/>
                </a:cxn>
                <a:cxn ang="0">
                  <a:pos x="10" y="12"/>
                </a:cxn>
                <a:cxn ang="0">
                  <a:pos x="16" y="16"/>
                </a:cxn>
                <a:cxn ang="0">
                  <a:pos x="26" y="18"/>
                </a:cxn>
                <a:cxn ang="0">
                  <a:pos x="36" y="18"/>
                </a:cxn>
                <a:cxn ang="0">
                  <a:pos x="36" y="18"/>
                </a:cxn>
                <a:cxn ang="0">
                  <a:pos x="70" y="18"/>
                </a:cxn>
                <a:cxn ang="0">
                  <a:pos x="82" y="18"/>
                </a:cxn>
                <a:cxn ang="0">
                  <a:pos x="90" y="22"/>
                </a:cxn>
                <a:cxn ang="0">
                  <a:pos x="90" y="22"/>
                </a:cxn>
                <a:cxn ang="0">
                  <a:pos x="100" y="26"/>
                </a:cxn>
                <a:cxn ang="0">
                  <a:pos x="112" y="28"/>
                </a:cxn>
                <a:cxn ang="0">
                  <a:pos x="124" y="30"/>
                </a:cxn>
              </a:cxnLst>
              <a:rect l="0" t="0" r="r" b="b"/>
              <a:pathLst>
                <a:path w="124" h="30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6" y="8"/>
                  </a:lnTo>
                  <a:lnTo>
                    <a:pt x="10" y="12"/>
                  </a:lnTo>
                  <a:lnTo>
                    <a:pt x="16" y="16"/>
                  </a:lnTo>
                  <a:lnTo>
                    <a:pt x="26" y="18"/>
                  </a:lnTo>
                  <a:lnTo>
                    <a:pt x="36" y="18"/>
                  </a:lnTo>
                  <a:lnTo>
                    <a:pt x="36" y="18"/>
                  </a:lnTo>
                  <a:lnTo>
                    <a:pt x="70" y="18"/>
                  </a:lnTo>
                  <a:lnTo>
                    <a:pt x="82" y="18"/>
                  </a:lnTo>
                  <a:lnTo>
                    <a:pt x="90" y="22"/>
                  </a:lnTo>
                  <a:lnTo>
                    <a:pt x="90" y="22"/>
                  </a:lnTo>
                  <a:lnTo>
                    <a:pt x="100" y="26"/>
                  </a:lnTo>
                  <a:lnTo>
                    <a:pt x="112" y="28"/>
                  </a:lnTo>
                  <a:lnTo>
                    <a:pt x="124" y="30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88" name="Freeform 1962"/>
            <p:cNvSpPr>
              <a:spLocks/>
            </p:cNvSpPr>
            <p:nvPr/>
          </p:nvSpPr>
          <p:spPr bwMode="auto">
            <a:xfrm>
              <a:off x="6884988" y="3651250"/>
              <a:ext cx="142875" cy="130175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24" y="64"/>
                </a:cxn>
                <a:cxn ang="0">
                  <a:pos x="14" y="78"/>
                </a:cxn>
                <a:cxn ang="0">
                  <a:pos x="2" y="98"/>
                </a:cxn>
                <a:cxn ang="0">
                  <a:pos x="2" y="114"/>
                </a:cxn>
                <a:cxn ang="0">
                  <a:pos x="8" y="132"/>
                </a:cxn>
                <a:cxn ang="0">
                  <a:pos x="16" y="142"/>
                </a:cxn>
                <a:cxn ang="0">
                  <a:pos x="14" y="134"/>
                </a:cxn>
                <a:cxn ang="0">
                  <a:pos x="14" y="128"/>
                </a:cxn>
                <a:cxn ang="0">
                  <a:pos x="22" y="128"/>
                </a:cxn>
                <a:cxn ang="0">
                  <a:pos x="50" y="136"/>
                </a:cxn>
                <a:cxn ang="0">
                  <a:pos x="72" y="136"/>
                </a:cxn>
                <a:cxn ang="0">
                  <a:pos x="76" y="134"/>
                </a:cxn>
                <a:cxn ang="0">
                  <a:pos x="82" y="124"/>
                </a:cxn>
                <a:cxn ang="0">
                  <a:pos x="88" y="114"/>
                </a:cxn>
                <a:cxn ang="0">
                  <a:pos x="96" y="112"/>
                </a:cxn>
                <a:cxn ang="0">
                  <a:pos x="100" y="116"/>
                </a:cxn>
                <a:cxn ang="0">
                  <a:pos x="100" y="116"/>
                </a:cxn>
                <a:cxn ang="0">
                  <a:pos x="104" y="104"/>
                </a:cxn>
                <a:cxn ang="0">
                  <a:pos x="114" y="86"/>
                </a:cxn>
                <a:cxn ang="0">
                  <a:pos x="122" y="74"/>
                </a:cxn>
                <a:cxn ang="0">
                  <a:pos x="142" y="42"/>
                </a:cxn>
                <a:cxn ang="0">
                  <a:pos x="150" y="32"/>
                </a:cxn>
                <a:cxn ang="0">
                  <a:pos x="154" y="22"/>
                </a:cxn>
                <a:cxn ang="0">
                  <a:pos x="152" y="12"/>
                </a:cxn>
                <a:cxn ang="0">
                  <a:pos x="146" y="4"/>
                </a:cxn>
                <a:cxn ang="0">
                  <a:pos x="136" y="2"/>
                </a:cxn>
                <a:cxn ang="0">
                  <a:pos x="124" y="2"/>
                </a:cxn>
                <a:cxn ang="0">
                  <a:pos x="108" y="0"/>
                </a:cxn>
                <a:cxn ang="0">
                  <a:pos x="90" y="10"/>
                </a:cxn>
                <a:cxn ang="0">
                  <a:pos x="50" y="34"/>
                </a:cxn>
                <a:cxn ang="0">
                  <a:pos x="44" y="38"/>
                </a:cxn>
                <a:cxn ang="0">
                  <a:pos x="32" y="38"/>
                </a:cxn>
              </a:cxnLst>
              <a:rect l="0" t="0" r="r" b="b"/>
              <a:pathLst>
                <a:path w="154" h="142">
                  <a:moveTo>
                    <a:pt x="32" y="38"/>
                  </a:moveTo>
                  <a:lnTo>
                    <a:pt x="32" y="38"/>
                  </a:lnTo>
                  <a:lnTo>
                    <a:pt x="28" y="52"/>
                  </a:lnTo>
                  <a:lnTo>
                    <a:pt x="24" y="64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4" y="92"/>
                  </a:lnTo>
                  <a:lnTo>
                    <a:pt x="2" y="98"/>
                  </a:lnTo>
                  <a:lnTo>
                    <a:pt x="0" y="106"/>
                  </a:lnTo>
                  <a:lnTo>
                    <a:pt x="2" y="114"/>
                  </a:lnTo>
                  <a:lnTo>
                    <a:pt x="4" y="122"/>
                  </a:lnTo>
                  <a:lnTo>
                    <a:pt x="8" y="132"/>
                  </a:lnTo>
                  <a:lnTo>
                    <a:pt x="16" y="142"/>
                  </a:lnTo>
                  <a:lnTo>
                    <a:pt x="16" y="142"/>
                  </a:lnTo>
                  <a:lnTo>
                    <a:pt x="14" y="140"/>
                  </a:lnTo>
                  <a:lnTo>
                    <a:pt x="14" y="134"/>
                  </a:lnTo>
                  <a:lnTo>
                    <a:pt x="14" y="130"/>
                  </a:lnTo>
                  <a:lnTo>
                    <a:pt x="14" y="128"/>
                  </a:lnTo>
                  <a:lnTo>
                    <a:pt x="18" y="128"/>
                  </a:lnTo>
                  <a:lnTo>
                    <a:pt x="22" y="128"/>
                  </a:lnTo>
                  <a:lnTo>
                    <a:pt x="22" y="128"/>
                  </a:lnTo>
                  <a:lnTo>
                    <a:pt x="50" y="136"/>
                  </a:lnTo>
                  <a:lnTo>
                    <a:pt x="66" y="138"/>
                  </a:lnTo>
                  <a:lnTo>
                    <a:pt x="72" y="136"/>
                  </a:lnTo>
                  <a:lnTo>
                    <a:pt x="76" y="134"/>
                  </a:lnTo>
                  <a:lnTo>
                    <a:pt x="76" y="134"/>
                  </a:lnTo>
                  <a:lnTo>
                    <a:pt x="80" y="130"/>
                  </a:lnTo>
                  <a:lnTo>
                    <a:pt x="82" y="124"/>
                  </a:lnTo>
                  <a:lnTo>
                    <a:pt x="86" y="116"/>
                  </a:lnTo>
                  <a:lnTo>
                    <a:pt x="88" y="114"/>
                  </a:lnTo>
                  <a:lnTo>
                    <a:pt x="92" y="112"/>
                  </a:lnTo>
                  <a:lnTo>
                    <a:pt x="96" y="112"/>
                  </a:lnTo>
                  <a:lnTo>
                    <a:pt x="100" y="116"/>
                  </a:lnTo>
                  <a:lnTo>
                    <a:pt x="100" y="116"/>
                  </a:lnTo>
                  <a:lnTo>
                    <a:pt x="108" y="122"/>
                  </a:lnTo>
                  <a:lnTo>
                    <a:pt x="100" y="116"/>
                  </a:lnTo>
                  <a:lnTo>
                    <a:pt x="100" y="116"/>
                  </a:lnTo>
                  <a:lnTo>
                    <a:pt x="104" y="104"/>
                  </a:lnTo>
                  <a:lnTo>
                    <a:pt x="108" y="94"/>
                  </a:lnTo>
                  <a:lnTo>
                    <a:pt x="114" y="86"/>
                  </a:lnTo>
                  <a:lnTo>
                    <a:pt x="114" y="86"/>
                  </a:lnTo>
                  <a:lnTo>
                    <a:pt x="122" y="74"/>
                  </a:lnTo>
                  <a:lnTo>
                    <a:pt x="132" y="58"/>
                  </a:lnTo>
                  <a:lnTo>
                    <a:pt x="142" y="42"/>
                  </a:lnTo>
                  <a:lnTo>
                    <a:pt x="150" y="32"/>
                  </a:lnTo>
                  <a:lnTo>
                    <a:pt x="150" y="32"/>
                  </a:lnTo>
                  <a:lnTo>
                    <a:pt x="152" y="28"/>
                  </a:lnTo>
                  <a:lnTo>
                    <a:pt x="154" y="22"/>
                  </a:lnTo>
                  <a:lnTo>
                    <a:pt x="154" y="18"/>
                  </a:lnTo>
                  <a:lnTo>
                    <a:pt x="152" y="12"/>
                  </a:lnTo>
                  <a:lnTo>
                    <a:pt x="150" y="8"/>
                  </a:lnTo>
                  <a:lnTo>
                    <a:pt x="146" y="4"/>
                  </a:lnTo>
                  <a:lnTo>
                    <a:pt x="142" y="2"/>
                  </a:lnTo>
                  <a:lnTo>
                    <a:pt x="136" y="2"/>
                  </a:lnTo>
                  <a:lnTo>
                    <a:pt x="136" y="2"/>
                  </a:lnTo>
                  <a:lnTo>
                    <a:pt x="124" y="2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0" y="4"/>
                  </a:lnTo>
                  <a:lnTo>
                    <a:pt x="90" y="10"/>
                  </a:lnTo>
                  <a:lnTo>
                    <a:pt x="80" y="18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4" y="38"/>
                  </a:lnTo>
                  <a:lnTo>
                    <a:pt x="38" y="40"/>
                  </a:lnTo>
                  <a:lnTo>
                    <a:pt x="32" y="38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89" name="Freeform 1963"/>
            <p:cNvSpPr>
              <a:spLocks/>
            </p:cNvSpPr>
            <p:nvPr/>
          </p:nvSpPr>
          <p:spPr bwMode="auto">
            <a:xfrm>
              <a:off x="6884988" y="3651250"/>
              <a:ext cx="142875" cy="130175"/>
            </a:xfrm>
            <a:custGeom>
              <a:avLst/>
              <a:gdLst/>
              <a:ahLst/>
              <a:cxnLst>
                <a:cxn ang="0">
                  <a:pos x="32" y="38"/>
                </a:cxn>
                <a:cxn ang="0">
                  <a:pos x="24" y="64"/>
                </a:cxn>
                <a:cxn ang="0">
                  <a:pos x="14" y="78"/>
                </a:cxn>
                <a:cxn ang="0">
                  <a:pos x="2" y="98"/>
                </a:cxn>
                <a:cxn ang="0">
                  <a:pos x="2" y="114"/>
                </a:cxn>
                <a:cxn ang="0">
                  <a:pos x="8" y="132"/>
                </a:cxn>
                <a:cxn ang="0">
                  <a:pos x="16" y="142"/>
                </a:cxn>
                <a:cxn ang="0">
                  <a:pos x="14" y="134"/>
                </a:cxn>
                <a:cxn ang="0">
                  <a:pos x="14" y="128"/>
                </a:cxn>
                <a:cxn ang="0">
                  <a:pos x="22" y="128"/>
                </a:cxn>
                <a:cxn ang="0">
                  <a:pos x="50" y="136"/>
                </a:cxn>
                <a:cxn ang="0">
                  <a:pos x="72" y="136"/>
                </a:cxn>
                <a:cxn ang="0">
                  <a:pos x="76" y="134"/>
                </a:cxn>
                <a:cxn ang="0">
                  <a:pos x="82" y="124"/>
                </a:cxn>
                <a:cxn ang="0">
                  <a:pos x="88" y="114"/>
                </a:cxn>
                <a:cxn ang="0">
                  <a:pos x="96" y="112"/>
                </a:cxn>
                <a:cxn ang="0">
                  <a:pos x="100" y="116"/>
                </a:cxn>
                <a:cxn ang="0">
                  <a:pos x="100" y="116"/>
                </a:cxn>
                <a:cxn ang="0">
                  <a:pos x="104" y="104"/>
                </a:cxn>
                <a:cxn ang="0">
                  <a:pos x="114" y="86"/>
                </a:cxn>
                <a:cxn ang="0">
                  <a:pos x="122" y="74"/>
                </a:cxn>
                <a:cxn ang="0">
                  <a:pos x="142" y="42"/>
                </a:cxn>
                <a:cxn ang="0">
                  <a:pos x="150" y="32"/>
                </a:cxn>
                <a:cxn ang="0">
                  <a:pos x="154" y="22"/>
                </a:cxn>
                <a:cxn ang="0">
                  <a:pos x="152" y="12"/>
                </a:cxn>
                <a:cxn ang="0">
                  <a:pos x="146" y="4"/>
                </a:cxn>
                <a:cxn ang="0">
                  <a:pos x="136" y="2"/>
                </a:cxn>
                <a:cxn ang="0">
                  <a:pos x="124" y="2"/>
                </a:cxn>
                <a:cxn ang="0">
                  <a:pos x="108" y="0"/>
                </a:cxn>
                <a:cxn ang="0">
                  <a:pos x="90" y="10"/>
                </a:cxn>
                <a:cxn ang="0">
                  <a:pos x="50" y="34"/>
                </a:cxn>
                <a:cxn ang="0">
                  <a:pos x="44" y="38"/>
                </a:cxn>
                <a:cxn ang="0">
                  <a:pos x="32" y="38"/>
                </a:cxn>
              </a:cxnLst>
              <a:rect l="0" t="0" r="r" b="b"/>
              <a:pathLst>
                <a:path w="154" h="142">
                  <a:moveTo>
                    <a:pt x="32" y="38"/>
                  </a:moveTo>
                  <a:lnTo>
                    <a:pt x="32" y="38"/>
                  </a:lnTo>
                  <a:lnTo>
                    <a:pt x="28" y="52"/>
                  </a:lnTo>
                  <a:lnTo>
                    <a:pt x="24" y="64"/>
                  </a:lnTo>
                  <a:lnTo>
                    <a:pt x="14" y="78"/>
                  </a:lnTo>
                  <a:lnTo>
                    <a:pt x="14" y="78"/>
                  </a:lnTo>
                  <a:lnTo>
                    <a:pt x="4" y="92"/>
                  </a:lnTo>
                  <a:lnTo>
                    <a:pt x="2" y="98"/>
                  </a:lnTo>
                  <a:lnTo>
                    <a:pt x="0" y="106"/>
                  </a:lnTo>
                  <a:lnTo>
                    <a:pt x="2" y="114"/>
                  </a:lnTo>
                  <a:lnTo>
                    <a:pt x="4" y="122"/>
                  </a:lnTo>
                  <a:lnTo>
                    <a:pt x="8" y="132"/>
                  </a:lnTo>
                  <a:lnTo>
                    <a:pt x="16" y="142"/>
                  </a:lnTo>
                  <a:lnTo>
                    <a:pt x="16" y="142"/>
                  </a:lnTo>
                  <a:lnTo>
                    <a:pt x="14" y="140"/>
                  </a:lnTo>
                  <a:lnTo>
                    <a:pt x="14" y="134"/>
                  </a:lnTo>
                  <a:lnTo>
                    <a:pt x="14" y="130"/>
                  </a:lnTo>
                  <a:lnTo>
                    <a:pt x="14" y="128"/>
                  </a:lnTo>
                  <a:lnTo>
                    <a:pt x="18" y="128"/>
                  </a:lnTo>
                  <a:lnTo>
                    <a:pt x="22" y="128"/>
                  </a:lnTo>
                  <a:lnTo>
                    <a:pt x="22" y="128"/>
                  </a:lnTo>
                  <a:lnTo>
                    <a:pt x="50" y="136"/>
                  </a:lnTo>
                  <a:lnTo>
                    <a:pt x="66" y="138"/>
                  </a:lnTo>
                  <a:lnTo>
                    <a:pt x="72" y="136"/>
                  </a:lnTo>
                  <a:lnTo>
                    <a:pt x="76" y="134"/>
                  </a:lnTo>
                  <a:lnTo>
                    <a:pt x="76" y="134"/>
                  </a:lnTo>
                  <a:lnTo>
                    <a:pt x="80" y="130"/>
                  </a:lnTo>
                  <a:lnTo>
                    <a:pt x="82" y="124"/>
                  </a:lnTo>
                  <a:lnTo>
                    <a:pt x="86" y="116"/>
                  </a:lnTo>
                  <a:lnTo>
                    <a:pt x="88" y="114"/>
                  </a:lnTo>
                  <a:lnTo>
                    <a:pt x="92" y="112"/>
                  </a:lnTo>
                  <a:lnTo>
                    <a:pt x="96" y="112"/>
                  </a:lnTo>
                  <a:lnTo>
                    <a:pt x="100" y="116"/>
                  </a:lnTo>
                  <a:lnTo>
                    <a:pt x="100" y="116"/>
                  </a:lnTo>
                  <a:lnTo>
                    <a:pt x="108" y="122"/>
                  </a:lnTo>
                  <a:lnTo>
                    <a:pt x="100" y="116"/>
                  </a:lnTo>
                  <a:lnTo>
                    <a:pt x="100" y="116"/>
                  </a:lnTo>
                  <a:lnTo>
                    <a:pt x="104" y="104"/>
                  </a:lnTo>
                  <a:lnTo>
                    <a:pt x="108" y="94"/>
                  </a:lnTo>
                  <a:lnTo>
                    <a:pt x="114" y="86"/>
                  </a:lnTo>
                  <a:lnTo>
                    <a:pt x="114" y="86"/>
                  </a:lnTo>
                  <a:lnTo>
                    <a:pt x="122" y="74"/>
                  </a:lnTo>
                  <a:lnTo>
                    <a:pt x="132" y="58"/>
                  </a:lnTo>
                  <a:lnTo>
                    <a:pt x="142" y="42"/>
                  </a:lnTo>
                  <a:lnTo>
                    <a:pt x="150" y="32"/>
                  </a:lnTo>
                  <a:lnTo>
                    <a:pt x="150" y="32"/>
                  </a:lnTo>
                  <a:lnTo>
                    <a:pt x="152" y="28"/>
                  </a:lnTo>
                  <a:lnTo>
                    <a:pt x="154" y="22"/>
                  </a:lnTo>
                  <a:lnTo>
                    <a:pt x="154" y="18"/>
                  </a:lnTo>
                  <a:lnTo>
                    <a:pt x="152" y="12"/>
                  </a:lnTo>
                  <a:lnTo>
                    <a:pt x="150" y="8"/>
                  </a:lnTo>
                  <a:lnTo>
                    <a:pt x="146" y="4"/>
                  </a:lnTo>
                  <a:lnTo>
                    <a:pt x="142" y="2"/>
                  </a:lnTo>
                  <a:lnTo>
                    <a:pt x="136" y="2"/>
                  </a:lnTo>
                  <a:lnTo>
                    <a:pt x="136" y="2"/>
                  </a:lnTo>
                  <a:lnTo>
                    <a:pt x="124" y="2"/>
                  </a:lnTo>
                  <a:lnTo>
                    <a:pt x="114" y="0"/>
                  </a:lnTo>
                  <a:lnTo>
                    <a:pt x="108" y="0"/>
                  </a:lnTo>
                  <a:lnTo>
                    <a:pt x="100" y="4"/>
                  </a:lnTo>
                  <a:lnTo>
                    <a:pt x="90" y="10"/>
                  </a:lnTo>
                  <a:lnTo>
                    <a:pt x="80" y="18"/>
                  </a:lnTo>
                  <a:lnTo>
                    <a:pt x="50" y="34"/>
                  </a:lnTo>
                  <a:lnTo>
                    <a:pt x="50" y="34"/>
                  </a:lnTo>
                  <a:lnTo>
                    <a:pt x="44" y="38"/>
                  </a:lnTo>
                  <a:lnTo>
                    <a:pt x="38" y="40"/>
                  </a:lnTo>
                  <a:lnTo>
                    <a:pt x="32" y="38"/>
                  </a:lnTo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90" name="Freeform 1916"/>
            <p:cNvSpPr>
              <a:spLocks/>
            </p:cNvSpPr>
            <p:nvPr/>
          </p:nvSpPr>
          <p:spPr bwMode="auto">
            <a:xfrm>
              <a:off x="7405688" y="2203450"/>
              <a:ext cx="454025" cy="423863"/>
            </a:xfrm>
            <a:custGeom>
              <a:avLst/>
              <a:gdLst/>
              <a:ahLst/>
              <a:cxnLst>
                <a:cxn ang="0">
                  <a:pos x="120" y="2"/>
                </a:cxn>
                <a:cxn ang="0">
                  <a:pos x="106" y="18"/>
                </a:cxn>
                <a:cxn ang="0">
                  <a:pos x="64" y="72"/>
                </a:cxn>
                <a:cxn ang="0">
                  <a:pos x="40" y="88"/>
                </a:cxn>
                <a:cxn ang="0">
                  <a:pos x="26" y="102"/>
                </a:cxn>
                <a:cxn ang="0">
                  <a:pos x="20" y="134"/>
                </a:cxn>
                <a:cxn ang="0">
                  <a:pos x="14" y="164"/>
                </a:cxn>
                <a:cxn ang="0">
                  <a:pos x="8" y="194"/>
                </a:cxn>
                <a:cxn ang="0">
                  <a:pos x="0" y="256"/>
                </a:cxn>
                <a:cxn ang="0">
                  <a:pos x="6" y="300"/>
                </a:cxn>
                <a:cxn ang="0">
                  <a:pos x="48" y="304"/>
                </a:cxn>
                <a:cxn ang="0">
                  <a:pos x="68" y="300"/>
                </a:cxn>
                <a:cxn ang="0">
                  <a:pos x="120" y="294"/>
                </a:cxn>
                <a:cxn ang="0">
                  <a:pos x="176" y="296"/>
                </a:cxn>
                <a:cxn ang="0">
                  <a:pos x="230" y="322"/>
                </a:cxn>
                <a:cxn ang="0">
                  <a:pos x="268" y="344"/>
                </a:cxn>
                <a:cxn ang="0">
                  <a:pos x="310" y="358"/>
                </a:cxn>
                <a:cxn ang="0">
                  <a:pos x="340" y="370"/>
                </a:cxn>
                <a:cxn ang="0">
                  <a:pos x="362" y="390"/>
                </a:cxn>
                <a:cxn ang="0">
                  <a:pos x="370" y="406"/>
                </a:cxn>
                <a:cxn ang="0">
                  <a:pos x="418" y="444"/>
                </a:cxn>
                <a:cxn ang="0">
                  <a:pos x="452" y="460"/>
                </a:cxn>
                <a:cxn ang="0">
                  <a:pos x="468" y="450"/>
                </a:cxn>
                <a:cxn ang="0">
                  <a:pos x="484" y="430"/>
                </a:cxn>
                <a:cxn ang="0">
                  <a:pos x="492" y="412"/>
                </a:cxn>
                <a:cxn ang="0">
                  <a:pos x="484" y="404"/>
                </a:cxn>
                <a:cxn ang="0">
                  <a:pos x="440" y="386"/>
                </a:cxn>
                <a:cxn ang="0">
                  <a:pos x="406" y="366"/>
                </a:cxn>
                <a:cxn ang="0">
                  <a:pos x="394" y="350"/>
                </a:cxn>
                <a:cxn ang="0">
                  <a:pos x="366" y="302"/>
                </a:cxn>
                <a:cxn ang="0">
                  <a:pos x="352" y="294"/>
                </a:cxn>
                <a:cxn ang="0">
                  <a:pos x="324" y="290"/>
                </a:cxn>
                <a:cxn ang="0">
                  <a:pos x="308" y="280"/>
                </a:cxn>
                <a:cxn ang="0">
                  <a:pos x="298" y="260"/>
                </a:cxn>
                <a:cxn ang="0">
                  <a:pos x="284" y="246"/>
                </a:cxn>
                <a:cxn ang="0">
                  <a:pos x="258" y="222"/>
                </a:cxn>
                <a:cxn ang="0">
                  <a:pos x="250" y="222"/>
                </a:cxn>
                <a:cxn ang="0">
                  <a:pos x="238" y="230"/>
                </a:cxn>
                <a:cxn ang="0">
                  <a:pos x="222" y="232"/>
                </a:cxn>
                <a:cxn ang="0">
                  <a:pos x="212" y="218"/>
                </a:cxn>
                <a:cxn ang="0">
                  <a:pos x="198" y="174"/>
                </a:cxn>
                <a:cxn ang="0">
                  <a:pos x="188" y="124"/>
                </a:cxn>
                <a:cxn ang="0">
                  <a:pos x="160" y="52"/>
                </a:cxn>
                <a:cxn ang="0">
                  <a:pos x="132" y="10"/>
                </a:cxn>
              </a:cxnLst>
              <a:rect l="0" t="0" r="r" b="b"/>
              <a:pathLst>
                <a:path w="492" h="460">
                  <a:moveTo>
                    <a:pt x="124" y="0"/>
                  </a:moveTo>
                  <a:lnTo>
                    <a:pt x="124" y="0"/>
                  </a:lnTo>
                  <a:lnTo>
                    <a:pt x="120" y="2"/>
                  </a:lnTo>
                  <a:lnTo>
                    <a:pt x="114" y="6"/>
                  </a:lnTo>
                  <a:lnTo>
                    <a:pt x="106" y="18"/>
                  </a:lnTo>
                  <a:lnTo>
                    <a:pt x="106" y="18"/>
                  </a:lnTo>
                  <a:lnTo>
                    <a:pt x="84" y="48"/>
                  </a:lnTo>
                  <a:lnTo>
                    <a:pt x="74" y="62"/>
                  </a:lnTo>
                  <a:lnTo>
                    <a:pt x="64" y="72"/>
                  </a:lnTo>
                  <a:lnTo>
                    <a:pt x="64" y="72"/>
                  </a:lnTo>
                  <a:lnTo>
                    <a:pt x="52" y="80"/>
                  </a:lnTo>
                  <a:lnTo>
                    <a:pt x="40" y="88"/>
                  </a:lnTo>
                  <a:lnTo>
                    <a:pt x="30" y="96"/>
                  </a:lnTo>
                  <a:lnTo>
                    <a:pt x="28" y="98"/>
                  </a:lnTo>
                  <a:lnTo>
                    <a:pt x="26" y="102"/>
                  </a:lnTo>
                  <a:lnTo>
                    <a:pt x="26" y="102"/>
                  </a:lnTo>
                  <a:lnTo>
                    <a:pt x="24" y="114"/>
                  </a:lnTo>
                  <a:lnTo>
                    <a:pt x="20" y="134"/>
                  </a:lnTo>
                  <a:lnTo>
                    <a:pt x="20" y="134"/>
                  </a:lnTo>
                  <a:lnTo>
                    <a:pt x="18" y="148"/>
                  </a:lnTo>
                  <a:lnTo>
                    <a:pt x="14" y="164"/>
                  </a:lnTo>
                  <a:lnTo>
                    <a:pt x="10" y="182"/>
                  </a:lnTo>
                  <a:lnTo>
                    <a:pt x="8" y="194"/>
                  </a:lnTo>
                  <a:lnTo>
                    <a:pt x="8" y="194"/>
                  </a:lnTo>
                  <a:lnTo>
                    <a:pt x="6" y="208"/>
                  </a:lnTo>
                  <a:lnTo>
                    <a:pt x="2" y="230"/>
                  </a:lnTo>
                  <a:lnTo>
                    <a:pt x="0" y="256"/>
                  </a:lnTo>
                  <a:lnTo>
                    <a:pt x="2" y="268"/>
                  </a:lnTo>
                  <a:lnTo>
                    <a:pt x="4" y="282"/>
                  </a:lnTo>
                  <a:lnTo>
                    <a:pt x="6" y="300"/>
                  </a:lnTo>
                  <a:lnTo>
                    <a:pt x="6" y="300"/>
                  </a:lnTo>
                  <a:lnTo>
                    <a:pt x="28" y="302"/>
                  </a:lnTo>
                  <a:lnTo>
                    <a:pt x="48" y="304"/>
                  </a:lnTo>
                  <a:lnTo>
                    <a:pt x="58" y="302"/>
                  </a:lnTo>
                  <a:lnTo>
                    <a:pt x="68" y="300"/>
                  </a:lnTo>
                  <a:lnTo>
                    <a:pt x="68" y="300"/>
                  </a:lnTo>
                  <a:lnTo>
                    <a:pt x="80" y="298"/>
                  </a:lnTo>
                  <a:lnTo>
                    <a:pt x="92" y="296"/>
                  </a:lnTo>
                  <a:lnTo>
                    <a:pt x="120" y="294"/>
                  </a:lnTo>
                  <a:lnTo>
                    <a:pt x="164" y="294"/>
                  </a:lnTo>
                  <a:lnTo>
                    <a:pt x="164" y="294"/>
                  </a:lnTo>
                  <a:lnTo>
                    <a:pt x="176" y="296"/>
                  </a:lnTo>
                  <a:lnTo>
                    <a:pt x="190" y="302"/>
                  </a:lnTo>
                  <a:lnTo>
                    <a:pt x="208" y="310"/>
                  </a:lnTo>
                  <a:lnTo>
                    <a:pt x="230" y="322"/>
                  </a:lnTo>
                  <a:lnTo>
                    <a:pt x="230" y="322"/>
                  </a:lnTo>
                  <a:lnTo>
                    <a:pt x="250" y="336"/>
                  </a:lnTo>
                  <a:lnTo>
                    <a:pt x="268" y="344"/>
                  </a:lnTo>
                  <a:lnTo>
                    <a:pt x="296" y="356"/>
                  </a:lnTo>
                  <a:lnTo>
                    <a:pt x="296" y="356"/>
                  </a:lnTo>
                  <a:lnTo>
                    <a:pt x="310" y="358"/>
                  </a:lnTo>
                  <a:lnTo>
                    <a:pt x="324" y="360"/>
                  </a:lnTo>
                  <a:lnTo>
                    <a:pt x="332" y="364"/>
                  </a:lnTo>
                  <a:lnTo>
                    <a:pt x="340" y="370"/>
                  </a:lnTo>
                  <a:lnTo>
                    <a:pt x="350" y="378"/>
                  </a:lnTo>
                  <a:lnTo>
                    <a:pt x="362" y="390"/>
                  </a:lnTo>
                  <a:lnTo>
                    <a:pt x="362" y="390"/>
                  </a:lnTo>
                  <a:lnTo>
                    <a:pt x="362" y="392"/>
                  </a:lnTo>
                  <a:lnTo>
                    <a:pt x="364" y="398"/>
                  </a:lnTo>
                  <a:lnTo>
                    <a:pt x="370" y="406"/>
                  </a:lnTo>
                  <a:lnTo>
                    <a:pt x="380" y="416"/>
                  </a:lnTo>
                  <a:lnTo>
                    <a:pt x="380" y="416"/>
                  </a:lnTo>
                  <a:lnTo>
                    <a:pt x="418" y="444"/>
                  </a:lnTo>
                  <a:lnTo>
                    <a:pt x="440" y="460"/>
                  </a:lnTo>
                  <a:lnTo>
                    <a:pt x="440" y="460"/>
                  </a:lnTo>
                  <a:lnTo>
                    <a:pt x="452" y="460"/>
                  </a:lnTo>
                  <a:lnTo>
                    <a:pt x="462" y="456"/>
                  </a:lnTo>
                  <a:lnTo>
                    <a:pt x="466" y="454"/>
                  </a:lnTo>
                  <a:lnTo>
                    <a:pt x="468" y="450"/>
                  </a:lnTo>
                  <a:lnTo>
                    <a:pt x="468" y="450"/>
                  </a:lnTo>
                  <a:lnTo>
                    <a:pt x="476" y="442"/>
                  </a:lnTo>
                  <a:lnTo>
                    <a:pt x="484" y="430"/>
                  </a:lnTo>
                  <a:lnTo>
                    <a:pt x="490" y="420"/>
                  </a:lnTo>
                  <a:lnTo>
                    <a:pt x="492" y="416"/>
                  </a:lnTo>
                  <a:lnTo>
                    <a:pt x="492" y="412"/>
                  </a:lnTo>
                  <a:lnTo>
                    <a:pt x="492" y="412"/>
                  </a:lnTo>
                  <a:lnTo>
                    <a:pt x="488" y="408"/>
                  </a:lnTo>
                  <a:lnTo>
                    <a:pt x="484" y="404"/>
                  </a:lnTo>
                  <a:lnTo>
                    <a:pt x="460" y="394"/>
                  </a:lnTo>
                  <a:lnTo>
                    <a:pt x="460" y="394"/>
                  </a:lnTo>
                  <a:lnTo>
                    <a:pt x="440" y="386"/>
                  </a:lnTo>
                  <a:lnTo>
                    <a:pt x="422" y="378"/>
                  </a:lnTo>
                  <a:lnTo>
                    <a:pt x="414" y="372"/>
                  </a:lnTo>
                  <a:lnTo>
                    <a:pt x="406" y="366"/>
                  </a:lnTo>
                  <a:lnTo>
                    <a:pt x="400" y="358"/>
                  </a:lnTo>
                  <a:lnTo>
                    <a:pt x="394" y="350"/>
                  </a:lnTo>
                  <a:lnTo>
                    <a:pt x="394" y="350"/>
                  </a:lnTo>
                  <a:lnTo>
                    <a:pt x="380" y="320"/>
                  </a:lnTo>
                  <a:lnTo>
                    <a:pt x="372" y="308"/>
                  </a:lnTo>
                  <a:lnTo>
                    <a:pt x="366" y="302"/>
                  </a:lnTo>
                  <a:lnTo>
                    <a:pt x="360" y="298"/>
                  </a:lnTo>
                  <a:lnTo>
                    <a:pt x="360" y="298"/>
                  </a:lnTo>
                  <a:lnTo>
                    <a:pt x="352" y="294"/>
                  </a:lnTo>
                  <a:lnTo>
                    <a:pt x="344" y="292"/>
                  </a:lnTo>
                  <a:lnTo>
                    <a:pt x="332" y="290"/>
                  </a:lnTo>
                  <a:lnTo>
                    <a:pt x="324" y="290"/>
                  </a:lnTo>
                  <a:lnTo>
                    <a:pt x="318" y="288"/>
                  </a:lnTo>
                  <a:lnTo>
                    <a:pt x="314" y="286"/>
                  </a:lnTo>
                  <a:lnTo>
                    <a:pt x="308" y="280"/>
                  </a:lnTo>
                  <a:lnTo>
                    <a:pt x="308" y="280"/>
                  </a:lnTo>
                  <a:lnTo>
                    <a:pt x="302" y="268"/>
                  </a:lnTo>
                  <a:lnTo>
                    <a:pt x="298" y="260"/>
                  </a:lnTo>
                  <a:lnTo>
                    <a:pt x="292" y="252"/>
                  </a:lnTo>
                  <a:lnTo>
                    <a:pt x="284" y="246"/>
                  </a:lnTo>
                  <a:lnTo>
                    <a:pt x="284" y="246"/>
                  </a:lnTo>
                  <a:lnTo>
                    <a:pt x="274" y="238"/>
                  </a:lnTo>
                  <a:lnTo>
                    <a:pt x="266" y="230"/>
                  </a:lnTo>
                  <a:lnTo>
                    <a:pt x="258" y="222"/>
                  </a:lnTo>
                  <a:lnTo>
                    <a:pt x="258" y="222"/>
                  </a:lnTo>
                  <a:lnTo>
                    <a:pt x="254" y="220"/>
                  </a:lnTo>
                  <a:lnTo>
                    <a:pt x="250" y="222"/>
                  </a:lnTo>
                  <a:lnTo>
                    <a:pt x="244" y="226"/>
                  </a:lnTo>
                  <a:lnTo>
                    <a:pt x="244" y="226"/>
                  </a:lnTo>
                  <a:lnTo>
                    <a:pt x="238" y="230"/>
                  </a:lnTo>
                  <a:lnTo>
                    <a:pt x="230" y="234"/>
                  </a:lnTo>
                  <a:lnTo>
                    <a:pt x="226" y="234"/>
                  </a:lnTo>
                  <a:lnTo>
                    <a:pt x="222" y="232"/>
                  </a:lnTo>
                  <a:lnTo>
                    <a:pt x="216" y="226"/>
                  </a:lnTo>
                  <a:lnTo>
                    <a:pt x="212" y="218"/>
                  </a:lnTo>
                  <a:lnTo>
                    <a:pt x="212" y="218"/>
                  </a:lnTo>
                  <a:lnTo>
                    <a:pt x="206" y="208"/>
                  </a:lnTo>
                  <a:lnTo>
                    <a:pt x="204" y="198"/>
                  </a:lnTo>
                  <a:lnTo>
                    <a:pt x="198" y="174"/>
                  </a:lnTo>
                  <a:lnTo>
                    <a:pt x="192" y="148"/>
                  </a:lnTo>
                  <a:lnTo>
                    <a:pt x="188" y="124"/>
                  </a:lnTo>
                  <a:lnTo>
                    <a:pt x="188" y="124"/>
                  </a:lnTo>
                  <a:lnTo>
                    <a:pt x="180" y="100"/>
                  </a:lnTo>
                  <a:lnTo>
                    <a:pt x="170" y="74"/>
                  </a:lnTo>
                  <a:lnTo>
                    <a:pt x="160" y="52"/>
                  </a:lnTo>
                  <a:lnTo>
                    <a:pt x="150" y="34"/>
                  </a:lnTo>
                  <a:lnTo>
                    <a:pt x="150" y="34"/>
                  </a:lnTo>
                  <a:lnTo>
                    <a:pt x="132" y="10"/>
                  </a:lnTo>
                  <a:lnTo>
                    <a:pt x="124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91" name="Freeform 1917"/>
            <p:cNvSpPr>
              <a:spLocks/>
            </p:cNvSpPr>
            <p:nvPr/>
          </p:nvSpPr>
          <p:spPr bwMode="auto">
            <a:xfrm>
              <a:off x="7651750" y="2379663"/>
              <a:ext cx="26988" cy="1905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0"/>
                </a:cxn>
                <a:cxn ang="0">
                  <a:pos x="6" y="0"/>
                </a:cxn>
                <a:cxn ang="0">
                  <a:pos x="2" y="2"/>
                </a:cxn>
                <a:cxn ang="0">
                  <a:pos x="0" y="6"/>
                </a:cxn>
                <a:cxn ang="0">
                  <a:pos x="2" y="8"/>
                </a:cxn>
                <a:cxn ang="0">
                  <a:pos x="4" y="10"/>
                </a:cxn>
                <a:cxn ang="0">
                  <a:pos x="4" y="10"/>
                </a:cxn>
                <a:cxn ang="0">
                  <a:pos x="10" y="14"/>
                </a:cxn>
                <a:cxn ang="0">
                  <a:pos x="16" y="20"/>
                </a:cxn>
                <a:cxn ang="0">
                  <a:pos x="22" y="22"/>
                </a:cxn>
                <a:cxn ang="0">
                  <a:pos x="24" y="22"/>
                </a:cxn>
                <a:cxn ang="0">
                  <a:pos x="26" y="20"/>
                </a:cxn>
                <a:cxn ang="0">
                  <a:pos x="26" y="20"/>
                </a:cxn>
                <a:cxn ang="0">
                  <a:pos x="30" y="18"/>
                </a:cxn>
                <a:cxn ang="0">
                  <a:pos x="30" y="16"/>
                </a:cxn>
                <a:cxn ang="0">
                  <a:pos x="30" y="14"/>
                </a:cxn>
                <a:cxn ang="0">
                  <a:pos x="24" y="10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30" h="22">
                  <a:moveTo>
                    <a:pt x="10" y="0"/>
                  </a:moveTo>
                  <a:lnTo>
                    <a:pt x="10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2" y="8"/>
                  </a:lnTo>
                  <a:lnTo>
                    <a:pt x="4" y="10"/>
                  </a:lnTo>
                  <a:lnTo>
                    <a:pt x="4" y="10"/>
                  </a:lnTo>
                  <a:lnTo>
                    <a:pt x="10" y="14"/>
                  </a:lnTo>
                  <a:lnTo>
                    <a:pt x="16" y="20"/>
                  </a:lnTo>
                  <a:lnTo>
                    <a:pt x="22" y="22"/>
                  </a:lnTo>
                  <a:lnTo>
                    <a:pt x="24" y="22"/>
                  </a:lnTo>
                  <a:lnTo>
                    <a:pt x="26" y="20"/>
                  </a:lnTo>
                  <a:lnTo>
                    <a:pt x="26" y="20"/>
                  </a:lnTo>
                  <a:lnTo>
                    <a:pt x="30" y="18"/>
                  </a:lnTo>
                  <a:lnTo>
                    <a:pt x="30" y="16"/>
                  </a:lnTo>
                  <a:lnTo>
                    <a:pt x="30" y="14"/>
                  </a:lnTo>
                  <a:lnTo>
                    <a:pt x="24" y="10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92" name="Freeform 1918"/>
            <p:cNvSpPr>
              <a:spLocks/>
            </p:cNvSpPr>
            <p:nvPr/>
          </p:nvSpPr>
          <p:spPr bwMode="auto">
            <a:xfrm>
              <a:off x="7783513" y="2584450"/>
              <a:ext cx="120650" cy="161925"/>
            </a:xfrm>
            <a:custGeom>
              <a:avLst/>
              <a:gdLst/>
              <a:ahLst/>
              <a:cxnLst>
                <a:cxn ang="0">
                  <a:pos x="82" y="0"/>
                </a:cxn>
                <a:cxn ang="0">
                  <a:pos x="82" y="0"/>
                </a:cxn>
                <a:cxn ang="0">
                  <a:pos x="88" y="2"/>
                </a:cxn>
                <a:cxn ang="0">
                  <a:pos x="106" y="8"/>
                </a:cxn>
                <a:cxn ang="0">
                  <a:pos x="114" y="14"/>
                </a:cxn>
                <a:cxn ang="0">
                  <a:pos x="122" y="20"/>
                </a:cxn>
                <a:cxn ang="0">
                  <a:pos x="128" y="28"/>
                </a:cxn>
                <a:cxn ang="0">
                  <a:pos x="130" y="38"/>
                </a:cxn>
                <a:cxn ang="0">
                  <a:pos x="130" y="38"/>
                </a:cxn>
                <a:cxn ang="0">
                  <a:pos x="130" y="54"/>
                </a:cxn>
                <a:cxn ang="0">
                  <a:pos x="128" y="64"/>
                </a:cxn>
                <a:cxn ang="0">
                  <a:pos x="122" y="70"/>
                </a:cxn>
                <a:cxn ang="0">
                  <a:pos x="114" y="78"/>
                </a:cxn>
                <a:cxn ang="0">
                  <a:pos x="114" y="78"/>
                </a:cxn>
                <a:cxn ang="0">
                  <a:pos x="106" y="86"/>
                </a:cxn>
                <a:cxn ang="0">
                  <a:pos x="102" y="92"/>
                </a:cxn>
                <a:cxn ang="0">
                  <a:pos x="100" y="96"/>
                </a:cxn>
                <a:cxn ang="0">
                  <a:pos x="100" y="100"/>
                </a:cxn>
                <a:cxn ang="0">
                  <a:pos x="106" y="110"/>
                </a:cxn>
                <a:cxn ang="0">
                  <a:pos x="106" y="110"/>
                </a:cxn>
                <a:cxn ang="0">
                  <a:pos x="126" y="150"/>
                </a:cxn>
                <a:cxn ang="0">
                  <a:pos x="126" y="150"/>
                </a:cxn>
                <a:cxn ang="0">
                  <a:pos x="120" y="154"/>
                </a:cxn>
                <a:cxn ang="0">
                  <a:pos x="112" y="160"/>
                </a:cxn>
                <a:cxn ang="0">
                  <a:pos x="102" y="166"/>
                </a:cxn>
                <a:cxn ang="0">
                  <a:pos x="102" y="166"/>
                </a:cxn>
                <a:cxn ang="0">
                  <a:pos x="92" y="168"/>
                </a:cxn>
                <a:cxn ang="0">
                  <a:pos x="82" y="170"/>
                </a:cxn>
                <a:cxn ang="0">
                  <a:pos x="62" y="172"/>
                </a:cxn>
                <a:cxn ang="0">
                  <a:pos x="62" y="172"/>
                </a:cxn>
                <a:cxn ang="0">
                  <a:pos x="50" y="174"/>
                </a:cxn>
                <a:cxn ang="0">
                  <a:pos x="34" y="176"/>
                </a:cxn>
                <a:cxn ang="0">
                  <a:pos x="18" y="176"/>
                </a:cxn>
                <a:cxn ang="0">
                  <a:pos x="14" y="174"/>
                </a:cxn>
                <a:cxn ang="0">
                  <a:pos x="10" y="170"/>
                </a:cxn>
                <a:cxn ang="0">
                  <a:pos x="10" y="170"/>
                </a:cxn>
                <a:cxn ang="0">
                  <a:pos x="6" y="158"/>
                </a:cxn>
                <a:cxn ang="0">
                  <a:pos x="2" y="140"/>
                </a:cxn>
                <a:cxn ang="0">
                  <a:pos x="0" y="122"/>
                </a:cxn>
                <a:cxn ang="0">
                  <a:pos x="0" y="114"/>
                </a:cxn>
                <a:cxn ang="0">
                  <a:pos x="2" y="106"/>
                </a:cxn>
                <a:cxn ang="0">
                  <a:pos x="2" y="106"/>
                </a:cxn>
                <a:cxn ang="0">
                  <a:pos x="10" y="90"/>
                </a:cxn>
                <a:cxn ang="0">
                  <a:pos x="20" y="70"/>
                </a:cxn>
                <a:cxn ang="0">
                  <a:pos x="30" y="48"/>
                </a:cxn>
                <a:cxn ang="0">
                  <a:pos x="30" y="48"/>
                </a:cxn>
                <a:cxn ang="0">
                  <a:pos x="42" y="46"/>
                </a:cxn>
                <a:cxn ang="0">
                  <a:pos x="50" y="44"/>
                </a:cxn>
                <a:cxn ang="0">
                  <a:pos x="58" y="38"/>
                </a:cxn>
                <a:cxn ang="0">
                  <a:pos x="58" y="38"/>
                </a:cxn>
                <a:cxn ang="0">
                  <a:pos x="66" y="30"/>
                </a:cxn>
                <a:cxn ang="0">
                  <a:pos x="74" y="20"/>
                </a:cxn>
                <a:cxn ang="0">
                  <a:pos x="78" y="10"/>
                </a:cxn>
                <a:cxn ang="0">
                  <a:pos x="82" y="0"/>
                </a:cxn>
                <a:cxn ang="0">
                  <a:pos x="82" y="0"/>
                </a:cxn>
              </a:cxnLst>
              <a:rect l="0" t="0" r="r" b="b"/>
              <a:pathLst>
                <a:path w="130" h="176">
                  <a:moveTo>
                    <a:pt x="82" y="0"/>
                  </a:moveTo>
                  <a:lnTo>
                    <a:pt x="82" y="0"/>
                  </a:lnTo>
                  <a:lnTo>
                    <a:pt x="88" y="2"/>
                  </a:lnTo>
                  <a:lnTo>
                    <a:pt x="106" y="8"/>
                  </a:lnTo>
                  <a:lnTo>
                    <a:pt x="114" y="14"/>
                  </a:lnTo>
                  <a:lnTo>
                    <a:pt x="122" y="20"/>
                  </a:lnTo>
                  <a:lnTo>
                    <a:pt x="128" y="28"/>
                  </a:lnTo>
                  <a:lnTo>
                    <a:pt x="130" y="38"/>
                  </a:lnTo>
                  <a:lnTo>
                    <a:pt x="130" y="38"/>
                  </a:lnTo>
                  <a:lnTo>
                    <a:pt x="130" y="54"/>
                  </a:lnTo>
                  <a:lnTo>
                    <a:pt x="128" y="64"/>
                  </a:lnTo>
                  <a:lnTo>
                    <a:pt x="122" y="70"/>
                  </a:lnTo>
                  <a:lnTo>
                    <a:pt x="114" y="78"/>
                  </a:lnTo>
                  <a:lnTo>
                    <a:pt x="114" y="78"/>
                  </a:lnTo>
                  <a:lnTo>
                    <a:pt x="106" y="86"/>
                  </a:lnTo>
                  <a:lnTo>
                    <a:pt x="102" y="92"/>
                  </a:lnTo>
                  <a:lnTo>
                    <a:pt x="100" y="96"/>
                  </a:lnTo>
                  <a:lnTo>
                    <a:pt x="100" y="100"/>
                  </a:lnTo>
                  <a:lnTo>
                    <a:pt x="106" y="110"/>
                  </a:lnTo>
                  <a:lnTo>
                    <a:pt x="106" y="110"/>
                  </a:lnTo>
                  <a:lnTo>
                    <a:pt x="126" y="150"/>
                  </a:lnTo>
                  <a:lnTo>
                    <a:pt x="126" y="150"/>
                  </a:lnTo>
                  <a:lnTo>
                    <a:pt x="120" y="154"/>
                  </a:lnTo>
                  <a:lnTo>
                    <a:pt x="112" y="160"/>
                  </a:lnTo>
                  <a:lnTo>
                    <a:pt x="102" y="166"/>
                  </a:lnTo>
                  <a:lnTo>
                    <a:pt x="102" y="166"/>
                  </a:lnTo>
                  <a:lnTo>
                    <a:pt x="92" y="168"/>
                  </a:lnTo>
                  <a:lnTo>
                    <a:pt x="82" y="170"/>
                  </a:lnTo>
                  <a:lnTo>
                    <a:pt x="62" y="172"/>
                  </a:lnTo>
                  <a:lnTo>
                    <a:pt x="62" y="172"/>
                  </a:lnTo>
                  <a:lnTo>
                    <a:pt x="50" y="174"/>
                  </a:lnTo>
                  <a:lnTo>
                    <a:pt x="34" y="176"/>
                  </a:lnTo>
                  <a:lnTo>
                    <a:pt x="18" y="176"/>
                  </a:lnTo>
                  <a:lnTo>
                    <a:pt x="14" y="174"/>
                  </a:lnTo>
                  <a:lnTo>
                    <a:pt x="10" y="170"/>
                  </a:lnTo>
                  <a:lnTo>
                    <a:pt x="10" y="170"/>
                  </a:lnTo>
                  <a:lnTo>
                    <a:pt x="6" y="158"/>
                  </a:lnTo>
                  <a:lnTo>
                    <a:pt x="2" y="140"/>
                  </a:lnTo>
                  <a:lnTo>
                    <a:pt x="0" y="122"/>
                  </a:lnTo>
                  <a:lnTo>
                    <a:pt x="0" y="114"/>
                  </a:lnTo>
                  <a:lnTo>
                    <a:pt x="2" y="106"/>
                  </a:lnTo>
                  <a:lnTo>
                    <a:pt x="2" y="106"/>
                  </a:lnTo>
                  <a:lnTo>
                    <a:pt x="10" y="90"/>
                  </a:lnTo>
                  <a:lnTo>
                    <a:pt x="20" y="70"/>
                  </a:lnTo>
                  <a:lnTo>
                    <a:pt x="30" y="48"/>
                  </a:lnTo>
                  <a:lnTo>
                    <a:pt x="30" y="48"/>
                  </a:lnTo>
                  <a:lnTo>
                    <a:pt x="42" y="46"/>
                  </a:lnTo>
                  <a:lnTo>
                    <a:pt x="50" y="44"/>
                  </a:lnTo>
                  <a:lnTo>
                    <a:pt x="58" y="38"/>
                  </a:lnTo>
                  <a:lnTo>
                    <a:pt x="58" y="38"/>
                  </a:lnTo>
                  <a:lnTo>
                    <a:pt x="66" y="30"/>
                  </a:lnTo>
                  <a:lnTo>
                    <a:pt x="74" y="20"/>
                  </a:lnTo>
                  <a:lnTo>
                    <a:pt x="78" y="10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  <p:sp>
          <p:nvSpPr>
            <p:cNvPr id="93" name="Freeform 1948"/>
            <p:cNvSpPr>
              <a:spLocks/>
            </p:cNvSpPr>
            <p:nvPr/>
          </p:nvSpPr>
          <p:spPr bwMode="auto">
            <a:xfrm>
              <a:off x="6919913" y="1747838"/>
              <a:ext cx="174625" cy="234950"/>
            </a:xfrm>
            <a:custGeom>
              <a:avLst/>
              <a:gdLst/>
              <a:ahLst/>
              <a:cxnLst>
                <a:cxn ang="0">
                  <a:pos x="160" y="4"/>
                </a:cxn>
                <a:cxn ang="0">
                  <a:pos x="166" y="24"/>
                </a:cxn>
                <a:cxn ang="0">
                  <a:pos x="164" y="30"/>
                </a:cxn>
                <a:cxn ang="0">
                  <a:pos x="160" y="32"/>
                </a:cxn>
                <a:cxn ang="0">
                  <a:pos x="150" y="26"/>
                </a:cxn>
                <a:cxn ang="0">
                  <a:pos x="140" y="26"/>
                </a:cxn>
                <a:cxn ang="0">
                  <a:pos x="130" y="34"/>
                </a:cxn>
                <a:cxn ang="0">
                  <a:pos x="122" y="48"/>
                </a:cxn>
                <a:cxn ang="0">
                  <a:pos x="120" y="60"/>
                </a:cxn>
                <a:cxn ang="0">
                  <a:pos x="122" y="68"/>
                </a:cxn>
                <a:cxn ang="0">
                  <a:pos x="132" y="74"/>
                </a:cxn>
                <a:cxn ang="0">
                  <a:pos x="144" y="78"/>
                </a:cxn>
                <a:cxn ang="0">
                  <a:pos x="158" y="82"/>
                </a:cxn>
                <a:cxn ang="0">
                  <a:pos x="158" y="88"/>
                </a:cxn>
                <a:cxn ang="0">
                  <a:pos x="154" y="92"/>
                </a:cxn>
                <a:cxn ang="0">
                  <a:pos x="140" y="100"/>
                </a:cxn>
                <a:cxn ang="0">
                  <a:pos x="108" y="104"/>
                </a:cxn>
                <a:cxn ang="0">
                  <a:pos x="90" y="108"/>
                </a:cxn>
                <a:cxn ang="0">
                  <a:pos x="78" y="116"/>
                </a:cxn>
                <a:cxn ang="0">
                  <a:pos x="72" y="124"/>
                </a:cxn>
                <a:cxn ang="0">
                  <a:pos x="64" y="150"/>
                </a:cxn>
                <a:cxn ang="0">
                  <a:pos x="54" y="166"/>
                </a:cxn>
                <a:cxn ang="0">
                  <a:pos x="18" y="212"/>
                </a:cxn>
                <a:cxn ang="0">
                  <a:pos x="10" y="224"/>
                </a:cxn>
                <a:cxn ang="0">
                  <a:pos x="0" y="254"/>
                </a:cxn>
                <a:cxn ang="0">
                  <a:pos x="44" y="210"/>
                </a:cxn>
                <a:cxn ang="0">
                  <a:pos x="54" y="200"/>
                </a:cxn>
                <a:cxn ang="0">
                  <a:pos x="64" y="186"/>
                </a:cxn>
                <a:cxn ang="0">
                  <a:pos x="74" y="178"/>
                </a:cxn>
                <a:cxn ang="0">
                  <a:pos x="98" y="162"/>
                </a:cxn>
                <a:cxn ang="0">
                  <a:pos x="106" y="150"/>
                </a:cxn>
                <a:cxn ang="0">
                  <a:pos x="108" y="144"/>
                </a:cxn>
                <a:cxn ang="0">
                  <a:pos x="104" y="136"/>
                </a:cxn>
                <a:cxn ang="0">
                  <a:pos x="104" y="134"/>
                </a:cxn>
                <a:cxn ang="0">
                  <a:pos x="112" y="130"/>
                </a:cxn>
                <a:cxn ang="0">
                  <a:pos x="128" y="124"/>
                </a:cxn>
                <a:cxn ang="0">
                  <a:pos x="162" y="118"/>
                </a:cxn>
                <a:cxn ang="0">
                  <a:pos x="172" y="110"/>
                </a:cxn>
                <a:cxn ang="0">
                  <a:pos x="176" y="100"/>
                </a:cxn>
                <a:cxn ang="0">
                  <a:pos x="176" y="80"/>
                </a:cxn>
                <a:cxn ang="0">
                  <a:pos x="172" y="74"/>
                </a:cxn>
                <a:cxn ang="0">
                  <a:pos x="170" y="68"/>
                </a:cxn>
                <a:cxn ang="0">
                  <a:pos x="180" y="58"/>
                </a:cxn>
                <a:cxn ang="0">
                  <a:pos x="188" y="36"/>
                </a:cxn>
                <a:cxn ang="0">
                  <a:pos x="184" y="20"/>
                </a:cxn>
                <a:cxn ang="0">
                  <a:pos x="180" y="14"/>
                </a:cxn>
                <a:cxn ang="0">
                  <a:pos x="172" y="2"/>
                </a:cxn>
                <a:cxn ang="0">
                  <a:pos x="164" y="0"/>
                </a:cxn>
                <a:cxn ang="0">
                  <a:pos x="160" y="4"/>
                </a:cxn>
              </a:cxnLst>
              <a:rect l="0" t="0" r="r" b="b"/>
              <a:pathLst>
                <a:path w="188" h="254">
                  <a:moveTo>
                    <a:pt x="160" y="4"/>
                  </a:moveTo>
                  <a:lnTo>
                    <a:pt x="160" y="4"/>
                  </a:lnTo>
                  <a:lnTo>
                    <a:pt x="166" y="14"/>
                  </a:lnTo>
                  <a:lnTo>
                    <a:pt x="166" y="24"/>
                  </a:lnTo>
                  <a:lnTo>
                    <a:pt x="166" y="28"/>
                  </a:lnTo>
                  <a:lnTo>
                    <a:pt x="164" y="30"/>
                  </a:lnTo>
                  <a:lnTo>
                    <a:pt x="164" y="30"/>
                  </a:lnTo>
                  <a:lnTo>
                    <a:pt x="160" y="32"/>
                  </a:lnTo>
                  <a:lnTo>
                    <a:pt x="158" y="30"/>
                  </a:lnTo>
                  <a:lnTo>
                    <a:pt x="150" y="26"/>
                  </a:lnTo>
                  <a:lnTo>
                    <a:pt x="144" y="26"/>
                  </a:lnTo>
                  <a:lnTo>
                    <a:pt x="140" y="26"/>
                  </a:lnTo>
                  <a:lnTo>
                    <a:pt x="136" y="28"/>
                  </a:lnTo>
                  <a:lnTo>
                    <a:pt x="130" y="34"/>
                  </a:lnTo>
                  <a:lnTo>
                    <a:pt x="130" y="34"/>
                  </a:lnTo>
                  <a:lnTo>
                    <a:pt x="122" y="48"/>
                  </a:lnTo>
                  <a:lnTo>
                    <a:pt x="120" y="54"/>
                  </a:lnTo>
                  <a:lnTo>
                    <a:pt x="120" y="60"/>
                  </a:lnTo>
                  <a:lnTo>
                    <a:pt x="120" y="64"/>
                  </a:lnTo>
                  <a:lnTo>
                    <a:pt x="122" y="68"/>
                  </a:lnTo>
                  <a:lnTo>
                    <a:pt x="126" y="72"/>
                  </a:lnTo>
                  <a:lnTo>
                    <a:pt x="132" y="74"/>
                  </a:lnTo>
                  <a:lnTo>
                    <a:pt x="132" y="74"/>
                  </a:lnTo>
                  <a:lnTo>
                    <a:pt x="144" y="78"/>
                  </a:lnTo>
                  <a:lnTo>
                    <a:pt x="156" y="80"/>
                  </a:lnTo>
                  <a:lnTo>
                    <a:pt x="158" y="82"/>
                  </a:lnTo>
                  <a:lnTo>
                    <a:pt x="160" y="84"/>
                  </a:lnTo>
                  <a:lnTo>
                    <a:pt x="158" y="88"/>
                  </a:lnTo>
                  <a:lnTo>
                    <a:pt x="154" y="92"/>
                  </a:lnTo>
                  <a:lnTo>
                    <a:pt x="154" y="92"/>
                  </a:lnTo>
                  <a:lnTo>
                    <a:pt x="148" y="96"/>
                  </a:lnTo>
                  <a:lnTo>
                    <a:pt x="140" y="100"/>
                  </a:lnTo>
                  <a:lnTo>
                    <a:pt x="124" y="102"/>
                  </a:lnTo>
                  <a:lnTo>
                    <a:pt x="108" y="104"/>
                  </a:lnTo>
                  <a:lnTo>
                    <a:pt x="90" y="108"/>
                  </a:lnTo>
                  <a:lnTo>
                    <a:pt x="90" y="108"/>
                  </a:lnTo>
                  <a:lnTo>
                    <a:pt x="82" y="112"/>
                  </a:lnTo>
                  <a:lnTo>
                    <a:pt x="78" y="116"/>
                  </a:lnTo>
                  <a:lnTo>
                    <a:pt x="74" y="120"/>
                  </a:lnTo>
                  <a:lnTo>
                    <a:pt x="72" y="124"/>
                  </a:lnTo>
                  <a:lnTo>
                    <a:pt x="70" y="136"/>
                  </a:lnTo>
                  <a:lnTo>
                    <a:pt x="64" y="150"/>
                  </a:lnTo>
                  <a:lnTo>
                    <a:pt x="64" y="150"/>
                  </a:lnTo>
                  <a:lnTo>
                    <a:pt x="54" y="166"/>
                  </a:lnTo>
                  <a:lnTo>
                    <a:pt x="42" y="184"/>
                  </a:lnTo>
                  <a:lnTo>
                    <a:pt x="18" y="212"/>
                  </a:lnTo>
                  <a:lnTo>
                    <a:pt x="18" y="212"/>
                  </a:lnTo>
                  <a:lnTo>
                    <a:pt x="10" y="224"/>
                  </a:lnTo>
                  <a:lnTo>
                    <a:pt x="6" y="238"/>
                  </a:lnTo>
                  <a:lnTo>
                    <a:pt x="0" y="254"/>
                  </a:lnTo>
                  <a:lnTo>
                    <a:pt x="0" y="254"/>
                  </a:lnTo>
                  <a:lnTo>
                    <a:pt x="44" y="210"/>
                  </a:lnTo>
                  <a:lnTo>
                    <a:pt x="44" y="210"/>
                  </a:lnTo>
                  <a:lnTo>
                    <a:pt x="54" y="200"/>
                  </a:lnTo>
                  <a:lnTo>
                    <a:pt x="64" y="186"/>
                  </a:lnTo>
                  <a:lnTo>
                    <a:pt x="64" y="186"/>
                  </a:lnTo>
                  <a:lnTo>
                    <a:pt x="68" y="182"/>
                  </a:lnTo>
                  <a:lnTo>
                    <a:pt x="74" y="178"/>
                  </a:lnTo>
                  <a:lnTo>
                    <a:pt x="86" y="170"/>
                  </a:lnTo>
                  <a:lnTo>
                    <a:pt x="98" y="162"/>
                  </a:lnTo>
                  <a:lnTo>
                    <a:pt x="102" y="156"/>
                  </a:lnTo>
                  <a:lnTo>
                    <a:pt x="106" y="150"/>
                  </a:lnTo>
                  <a:lnTo>
                    <a:pt x="106" y="150"/>
                  </a:lnTo>
                  <a:lnTo>
                    <a:pt x="108" y="144"/>
                  </a:lnTo>
                  <a:lnTo>
                    <a:pt x="106" y="140"/>
                  </a:lnTo>
                  <a:lnTo>
                    <a:pt x="104" y="136"/>
                  </a:lnTo>
                  <a:lnTo>
                    <a:pt x="102" y="136"/>
                  </a:lnTo>
                  <a:lnTo>
                    <a:pt x="104" y="134"/>
                  </a:lnTo>
                  <a:lnTo>
                    <a:pt x="112" y="130"/>
                  </a:lnTo>
                  <a:lnTo>
                    <a:pt x="112" y="130"/>
                  </a:lnTo>
                  <a:lnTo>
                    <a:pt x="120" y="126"/>
                  </a:lnTo>
                  <a:lnTo>
                    <a:pt x="128" y="124"/>
                  </a:lnTo>
                  <a:lnTo>
                    <a:pt x="146" y="122"/>
                  </a:lnTo>
                  <a:lnTo>
                    <a:pt x="162" y="118"/>
                  </a:lnTo>
                  <a:lnTo>
                    <a:pt x="168" y="114"/>
                  </a:lnTo>
                  <a:lnTo>
                    <a:pt x="172" y="110"/>
                  </a:lnTo>
                  <a:lnTo>
                    <a:pt x="172" y="110"/>
                  </a:lnTo>
                  <a:lnTo>
                    <a:pt x="176" y="100"/>
                  </a:lnTo>
                  <a:lnTo>
                    <a:pt x="178" y="88"/>
                  </a:lnTo>
                  <a:lnTo>
                    <a:pt x="176" y="80"/>
                  </a:lnTo>
                  <a:lnTo>
                    <a:pt x="172" y="74"/>
                  </a:lnTo>
                  <a:lnTo>
                    <a:pt x="172" y="74"/>
                  </a:lnTo>
                  <a:lnTo>
                    <a:pt x="170" y="72"/>
                  </a:lnTo>
                  <a:lnTo>
                    <a:pt x="170" y="68"/>
                  </a:lnTo>
                  <a:lnTo>
                    <a:pt x="180" y="58"/>
                  </a:lnTo>
                  <a:lnTo>
                    <a:pt x="180" y="58"/>
                  </a:lnTo>
                  <a:lnTo>
                    <a:pt x="186" y="48"/>
                  </a:lnTo>
                  <a:lnTo>
                    <a:pt x="188" y="36"/>
                  </a:lnTo>
                  <a:lnTo>
                    <a:pt x="188" y="26"/>
                  </a:lnTo>
                  <a:lnTo>
                    <a:pt x="184" y="20"/>
                  </a:lnTo>
                  <a:lnTo>
                    <a:pt x="184" y="20"/>
                  </a:lnTo>
                  <a:lnTo>
                    <a:pt x="180" y="14"/>
                  </a:lnTo>
                  <a:lnTo>
                    <a:pt x="176" y="6"/>
                  </a:lnTo>
                  <a:lnTo>
                    <a:pt x="172" y="2"/>
                  </a:lnTo>
                  <a:lnTo>
                    <a:pt x="168" y="0"/>
                  </a:lnTo>
                  <a:lnTo>
                    <a:pt x="164" y="0"/>
                  </a:lnTo>
                  <a:lnTo>
                    <a:pt x="160" y="4"/>
                  </a:lnTo>
                  <a:lnTo>
                    <a:pt x="160" y="4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solidFill>
                <a:schemeClr val="bg1">
                  <a:lumMod val="9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a-DK">
                <a:latin typeface="Calibri" pitchFamily="34" charset="0"/>
              </a:endParaRPr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ICAO World Aviation Forum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47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Focus on safety as key factor of successful aviation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The expected growth of aviation in Africa requires that:</a:t>
            </a:r>
          </a:p>
          <a:p>
            <a:pPr lvl="1"/>
            <a:r>
              <a:rPr lang="en-GB" dirty="0" smtClean="0"/>
              <a:t>CAA's have to be prepared and keep up with this growth in oversight capabilities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Airlines should demand good safety oversight from their authorities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ICAO World Aviation Forum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112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EASA as the key implementing partner for the European Commission</a:t>
            </a:r>
            <a:endParaRPr lang="en-GB" sz="36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313191"/>
              </p:ext>
            </p:extLst>
          </p:nvPr>
        </p:nvGraphicFramePr>
        <p:xfrm>
          <a:off x="457200" y="2492375"/>
          <a:ext cx="8229600" cy="38889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3609A-57A2-4926-A98E-1AEA4F9A205C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ICAO World Aviation Forum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681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GB" sz="4000" dirty="0" smtClean="0"/>
          </a:p>
          <a:p>
            <a:pPr marL="0" indent="0" algn="ctr">
              <a:buNone/>
            </a:pPr>
            <a:r>
              <a:rPr lang="en-GB" sz="4000" dirty="0" smtClean="0"/>
              <a:t>Through hard work of many capable people, it will be possible to ensure that “No Country is Left Behind”</a:t>
            </a:r>
          </a:p>
          <a:p>
            <a:pPr algn="ctr"/>
            <a:endParaRPr lang="en-GB" sz="4000" dirty="0" smtClean="0"/>
          </a:p>
          <a:p>
            <a:pPr algn="ctr"/>
            <a:endParaRPr lang="en-GB" sz="4000" dirty="0" smtClean="0"/>
          </a:p>
          <a:p>
            <a:pPr marL="0" indent="0" algn="ctr">
              <a:buNone/>
            </a:pPr>
            <a:r>
              <a:rPr lang="en-GB" sz="4000" dirty="0" smtClean="0"/>
              <a:t>Thank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1BDFE-837C-40DC-8FCA-420C92540D0B}" type="slidenum">
              <a:rPr lang="en-GB" altLang="en-US" smtClean="0"/>
              <a:pPr/>
              <a:t>8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ICAO World Aviation Forum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862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CAO - Capacity &amp; Efficiency">
      <a:dk1>
        <a:srgbClr val="279DD9"/>
      </a:dk1>
      <a:lt1>
        <a:sysClr val="window" lastClr="FFFFFF"/>
      </a:lt1>
      <a:dk2>
        <a:srgbClr val="006EB7"/>
      </a:dk2>
      <a:lt2>
        <a:srgbClr val="FFFFFF"/>
      </a:lt2>
      <a:accent1>
        <a:srgbClr val="0054A4"/>
      </a:accent1>
      <a:accent2>
        <a:srgbClr val="A1CFEF"/>
      </a:accent2>
      <a:accent3>
        <a:srgbClr val="8DC63F"/>
      </a:accent3>
      <a:accent4>
        <a:srgbClr val="CED8DD"/>
      </a:accent4>
      <a:accent5>
        <a:srgbClr val="8C99A1"/>
      </a:accent5>
      <a:accent6>
        <a:srgbClr val="5A6870"/>
      </a:accent6>
      <a:hlink>
        <a:srgbClr val="39474F"/>
      </a:hlink>
      <a:folHlink>
        <a:srgbClr val="C400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02EC800800B64ABFF223136DAE756B" ma:contentTypeVersion="1" ma:contentTypeDescription="Create a new document." ma:contentTypeScope="" ma:versionID="b034c683d6272b796b7b03ff1a971f4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59F425A-DB72-4491-B598-250E0E510D67}"/>
</file>

<file path=customXml/itemProps2.xml><?xml version="1.0" encoding="utf-8"?>
<ds:datastoreItem xmlns:ds="http://schemas.openxmlformats.org/officeDocument/2006/customXml" ds:itemID="{10DF77FE-4B2C-4FA3-A025-559A6B8FB310}"/>
</file>

<file path=customXml/itemProps3.xml><?xml version="1.0" encoding="utf-8"?>
<ds:datastoreItem xmlns:ds="http://schemas.openxmlformats.org/officeDocument/2006/customXml" ds:itemID="{63D26481-8078-4DCD-9287-41933E896AA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396</TotalTime>
  <Words>280</Words>
  <Application>Microsoft Office PowerPoint</Application>
  <PresentationFormat>On-screen Show (4:3)</PresentationFormat>
  <Paragraphs>52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IWAF3 Session 4 – International Assistance for aviation in Africa</vt:lpstr>
      <vt:lpstr>Cooperation ICAO - EU</vt:lpstr>
      <vt:lpstr>International partner</vt:lpstr>
      <vt:lpstr>Key success factors</vt:lpstr>
      <vt:lpstr>Two key words</vt:lpstr>
      <vt:lpstr>Focus on safety as key factor of successful aviation</vt:lpstr>
      <vt:lpstr>EASA as the key implementing partner for the European Commission</vt:lpstr>
      <vt:lpstr>PowerPoint Presentation</vt:lpstr>
    </vt:vector>
  </TitlesOfParts>
  <Company>I.C.A.O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Philbin, Anthony</dc:creator>
  <cp:lastModifiedBy>Administrator</cp:lastModifiedBy>
  <cp:revision>35</cp:revision>
  <dcterms:created xsi:type="dcterms:W3CDTF">2013-08-20T15:49:37Z</dcterms:created>
  <dcterms:modified xsi:type="dcterms:W3CDTF">2017-11-21T20:40:48Z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1000</vt:r8>
  </property>
  <property fmtid="{D5CDD505-2E9C-101B-9397-08002B2CF9AE}" pid="3" name="ContentTypeId">
    <vt:lpwstr>0x010100F002EC800800B64ABFF223136DAE756B</vt:lpwstr>
  </property>
</Properties>
</file>