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8" r:id="rId5"/>
    <p:sldId id="390" r:id="rId6"/>
    <p:sldId id="361" r:id="rId7"/>
    <p:sldId id="338" r:id="rId8"/>
    <p:sldId id="339" r:id="rId9"/>
    <p:sldId id="340" r:id="rId10"/>
    <p:sldId id="341" r:id="rId11"/>
    <p:sldId id="343" r:id="rId12"/>
    <p:sldId id="351" r:id="rId13"/>
    <p:sldId id="344" r:id="rId14"/>
    <p:sldId id="345" r:id="rId15"/>
    <p:sldId id="346" r:id="rId16"/>
    <p:sldId id="347" r:id="rId17"/>
    <p:sldId id="349" r:id="rId18"/>
    <p:sldId id="350" r:id="rId19"/>
    <p:sldId id="334" r:id="rId20"/>
    <p:sldId id="398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D9"/>
    <a:srgbClr val="006EB7"/>
    <a:srgbClr val="000000"/>
    <a:srgbClr val="5A6870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9112" autoAdjust="0"/>
  </p:normalViewPr>
  <p:slideViewPr>
    <p:cSldViewPr>
      <p:cViewPr varScale="1">
        <p:scale>
          <a:sx n="112" d="100"/>
          <a:sy n="112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8FC5A-077E-475D-BC74-EDBA54463C7E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7A8B9-C0B7-4E5E-A716-C0BBE28B1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5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6DC8C-E9B0-465C-BAD7-54DB1A445FFC}" type="datetimeFigureOut">
              <a:rPr lang="en-US" smtClean="0"/>
              <a:pPr/>
              <a:t>9/5/2017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0441A-B7BB-4698-8A3A-5D1B086B1A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2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0441A-B7BB-4698-8A3A-5D1B086B1A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365125"/>
          </a:xfrm>
        </p:spPr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365125"/>
          </a:xfrm>
        </p:spPr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420888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rgbClr val="279DD9"/>
                </a:solidFill>
                <a:effectLst/>
              </a:rPr>
              <a:t>Muchas gracias</a:t>
            </a:r>
            <a:endParaRPr lang="en-GB" sz="3600" b="1" dirty="0">
              <a:solidFill>
                <a:srgbClr val="279DD9"/>
              </a:solidFill>
              <a:effectLst/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192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5A6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226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540" y="1124744"/>
            <a:ext cx="8424936" cy="1368152"/>
          </a:xfrm>
        </p:spPr>
        <p:txBody>
          <a:bodyPr/>
          <a:lstStyle/>
          <a:p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Name </a:t>
            </a:r>
            <a:r>
              <a:rPr lang="en-CA" sz="28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of </a:t>
            </a:r>
            <a:r>
              <a:rPr lang="en-CA" sz="28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State/Territory</a:t>
            </a:r>
            <a:r>
              <a:rPr lang="en-CA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n-CA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Second Regional Meeting for National Continuous Monitoring Coordinators (NCMCs) 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n-CA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endParaRPr lang="en-CA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5445224"/>
            <a:ext cx="8640960" cy="10081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C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CA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Presented by ***/NCMC</a:t>
            </a:r>
          </a:p>
          <a:p>
            <a:pPr algn="r"/>
            <a:r>
              <a:rPr lang="en-CA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14 - 16 November 2017</a:t>
            </a:r>
            <a:endParaRPr lang="en-CA" sz="1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r"/>
            <a:endParaRPr lang="en-CA" sz="16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sz="3200" dirty="0"/>
          </a:p>
        </p:txBody>
      </p:sp>
      <p:pic>
        <p:nvPicPr>
          <p:cNvPr id="12" name="Picture 2" descr="Microsoft Windows SharePoint Service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780928"/>
            <a:ext cx="2448272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73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165" y="107672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PEL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851" y="109366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OPS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5088" y="1124744"/>
            <a:ext cx="910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AIR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496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AIG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76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ANS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10221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AGA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8363272" cy="720081"/>
          </a:xfrm>
        </p:spPr>
        <p:txBody>
          <a:bodyPr/>
          <a:lstStyle/>
          <a:p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2996952"/>
            <a:ext cx="7813405" cy="7481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Questions</a:t>
            </a: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41325" lvl="1" indent="-441325" algn="just" defTabSz="1155700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endParaRPr lang="en-US" sz="2600" kern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163076" y="3933056"/>
            <a:ext cx="50012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3522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836712"/>
            <a:ext cx="7813405" cy="47525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000" b="1" kern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s-PA" sz="2600" dirty="0" smtClean="0">
              <a:solidFill>
                <a:srgbClr val="00206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35596" y="1413211"/>
            <a:ext cx="72728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CURRENT SITUATION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43" y="589330"/>
            <a:ext cx="9144000" cy="720080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Current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Effective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(EI):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4" y="1772816"/>
            <a:ext cx="414496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4987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audit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109" y="10527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Critical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Element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(CE)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12474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of CAP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audit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9786" y="112474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CAP by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Critical Element (CE)</a:t>
            </a:r>
            <a:b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43" y="1196752"/>
            <a:ext cx="9144000" cy="648072"/>
          </a:xfrm>
        </p:spPr>
        <p:txBody>
          <a:bodyPr/>
          <a:lstStyle/>
          <a:p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</a:rPr>
              <a:t>LEG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8519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ORG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14/11/2017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NCMC/2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F44A2F-8053-4CDD-936C-53907459824F}"/>
</file>

<file path=customXml/itemProps2.xml><?xml version="1.0" encoding="utf-8"?>
<ds:datastoreItem xmlns:ds="http://schemas.openxmlformats.org/officeDocument/2006/customXml" ds:itemID="{63FC2F9D-A98B-46BE-9F8B-AA619FAA8F6A}"/>
</file>

<file path=customXml/itemProps3.xml><?xml version="1.0" encoding="utf-8"?>
<ds:datastoreItem xmlns:ds="http://schemas.openxmlformats.org/officeDocument/2006/customXml" ds:itemID="{4FE9F746-3D19-48FB-AC06-CF979AB5283D}"/>
</file>

<file path=docProps/app.xml><?xml version="1.0" encoding="utf-8"?>
<Properties xmlns="http://schemas.openxmlformats.org/officeDocument/2006/extended-properties" xmlns:vt="http://schemas.openxmlformats.org/officeDocument/2006/docPropsVTypes">
  <TotalTime>11112</TotalTime>
  <Words>322</Words>
  <Application>Microsoft Office PowerPoint</Application>
  <PresentationFormat>On-screen Show (4:3)</PresentationFormat>
  <Paragraphs>103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Name of State/Territory Second Regional Meeting for National Continuous Monitoring Coordinators (NCMCs)  </vt:lpstr>
      <vt:lpstr>PowerPoint Presentation</vt:lpstr>
      <vt:lpstr> Current Effective Implementation (EI):</vt:lpstr>
      <vt:lpstr>PowerPoint Presentation</vt:lpstr>
      <vt:lpstr>PowerPoint Presentation</vt:lpstr>
      <vt:lpstr>PowerPoint Presentation</vt:lpstr>
      <vt:lpstr>PowerPoint Presentation</vt:lpstr>
      <vt:lpstr>Situation of PQs by subgroups: LEG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Gandara, Leslie</cp:lastModifiedBy>
  <cp:revision>402</cp:revision>
  <cp:lastPrinted>2017-09-04T16:11:34Z</cp:lastPrinted>
  <dcterms:created xsi:type="dcterms:W3CDTF">2013-08-20T15:49:37Z</dcterms:created>
  <dcterms:modified xsi:type="dcterms:W3CDTF">2017-09-05T14:02:21Z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1500</vt:r8>
  </property>
  <property fmtid="{D5CDD505-2E9C-101B-9397-08002B2CF9AE}" pid="3" name="ContentTypeId">
    <vt:lpwstr>0x010100003FB77DBE53764EA470F0EA7AE151E8</vt:lpwstr>
  </property>
</Properties>
</file>