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F91F89-6BC5-40A9-B04D-3DAA6A474B4C}" v="197" dt="2023-08-31T20:41:08.9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drigo Otavio Ribeiro" userId="eefaf540-c843-4f83-a977-b720e9b4b31c" providerId="ADAL" clId="{6FF91F89-6BC5-40A9-B04D-3DAA6A474B4C}"/>
    <pc:docChg chg="undo custSel addSld delSld modSld">
      <pc:chgData name="Rodrigo Otavio Ribeiro" userId="eefaf540-c843-4f83-a977-b720e9b4b31c" providerId="ADAL" clId="{6FF91F89-6BC5-40A9-B04D-3DAA6A474B4C}" dt="2023-08-31T20:41:08.943" v="1821" actId="20577"/>
      <pc:docMkLst>
        <pc:docMk/>
      </pc:docMkLst>
      <pc:sldChg chg="addSp delSp modSp new mod setBg addAnim delAnim">
        <pc:chgData name="Rodrigo Otavio Ribeiro" userId="eefaf540-c843-4f83-a977-b720e9b4b31c" providerId="ADAL" clId="{6FF91F89-6BC5-40A9-B04D-3DAA6A474B4C}" dt="2023-08-31T16:17:24.392" v="1172" actId="20577"/>
        <pc:sldMkLst>
          <pc:docMk/>
          <pc:sldMk cId="1323614034" sldId="256"/>
        </pc:sldMkLst>
        <pc:spChg chg="mod">
          <ac:chgData name="Rodrigo Otavio Ribeiro" userId="eefaf540-c843-4f83-a977-b720e9b4b31c" providerId="ADAL" clId="{6FF91F89-6BC5-40A9-B04D-3DAA6A474B4C}" dt="2023-08-31T14:43:55.654" v="174" actId="26606"/>
          <ac:spMkLst>
            <pc:docMk/>
            <pc:sldMk cId="1323614034" sldId="256"/>
            <ac:spMk id="2" creationId="{A0463858-1D76-7497-D59C-DE8467F3DE68}"/>
          </ac:spMkLst>
        </pc:spChg>
        <pc:spChg chg="mod">
          <ac:chgData name="Rodrigo Otavio Ribeiro" userId="eefaf540-c843-4f83-a977-b720e9b4b31c" providerId="ADAL" clId="{6FF91F89-6BC5-40A9-B04D-3DAA6A474B4C}" dt="2023-08-31T16:17:24.392" v="1172" actId="20577"/>
          <ac:spMkLst>
            <pc:docMk/>
            <pc:sldMk cId="1323614034" sldId="256"/>
            <ac:spMk id="3" creationId="{5E6100A2-039E-8988-DAC4-62FF3282D178}"/>
          </ac:spMkLst>
        </pc:spChg>
        <pc:spChg chg="add del">
          <ac:chgData name="Rodrigo Otavio Ribeiro" userId="eefaf540-c843-4f83-a977-b720e9b4b31c" providerId="ADAL" clId="{6FF91F89-6BC5-40A9-B04D-3DAA6A474B4C}" dt="2023-08-31T14:41:48.449" v="129" actId="26606"/>
          <ac:spMkLst>
            <pc:docMk/>
            <pc:sldMk cId="1323614034" sldId="256"/>
            <ac:spMk id="9" creationId="{23D09407-53BC-485E-B4CE-BC5E4FC4B25B}"/>
          </ac:spMkLst>
        </pc:spChg>
        <pc:spChg chg="add del">
          <ac:chgData name="Rodrigo Otavio Ribeiro" userId="eefaf540-c843-4f83-a977-b720e9b4b31c" providerId="ADAL" clId="{6FF91F89-6BC5-40A9-B04D-3DAA6A474B4C}" dt="2023-08-31T14:41:48.449" v="129" actId="26606"/>
          <ac:spMkLst>
            <pc:docMk/>
            <pc:sldMk cId="1323614034" sldId="256"/>
            <ac:spMk id="11" creationId="{921DB988-49FC-4608-B0A2-E2F3A4019041}"/>
          </ac:spMkLst>
        </pc:spChg>
        <pc:spChg chg="add del">
          <ac:chgData name="Rodrigo Otavio Ribeiro" userId="eefaf540-c843-4f83-a977-b720e9b4b31c" providerId="ADAL" clId="{6FF91F89-6BC5-40A9-B04D-3DAA6A474B4C}" dt="2023-08-31T14:42:16.733" v="143" actId="26606"/>
          <ac:spMkLst>
            <pc:docMk/>
            <pc:sldMk cId="1323614034" sldId="256"/>
            <ac:spMk id="15" creationId="{712D4376-A578-4FF1-94FC-245E7A6A489F}"/>
          </ac:spMkLst>
        </pc:spChg>
        <pc:spChg chg="add del">
          <ac:chgData name="Rodrigo Otavio Ribeiro" userId="eefaf540-c843-4f83-a977-b720e9b4b31c" providerId="ADAL" clId="{6FF91F89-6BC5-40A9-B04D-3DAA6A474B4C}" dt="2023-08-31T14:42:16.733" v="143" actId="26606"/>
          <ac:spMkLst>
            <pc:docMk/>
            <pc:sldMk cId="1323614034" sldId="256"/>
            <ac:spMk id="17" creationId="{AEA7509D-F04F-40CB-A0B3-EEF16499CC9F}"/>
          </ac:spMkLst>
        </pc:spChg>
        <pc:spChg chg="add del">
          <ac:chgData name="Rodrigo Otavio Ribeiro" userId="eefaf540-c843-4f83-a977-b720e9b4b31c" providerId="ADAL" clId="{6FF91F89-6BC5-40A9-B04D-3DAA6A474B4C}" dt="2023-08-31T14:41:52.632" v="131" actId="26606"/>
          <ac:spMkLst>
            <pc:docMk/>
            <pc:sldMk cId="1323614034" sldId="256"/>
            <ac:spMk id="25" creationId="{D0461F72-A27E-48C5-A99A-B5EEDA7456F9}"/>
          </ac:spMkLst>
        </pc:spChg>
        <pc:spChg chg="add del">
          <ac:chgData name="Rodrigo Otavio Ribeiro" userId="eefaf540-c843-4f83-a977-b720e9b4b31c" providerId="ADAL" clId="{6FF91F89-6BC5-40A9-B04D-3DAA6A474B4C}" dt="2023-08-31T14:41:52.632" v="131" actId="26606"/>
          <ac:spMkLst>
            <pc:docMk/>
            <pc:sldMk cId="1323614034" sldId="256"/>
            <ac:spMk id="26" creationId="{DF382E8D-312B-4792-A211-0BDE37F6F5F7}"/>
          </ac:spMkLst>
        </pc:spChg>
        <pc:spChg chg="add del">
          <ac:chgData name="Rodrigo Otavio Ribeiro" userId="eefaf540-c843-4f83-a977-b720e9b4b31c" providerId="ADAL" clId="{6FF91F89-6BC5-40A9-B04D-3DAA6A474B4C}" dt="2023-08-31T14:41:52.632" v="131" actId="26606"/>
          <ac:spMkLst>
            <pc:docMk/>
            <pc:sldMk cId="1323614034" sldId="256"/>
            <ac:spMk id="27" creationId="{036F9B07-02BE-4BD5-BA9D-E91B8A456BEA}"/>
          </ac:spMkLst>
        </pc:spChg>
        <pc:spChg chg="add del">
          <ac:chgData name="Rodrigo Otavio Ribeiro" userId="eefaf540-c843-4f83-a977-b720e9b4b31c" providerId="ADAL" clId="{6FF91F89-6BC5-40A9-B04D-3DAA6A474B4C}" dt="2023-08-31T14:41:55.197" v="133" actId="26606"/>
          <ac:spMkLst>
            <pc:docMk/>
            <pc:sldMk cId="1323614034" sldId="256"/>
            <ac:spMk id="29" creationId="{93245F62-CCC4-49E4-B95B-EA6C1E790510}"/>
          </ac:spMkLst>
        </pc:spChg>
        <pc:spChg chg="add del">
          <ac:chgData name="Rodrigo Otavio Ribeiro" userId="eefaf540-c843-4f83-a977-b720e9b4b31c" providerId="ADAL" clId="{6FF91F89-6BC5-40A9-B04D-3DAA6A474B4C}" dt="2023-08-31T14:41:55.197" v="133" actId="26606"/>
          <ac:spMkLst>
            <pc:docMk/>
            <pc:sldMk cId="1323614034" sldId="256"/>
            <ac:spMk id="30" creationId="{E6C0DD6B-6AA3-448F-9B99-8386295BC1B4}"/>
          </ac:spMkLst>
        </pc:spChg>
        <pc:spChg chg="add del">
          <ac:chgData name="Rodrigo Otavio Ribeiro" userId="eefaf540-c843-4f83-a977-b720e9b4b31c" providerId="ADAL" clId="{6FF91F89-6BC5-40A9-B04D-3DAA6A474B4C}" dt="2023-08-31T14:42:06.276" v="135" actId="26606"/>
          <ac:spMkLst>
            <pc:docMk/>
            <pc:sldMk cId="1323614034" sldId="256"/>
            <ac:spMk id="32" creationId="{D0461F72-A27E-48C5-A99A-B5EEDA7456F9}"/>
          </ac:spMkLst>
        </pc:spChg>
        <pc:spChg chg="add del">
          <ac:chgData name="Rodrigo Otavio Ribeiro" userId="eefaf540-c843-4f83-a977-b720e9b4b31c" providerId="ADAL" clId="{6FF91F89-6BC5-40A9-B04D-3DAA6A474B4C}" dt="2023-08-31T14:42:06.276" v="135" actId="26606"/>
          <ac:spMkLst>
            <pc:docMk/>
            <pc:sldMk cId="1323614034" sldId="256"/>
            <ac:spMk id="33" creationId="{DF382E8D-312B-4792-A211-0BDE37F6F5F7}"/>
          </ac:spMkLst>
        </pc:spChg>
        <pc:spChg chg="add del">
          <ac:chgData name="Rodrigo Otavio Ribeiro" userId="eefaf540-c843-4f83-a977-b720e9b4b31c" providerId="ADAL" clId="{6FF91F89-6BC5-40A9-B04D-3DAA6A474B4C}" dt="2023-08-31T14:42:06.276" v="135" actId="26606"/>
          <ac:spMkLst>
            <pc:docMk/>
            <pc:sldMk cId="1323614034" sldId="256"/>
            <ac:spMk id="34" creationId="{036F9B07-02BE-4BD5-BA9D-E91B8A456BEA}"/>
          </ac:spMkLst>
        </pc:spChg>
        <pc:spChg chg="add del">
          <ac:chgData name="Rodrigo Otavio Ribeiro" userId="eefaf540-c843-4f83-a977-b720e9b4b31c" providerId="ADAL" clId="{6FF91F89-6BC5-40A9-B04D-3DAA6A474B4C}" dt="2023-08-31T14:42:08.989" v="139" actId="26606"/>
          <ac:spMkLst>
            <pc:docMk/>
            <pc:sldMk cId="1323614034" sldId="256"/>
            <ac:spMk id="36" creationId="{F098897C-3A20-415C-B809-28980E78A61D}"/>
          </ac:spMkLst>
        </pc:spChg>
        <pc:spChg chg="add del">
          <ac:chgData name="Rodrigo Otavio Ribeiro" userId="eefaf540-c843-4f83-a977-b720e9b4b31c" providerId="ADAL" clId="{6FF91F89-6BC5-40A9-B04D-3DAA6A474B4C}" dt="2023-08-31T14:42:08.989" v="139" actId="26606"/>
          <ac:spMkLst>
            <pc:docMk/>
            <pc:sldMk cId="1323614034" sldId="256"/>
            <ac:spMk id="37" creationId="{3F672E71-4896-412C-9C70-888CBA0C2F28}"/>
          </ac:spMkLst>
        </pc:spChg>
        <pc:spChg chg="add del">
          <ac:chgData name="Rodrigo Otavio Ribeiro" userId="eefaf540-c843-4f83-a977-b720e9b4b31c" providerId="ADAL" clId="{6FF91F89-6BC5-40A9-B04D-3DAA6A474B4C}" dt="2023-08-31T14:42:11.642" v="141" actId="26606"/>
          <ac:spMkLst>
            <pc:docMk/>
            <pc:sldMk cId="1323614034" sldId="256"/>
            <ac:spMk id="39" creationId="{0DBF1ABE-8590-450D-BB49-BDDCCF3EEA9E}"/>
          </ac:spMkLst>
        </pc:spChg>
        <pc:spChg chg="add del">
          <ac:chgData name="Rodrigo Otavio Ribeiro" userId="eefaf540-c843-4f83-a977-b720e9b4b31c" providerId="ADAL" clId="{6FF91F89-6BC5-40A9-B04D-3DAA6A474B4C}" dt="2023-08-31T14:42:11.642" v="141" actId="26606"/>
          <ac:spMkLst>
            <pc:docMk/>
            <pc:sldMk cId="1323614034" sldId="256"/>
            <ac:spMk id="40" creationId="{E667A721-F18D-4002-9D70-BC20D791C0DC}"/>
          </ac:spMkLst>
        </pc:spChg>
        <pc:spChg chg="add del">
          <ac:chgData name="Rodrigo Otavio Ribeiro" userId="eefaf540-c843-4f83-a977-b720e9b4b31c" providerId="ADAL" clId="{6FF91F89-6BC5-40A9-B04D-3DAA6A474B4C}" dt="2023-08-31T14:42:11.642" v="141" actId="26606"/>
          <ac:spMkLst>
            <pc:docMk/>
            <pc:sldMk cId="1323614034" sldId="256"/>
            <ac:spMk id="41" creationId="{866FB43D-65CC-47CA-8035-FF8F6B4D1868}"/>
          </ac:spMkLst>
        </pc:spChg>
        <pc:spChg chg="add del">
          <ac:chgData name="Rodrigo Otavio Ribeiro" userId="eefaf540-c843-4f83-a977-b720e9b4b31c" providerId="ADAL" clId="{6FF91F89-6BC5-40A9-B04D-3DAA6A474B4C}" dt="2023-08-31T14:42:16.733" v="143" actId="26606"/>
          <ac:spMkLst>
            <pc:docMk/>
            <pc:sldMk cId="1323614034" sldId="256"/>
            <ac:spMk id="43" creationId="{F4C28683-31A6-43AA-A9CA-1D1C425535D1}"/>
          </ac:spMkLst>
        </pc:spChg>
        <pc:spChg chg="add del">
          <ac:chgData name="Rodrigo Otavio Ribeiro" userId="eefaf540-c843-4f83-a977-b720e9b4b31c" providerId="ADAL" clId="{6FF91F89-6BC5-40A9-B04D-3DAA6A474B4C}" dt="2023-08-31T14:42:16.733" v="143" actId="26606"/>
          <ac:spMkLst>
            <pc:docMk/>
            <pc:sldMk cId="1323614034" sldId="256"/>
            <ac:spMk id="44" creationId="{D9FB580A-BA0E-4D5E-90F4-C42767A78389}"/>
          </ac:spMkLst>
        </pc:spChg>
        <pc:spChg chg="add del">
          <ac:chgData name="Rodrigo Otavio Ribeiro" userId="eefaf540-c843-4f83-a977-b720e9b4b31c" providerId="ADAL" clId="{6FF91F89-6BC5-40A9-B04D-3DAA6A474B4C}" dt="2023-08-31T14:42:16.733" v="143" actId="26606"/>
          <ac:spMkLst>
            <pc:docMk/>
            <pc:sldMk cId="1323614034" sldId="256"/>
            <ac:spMk id="45" creationId="{C5CB530E-515E-412C-9DF1-5F8FFBD6F383}"/>
          </ac:spMkLst>
        </pc:spChg>
        <pc:spChg chg="add del">
          <ac:chgData name="Rodrigo Otavio Ribeiro" userId="eefaf540-c843-4f83-a977-b720e9b4b31c" providerId="ADAL" clId="{6FF91F89-6BC5-40A9-B04D-3DAA6A474B4C}" dt="2023-08-31T14:42:18.355" v="145" actId="26606"/>
          <ac:spMkLst>
            <pc:docMk/>
            <pc:sldMk cId="1323614034" sldId="256"/>
            <ac:spMk id="47" creationId="{D0461F72-A27E-48C5-A99A-B5EEDA7456F9}"/>
          </ac:spMkLst>
        </pc:spChg>
        <pc:spChg chg="add del">
          <ac:chgData name="Rodrigo Otavio Ribeiro" userId="eefaf540-c843-4f83-a977-b720e9b4b31c" providerId="ADAL" clId="{6FF91F89-6BC5-40A9-B04D-3DAA6A474B4C}" dt="2023-08-31T14:42:18.355" v="145" actId="26606"/>
          <ac:spMkLst>
            <pc:docMk/>
            <pc:sldMk cId="1323614034" sldId="256"/>
            <ac:spMk id="48" creationId="{DF382E8D-312B-4792-A211-0BDE37F6F5F7}"/>
          </ac:spMkLst>
        </pc:spChg>
        <pc:spChg chg="add del">
          <ac:chgData name="Rodrigo Otavio Ribeiro" userId="eefaf540-c843-4f83-a977-b720e9b4b31c" providerId="ADAL" clId="{6FF91F89-6BC5-40A9-B04D-3DAA6A474B4C}" dt="2023-08-31T14:42:18.355" v="145" actId="26606"/>
          <ac:spMkLst>
            <pc:docMk/>
            <pc:sldMk cId="1323614034" sldId="256"/>
            <ac:spMk id="49" creationId="{036F9B07-02BE-4BD5-BA9D-E91B8A456BEA}"/>
          </ac:spMkLst>
        </pc:spChg>
        <pc:spChg chg="add del">
          <ac:chgData name="Rodrigo Otavio Ribeiro" userId="eefaf540-c843-4f83-a977-b720e9b4b31c" providerId="ADAL" clId="{6FF91F89-6BC5-40A9-B04D-3DAA6A474B4C}" dt="2023-08-31T14:42:20.553" v="147" actId="26606"/>
          <ac:spMkLst>
            <pc:docMk/>
            <pc:sldMk cId="1323614034" sldId="256"/>
            <ac:spMk id="51" creationId="{33ADEAE5-B080-4DEC-819A-00E41A93F881}"/>
          </ac:spMkLst>
        </pc:spChg>
        <pc:spChg chg="add del">
          <ac:chgData name="Rodrigo Otavio Ribeiro" userId="eefaf540-c843-4f83-a977-b720e9b4b31c" providerId="ADAL" clId="{6FF91F89-6BC5-40A9-B04D-3DAA6A474B4C}" dt="2023-08-31T14:42:20.553" v="147" actId="26606"/>
          <ac:spMkLst>
            <pc:docMk/>
            <pc:sldMk cId="1323614034" sldId="256"/>
            <ac:spMk id="52" creationId="{D9FB580A-BA0E-4D5E-90F4-C42767A78389}"/>
          </ac:spMkLst>
        </pc:spChg>
        <pc:spChg chg="add del">
          <ac:chgData name="Rodrigo Otavio Ribeiro" userId="eefaf540-c843-4f83-a977-b720e9b4b31c" providerId="ADAL" clId="{6FF91F89-6BC5-40A9-B04D-3DAA6A474B4C}" dt="2023-08-31T14:42:31.385" v="149" actId="26606"/>
          <ac:spMkLst>
            <pc:docMk/>
            <pc:sldMk cId="1323614034" sldId="256"/>
            <ac:spMk id="54" creationId="{D0461F72-A27E-48C5-A99A-B5EEDA7456F9}"/>
          </ac:spMkLst>
        </pc:spChg>
        <pc:spChg chg="add del">
          <ac:chgData name="Rodrigo Otavio Ribeiro" userId="eefaf540-c843-4f83-a977-b720e9b4b31c" providerId="ADAL" clId="{6FF91F89-6BC5-40A9-B04D-3DAA6A474B4C}" dt="2023-08-31T14:42:31.385" v="149" actId="26606"/>
          <ac:spMkLst>
            <pc:docMk/>
            <pc:sldMk cId="1323614034" sldId="256"/>
            <ac:spMk id="55" creationId="{DF382E8D-312B-4792-A211-0BDE37F6F5F7}"/>
          </ac:spMkLst>
        </pc:spChg>
        <pc:spChg chg="add del">
          <ac:chgData name="Rodrigo Otavio Ribeiro" userId="eefaf540-c843-4f83-a977-b720e9b4b31c" providerId="ADAL" clId="{6FF91F89-6BC5-40A9-B04D-3DAA6A474B4C}" dt="2023-08-31T14:42:31.385" v="149" actId="26606"/>
          <ac:spMkLst>
            <pc:docMk/>
            <pc:sldMk cId="1323614034" sldId="256"/>
            <ac:spMk id="56" creationId="{036F9B07-02BE-4BD5-BA9D-E91B8A456BEA}"/>
          </ac:spMkLst>
        </pc:spChg>
        <pc:spChg chg="add del">
          <ac:chgData name="Rodrigo Otavio Ribeiro" userId="eefaf540-c843-4f83-a977-b720e9b4b31c" providerId="ADAL" clId="{6FF91F89-6BC5-40A9-B04D-3DAA6A474B4C}" dt="2023-08-31T14:42:44.230" v="151" actId="26606"/>
          <ac:spMkLst>
            <pc:docMk/>
            <pc:sldMk cId="1323614034" sldId="256"/>
            <ac:spMk id="58" creationId="{D4E68339-1B90-44F9-BCC4-4600A6E240A2}"/>
          </ac:spMkLst>
        </pc:spChg>
        <pc:spChg chg="add del">
          <ac:chgData name="Rodrigo Otavio Ribeiro" userId="eefaf540-c843-4f83-a977-b720e9b4b31c" providerId="ADAL" clId="{6FF91F89-6BC5-40A9-B04D-3DAA6A474B4C}" dt="2023-08-31T14:43:55.654" v="174" actId="26606"/>
          <ac:spMkLst>
            <pc:docMk/>
            <pc:sldMk cId="1323614034" sldId="256"/>
            <ac:spMk id="60" creationId="{19D32F93-50AC-4C46-A5DB-291C60DDB7BD}"/>
          </ac:spMkLst>
        </pc:spChg>
        <pc:spChg chg="add del">
          <ac:chgData name="Rodrigo Otavio Ribeiro" userId="eefaf540-c843-4f83-a977-b720e9b4b31c" providerId="ADAL" clId="{6FF91F89-6BC5-40A9-B04D-3DAA6A474B4C}" dt="2023-08-31T14:43:55.654" v="174" actId="26606"/>
          <ac:spMkLst>
            <pc:docMk/>
            <pc:sldMk cId="1323614034" sldId="256"/>
            <ac:spMk id="61" creationId="{827DC2C4-B485-428A-BF4A-472D2967F47F}"/>
          </ac:spMkLst>
        </pc:spChg>
        <pc:spChg chg="add del">
          <ac:chgData name="Rodrigo Otavio Ribeiro" userId="eefaf540-c843-4f83-a977-b720e9b4b31c" providerId="ADAL" clId="{6FF91F89-6BC5-40A9-B04D-3DAA6A474B4C}" dt="2023-08-31T14:43:55.654" v="174" actId="26606"/>
          <ac:spMkLst>
            <pc:docMk/>
            <pc:sldMk cId="1323614034" sldId="256"/>
            <ac:spMk id="62" creationId="{EE04B5EB-F158-4507-90DD-BD23620C7CC9}"/>
          </ac:spMkLst>
        </pc:spChg>
        <pc:spChg chg="add">
          <ac:chgData name="Rodrigo Otavio Ribeiro" userId="eefaf540-c843-4f83-a977-b720e9b4b31c" providerId="ADAL" clId="{6FF91F89-6BC5-40A9-B04D-3DAA6A474B4C}" dt="2023-08-31T14:43:55.654" v="174" actId="26606"/>
          <ac:spMkLst>
            <pc:docMk/>
            <pc:sldMk cId="1323614034" sldId="256"/>
            <ac:spMk id="67" creationId="{D0461F72-A27E-48C5-A99A-B5EEDA7456F9}"/>
          </ac:spMkLst>
        </pc:spChg>
        <pc:spChg chg="add">
          <ac:chgData name="Rodrigo Otavio Ribeiro" userId="eefaf540-c843-4f83-a977-b720e9b4b31c" providerId="ADAL" clId="{6FF91F89-6BC5-40A9-B04D-3DAA6A474B4C}" dt="2023-08-31T14:43:55.654" v="174" actId="26606"/>
          <ac:spMkLst>
            <pc:docMk/>
            <pc:sldMk cId="1323614034" sldId="256"/>
            <ac:spMk id="69" creationId="{DF382E8D-312B-4792-A211-0BDE37F6F5F7}"/>
          </ac:spMkLst>
        </pc:spChg>
        <pc:spChg chg="add">
          <ac:chgData name="Rodrigo Otavio Ribeiro" userId="eefaf540-c843-4f83-a977-b720e9b4b31c" providerId="ADAL" clId="{6FF91F89-6BC5-40A9-B04D-3DAA6A474B4C}" dt="2023-08-31T14:43:55.654" v="174" actId="26606"/>
          <ac:spMkLst>
            <pc:docMk/>
            <pc:sldMk cId="1323614034" sldId="256"/>
            <ac:spMk id="71" creationId="{036F9B07-02BE-4BD5-BA9D-E91B8A456BEA}"/>
          </ac:spMkLst>
        </pc:spChg>
        <pc:grpChg chg="add del">
          <ac:chgData name="Rodrigo Otavio Ribeiro" userId="eefaf540-c843-4f83-a977-b720e9b4b31c" providerId="ADAL" clId="{6FF91F89-6BC5-40A9-B04D-3DAA6A474B4C}" dt="2023-08-31T14:41:48.449" v="129" actId="26606"/>
          <ac:grpSpMkLst>
            <pc:docMk/>
            <pc:sldMk cId="1323614034" sldId="256"/>
            <ac:grpSpMk id="13" creationId="{E9B930FD-8671-4C4C-ADCF-73AC1D0CD417}"/>
          </ac:grpSpMkLst>
        </pc:grpChg>
        <pc:grpChg chg="add del">
          <ac:chgData name="Rodrigo Otavio Ribeiro" userId="eefaf540-c843-4f83-a977-b720e9b4b31c" providerId="ADAL" clId="{6FF91F89-6BC5-40A9-B04D-3DAA6A474B4C}" dt="2023-08-31T14:41:48.449" v="129" actId="26606"/>
          <ac:grpSpMkLst>
            <pc:docMk/>
            <pc:sldMk cId="1323614034" sldId="256"/>
            <ac:grpSpMk id="19" creationId="{383C2651-AE0C-4AE4-8725-E2F9414FE219}"/>
          </ac:grpSpMkLst>
        </pc:grpChg>
        <pc:picChg chg="add mod ord">
          <ac:chgData name="Rodrigo Otavio Ribeiro" userId="eefaf540-c843-4f83-a977-b720e9b4b31c" providerId="ADAL" clId="{6FF91F89-6BC5-40A9-B04D-3DAA6A474B4C}" dt="2023-08-31T14:43:55.654" v="174" actId="26606"/>
          <ac:picMkLst>
            <pc:docMk/>
            <pc:sldMk cId="1323614034" sldId="256"/>
            <ac:picMk id="4" creationId="{6DA9A704-43D2-182F-B67F-F88103458C25}"/>
          </ac:picMkLst>
        </pc:picChg>
      </pc:sldChg>
      <pc:sldChg chg="addSp delSp modSp new mod setBg">
        <pc:chgData name="Rodrigo Otavio Ribeiro" userId="eefaf540-c843-4f83-a977-b720e9b4b31c" providerId="ADAL" clId="{6FF91F89-6BC5-40A9-B04D-3DAA6A474B4C}" dt="2023-08-31T14:46:20.134" v="204" actId="2062"/>
        <pc:sldMkLst>
          <pc:docMk/>
          <pc:sldMk cId="271447644" sldId="257"/>
        </pc:sldMkLst>
        <pc:spChg chg="mod">
          <ac:chgData name="Rodrigo Otavio Ribeiro" userId="eefaf540-c843-4f83-a977-b720e9b4b31c" providerId="ADAL" clId="{6FF91F89-6BC5-40A9-B04D-3DAA6A474B4C}" dt="2023-08-31T14:43:52.190" v="173" actId="26606"/>
          <ac:spMkLst>
            <pc:docMk/>
            <pc:sldMk cId="271447644" sldId="257"/>
            <ac:spMk id="2" creationId="{2308B266-2D02-69D7-6AC1-5EE1662EA13A}"/>
          </ac:spMkLst>
        </pc:spChg>
        <pc:spChg chg="del">
          <ac:chgData name="Rodrigo Otavio Ribeiro" userId="eefaf540-c843-4f83-a977-b720e9b4b31c" providerId="ADAL" clId="{6FF91F89-6BC5-40A9-B04D-3DAA6A474B4C}" dt="2023-08-31T14:43:28.869" v="171" actId="478"/>
          <ac:spMkLst>
            <pc:docMk/>
            <pc:sldMk cId="271447644" sldId="257"/>
            <ac:spMk id="3" creationId="{5984712A-8A5D-37D7-CCAA-656D1D5DAACF}"/>
          </ac:spMkLst>
        </pc:spChg>
        <pc:spChg chg="add">
          <ac:chgData name="Rodrigo Otavio Ribeiro" userId="eefaf540-c843-4f83-a977-b720e9b4b31c" providerId="ADAL" clId="{6FF91F89-6BC5-40A9-B04D-3DAA6A474B4C}" dt="2023-08-31T14:43:52.190" v="173" actId="26606"/>
          <ac:spMkLst>
            <pc:docMk/>
            <pc:sldMk cId="271447644" sldId="257"/>
            <ac:spMk id="9" creationId="{BCC81228-CEA3-402B-B8E5-688F5BFA7876}"/>
          </ac:spMkLst>
        </pc:spChg>
        <pc:spChg chg="add">
          <ac:chgData name="Rodrigo Otavio Ribeiro" userId="eefaf540-c843-4f83-a977-b720e9b4b31c" providerId="ADAL" clId="{6FF91F89-6BC5-40A9-B04D-3DAA6A474B4C}" dt="2023-08-31T14:43:52.190" v="173" actId="26606"/>
          <ac:spMkLst>
            <pc:docMk/>
            <pc:sldMk cId="271447644" sldId="257"/>
            <ac:spMk id="11" creationId="{BC0916B8-FF7A-4ECB-9FD7-C7668658D9B4}"/>
          </ac:spMkLst>
        </pc:spChg>
        <pc:spChg chg="add">
          <ac:chgData name="Rodrigo Otavio Ribeiro" userId="eefaf540-c843-4f83-a977-b720e9b4b31c" providerId="ADAL" clId="{6FF91F89-6BC5-40A9-B04D-3DAA6A474B4C}" dt="2023-08-31T14:43:52.190" v="173" actId="26606"/>
          <ac:spMkLst>
            <pc:docMk/>
            <pc:sldMk cId="271447644" sldId="257"/>
            <ac:spMk id="13" creationId="{9DC011D4-C95F-4B2E-9A3C-A46DCDE956DC}"/>
          </ac:spMkLst>
        </pc:spChg>
        <pc:graphicFrameChg chg="add mod modGraphic">
          <ac:chgData name="Rodrigo Otavio Ribeiro" userId="eefaf540-c843-4f83-a977-b720e9b4b31c" providerId="ADAL" clId="{6FF91F89-6BC5-40A9-B04D-3DAA6A474B4C}" dt="2023-08-31T14:45:04.694" v="185" actId="1076"/>
          <ac:graphicFrameMkLst>
            <pc:docMk/>
            <pc:sldMk cId="271447644" sldId="257"/>
            <ac:graphicFrameMk id="4" creationId="{1F9BA2F4-69F2-9CF2-2A9A-D31B2E3CAC40}"/>
          </ac:graphicFrameMkLst>
        </pc:graphicFrameChg>
        <pc:graphicFrameChg chg="add del mod modGraphic">
          <ac:chgData name="Rodrigo Otavio Ribeiro" userId="eefaf540-c843-4f83-a977-b720e9b4b31c" providerId="ADAL" clId="{6FF91F89-6BC5-40A9-B04D-3DAA6A474B4C}" dt="2023-08-31T14:46:20.134" v="204" actId="2062"/>
          <ac:graphicFrameMkLst>
            <pc:docMk/>
            <pc:sldMk cId="271447644" sldId="257"/>
            <ac:graphicFrameMk id="5" creationId="{105FF37A-1E61-719B-53CC-5731523CDEFC}"/>
          </ac:graphicFrameMkLst>
        </pc:graphicFrameChg>
      </pc:sldChg>
      <pc:sldChg chg="addSp delSp modSp new mod setBg">
        <pc:chgData name="Rodrigo Otavio Ribeiro" userId="eefaf540-c843-4f83-a977-b720e9b4b31c" providerId="ADAL" clId="{6FF91F89-6BC5-40A9-B04D-3DAA6A474B4C}" dt="2023-08-31T14:56:51.701" v="388" actId="113"/>
        <pc:sldMkLst>
          <pc:docMk/>
          <pc:sldMk cId="606198515" sldId="258"/>
        </pc:sldMkLst>
        <pc:spChg chg="mod">
          <ac:chgData name="Rodrigo Otavio Ribeiro" userId="eefaf540-c843-4f83-a977-b720e9b4b31c" providerId="ADAL" clId="{6FF91F89-6BC5-40A9-B04D-3DAA6A474B4C}" dt="2023-08-31T14:56:51.701" v="388" actId="113"/>
          <ac:spMkLst>
            <pc:docMk/>
            <pc:sldMk cId="606198515" sldId="258"/>
            <ac:spMk id="2" creationId="{BC81B3FE-912A-2FDF-E735-8FB7195B9FDE}"/>
          </ac:spMkLst>
        </pc:spChg>
        <pc:spChg chg="add del mod">
          <ac:chgData name="Rodrigo Otavio Ribeiro" userId="eefaf540-c843-4f83-a977-b720e9b4b31c" providerId="ADAL" clId="{6FF91F89-6BC5-40A9-B04D-3DAA6A474B4C}" dt="2023-08-31T14:53:33.229" v="274" actId="26606"/>
          <ac:spMkLst>
            <pc:docMk/>
            <pc:sldMk cId="606198515" sldId="258"/>
            <ac:spMk id="3" creationId="{4B037891-5931-A3A8-04D0-75B408505919}"/>
          </ac:spMkLst>
        </pc:spChg>
        <pc:spChg chg="add">
          <ac:chgData name="Rodrigo Otavio Ribeiro" userId="eefaf540-c843-4f83-a977-b720e9b4b31c" providerId="ADAL" clId="{6FF91F89-6BC5-40A9-B04D-3DAA6A474B4C}" dt="2023-08-31T14:53:33.229" v="274" actId="26606"/>
          <ac:spMkLst>
            <pc:docMk/>
            <pc:sldMk cId="606198515" sldId="258"/>
            <ac:spMk id="8" creationId="{E92FEB64-6EEA-4759-B4A4-BD2C1E660BA8}"/>
          </ac:spMkLst>
        </pc:spChg>
        <pc:spChg chg="add del">
          <ac:chgData name="Rodrigo Otavio Ribeiro" userId="eefaf540-c843-4f83-a977-b720e9b4b31c" providerId="ADAL" clId="{6FF91F89-6BC5-40A9-B04D-3DAA6A474B4C}" dt="2023-08-31T14:53:23.599" v="269" actId="26606"/>
          <ac:spMkLst>
            <pc:docMk/>
            <pc:sldMk cId="606198515" sldId="258"/>
            <ac:spMk id="9" creationId="{53B021B3-DE93-4AB7-8A18-CF5F1CED88B8}"/>
          </ac:spMkLst>
        </pc:spChg>
        <pc:spChg chg="add del">
          <ac:chgData name="Rodrigo Otavio Ribeiro" userId="eefaf540-c843-4f83-a977-b720e9b4b31c" providerId="ADAL" clId="{6FF91F89-6BC5-40A9-B04D-3DAA6A474B4C}" dt="2023-08-31T14:53:33.217" v="273" actId="26606"/>
          <ac:spMkLst>
            <pc:docMk/>
            <pc:sldMk cId="606198515" sldId="258"/>
            <ac:spMk id="10" creationId="{4AC6B390-BC59-4F1D-A0EE-D71A92F0A0B2}"/>
          </ac:spMkLst>
        </pc:spChg>
        <pc:spChg chg="add del">
          <ac:chgData name="Rodrigo Otavio Ribeiro" userId="eefaf540-c843-4f83-a977-b720e9b4b31c" providerId="ADAL" clId="{6FF91F89-6BC5-40A9-B04D-3DAA6A474B4C}" dt="2023-08-31T14:53:23.599" v="269" actId="26606"/>
          <ac:spMkLst>
            <pc:docMk/>
            <pc:sldMk cId="606198515" sldId="258"/>
            <ac:spMk id="11" creationId="{52D502E5-F6B4-4D58-B4AE-FC466FF15EE8}"/>
          </ac:spMkLst>
        </pc:spChg>
        <pc:spChg chg="add del">
          <ac:chgData name="Rodrigo Otavio Ribeiro" userId="eefaf540-c843-4f83-a977-b720e9b4b31c" providerId="ADAL" clId="{6FF91F89-6BC5-40A9-B04D-3DAA6A474B4C}" dt="2023-08-31T14:53:33.217" v="273" actId="26606"/>
          <ac:spMkLst>
            <pc:docMk/>
            <pc:sldMk cId="606198515" sldId="258"/>
            <ac:spMk id="12" creationId="{B6C60D79-16F1-4C4B-B7E3-7634E7069CDE}"/>
          </ac:spMkLst>
        </pc:spChg>
        <pc:spChg chg="add del">
          <ac:chgData name="Rodrigo Otavio Ribeiro" userId="eefaf540-c843-4f83-a977-b720e9b4b31c" providerId="ADAL" clId="{6FF91F89-6BC5-40A9-B04D-3DAA6A474B4C}" dt="2023-08-31T14:53:23.599" v="269" actId="26606"/>
          <ac:spMkLst>
            <pc:docMk/>
            <pc:sldMk cId="606198515" sldId="258"/>
            <ac:spMk id="13" creationId="{9DECDBF4-02B6-4BB4-B65B-B8107AD6A9E8}"/>
          </ac:spMkLst>
        </pc:spChg>
        <pc:spChg chg="add">
          <ac:chgData name="Rodrigo Otavio Ribeiro" userId="eefaf540-c843-4f83-a977-b720e9b4b31c" providerId="ADAL" clId="{6FF91F89-6BC5-40A9-B04D-3DAA6A474B4C}" dt="2023-08-31T14:53:33.229" v="274" actId="26606"/>
          <ac:spMkLst>
            <pc:docMk/>
            <pc:sldMk cId="606198515" sldId="258"/>
            <ac:spMk id="14" creationId="{5566D6E1-03A1-4D73-A4E0-35D74D568A04}"/>
          </ac:spMkLst>
        </pc:spChg>
        <pc:spChg chg="add del">
          <ac:chgData name="Rodrigo Otavio Ribeiro" userId="eefaf540-c843-4f83-a977-b720e9b4b31c" providerId="ADAL" clId="{6FF91F89-6BC5-40A9-B04D-3DAA6A474B4C}" dt="2023-08-31T14:53:28.525" v="271" actId="26606"/>
          <ac:spMkLst>
            <pc:docMk/>
            <pc:sldMk cId="606198515" sldId="258"/>
            <ac:spMk id="16" creationId="{CB49665F-0298-4449-8D2D-209989CB9EE3}"/>
          </ac:spMkLst>
        </pc:spChg>
        <pc:spChg chg="add">
          <ac:chgData name="Rodrigo Otavio Ribeiro" userId="eefaf540-c843-4f83-a977-b720e9b4b31c" providerId="ADAL" clId="{6FF91F89-6BC5-40A9-B04D-3DAA6A474B4C}" dt="2023-08-31T14:53:33.229" v="274" actId="26606"/>
          <ac:spMkLst>
            <pc:docMk/>
            <pc:sldMk cId="606198515" sldId="258"/>
            <ac:spMk id="18" creationId="{7B786209-1B0B-4CA9-9BDD-F7327066A84D}"/>
          </ac:spMkLst>
        </pc:spChg>
        <pc:spChg chg="add">
          <ac:chgData name="Rodrigo Otavio Ribeiro" userId="eefaf540-c843-4f83-a977-b720e9b4b31c" providerId="ADAL" clId="{6FF91F89-6BC5-40A9-B04D-3DAA6A474B4C}" dt="2023-08-31T14:53:33.229" v="274" actId="26606"/>
          <ac:spMkLst>
            <pc:docMk/>
            <pc:sldMk cId="606198515" sldId="258"/>
            <ac:spMk id="20" creationId="{2D2964BB-484D-45AE-AD66-D407D0629652}"/>
          </ac:spMkLst>
        </pc:spChg>
        <pc:spChg chg="add">
          <ac:chgData name="Rodrigo Otavio Ribeiro" userId="eefaf540-c843-4f83-a977-b720e9b4b31c" providerId="ADAL" clId="{6FF91F89-6BC5-40A9-B04D-3DAA6A474B4C}" dt="2023-08-31T14:53:33.229" v="274" actId="26606"/>
          <ac:spMkLst>
            <pc:docMk/>
            <pc:sldMk cId="606198515" sldId="258"/>
            <ac:spMk id="22" creationId="{6691AC69-A76E-4DAB-B565-468B6B87ACF3}"/>
          </ac:spMkLst>
        </pc:spChg>
        <pc:spChg chg="add del">
          <ac:chgData name="Rodrigo Otavio Ribeiro" userId="eefaf540-c843-4f83-a977-b720e9b4b31c" providerId="ADAL" clId="{6FF91F89-6BC5-40A9-B04D-3DAA6A474B4C}" dt="2023-08-31T14:53:28.525" v="271" actId="26606"/>
          <ac:spMkLst>
            <pc:docMk/>
            <pc:sldMk cId="606198515" sldId="258"/>
            <ac:spMk id="25" creationId="{A71EEC14-174A-46FA-B046-474750457130}"/>
          </ac:spMkLst>
        </pc:spChg>
        <pc:spChg chg="add del">
          <ac:chgData name="Rodrigo Otavio Ribeiro" userId="eefaf540-c843-4f83-a977-b720e9b4b31c" providerId="ADAL" clId="{6FF91F89-6BC5-40A9-B04D-3DAA6A474B4C}" dt="2023-08-31T14:53:33.217" v="273" actId="26606"/>
          <ac:spMkLst>
            <pc:docMk/>
            <pc:sldMk cId="606198515" sldId="258"/>
            <ac:spMk id="29" creationId="{426B127E-6498-4C77-9C9D-4553A5113B80}"/>
          </ac:spMkLst>
        </pc:spChg>
        <pc:spChg chg="add del">
          <ac:chgData name="Rodrigo Otavio Ribeiro" userId="eefaf540-c843-4f83-a977-b720e9b4b31c" providerId="ADAL" clId="{6FF91F89-6BC5-40A9-B04D-3DAA6A474B4C}" dt="2023-08-31T14:53:33.217" v="273" actId="26606"/>
          <ac:spMkLst>
            <pc:docMk/>
            <pc:sldMk cId="606198515" sldId="258"/>
            <ac:spMk id="30" creationId="{4B037891-5931-A3A8-04D0-75B408505919}"/>
          </ac:spMkLst>
        </pc:spChg>
        <pc:spChg chg="add">
          <ac:chgData name="Rodrigo Otavio Ribeiro" userId="eefaf540-c843-4f83-a977-b720e9b4b31c" providerId="ADAL" clId="{6FF91F89-6BC5-40A9-B04D-3DAA6A474B4C}" dt="2023-08-31T14:53:33.229" v="274" actId="26606"/>
          <ac:spMkLst>
            <pc:docMk/>
            <pc:sldMk cId="606198515" sldId="258"/>
            <ac:spMk id="32" creationId="{B10BB131-AC8E-4A8E-A5D1-36260F720C3B}"/>
          </ac:spMkLst>
        </pc:spChg>
        <pc:spChg chg="add">
          <ac:chgData name="Rodrigo Otavio Ribeiro" userId="eefaf540-c843-4f83-a977-b720e9b4b31c" providerId="ADAL" clId="{6FF91F89-6BC5-40A9-B04D-3DAA6A474B4C}" dt="2023-08-31T14:53:33.229" v="274" actId="26606"/>
          <ac:spMkLst>
            <pc:docMk/>
            <pc:sldMk cId="606198515" sldId="258"/>
            <ac:spMk id="33" creationId="{14847E93-7DC1-4D4B-8829-B19AA7137C50}"/>
          </ac:spMkLst>
        </pc:spChg>
        <pc:spChg chg="add">
          <ac:chgData name="Rodrigo Otavio Ribeiro" userId="eefaf540-c843-4f83-a977-b720e9b4b31c" providerId="ADAL" clId="{6FF91F89-6BC5-40A9-B04D-3DAA6A474B4C}" dt="2023-08-31T14:53:33.229" v="274" actId="26606"/>
          <ac:spMkLst>
            <pc:docMk/>
            <pc:sldMk cId="606198515" sldId="258"/>
            <ac:spMk id="34" creationId="{9F835A99-04AC-494A-A572-AFE8413CC938}"/>
          </ac:spMkLst>
        </pc:spChg>
        <pc:spChg chg="add mod">
          <ac:chgData name="Rodrigo Otavio Ribeiro" userId="eefaf540-c843-4f83-a977-b720e9b4b31c" providerId="ADAL" clId="{6FF91F89-6BC5-40A9-B04D-3DAA6A474B4C}" dt="2023-08-31T14:53:42.844" v="277" actId="14100"/>
          <ac:spMkLst>
            <pc:docMk/>
            <pc:sldMk cId="606198515" sldId="258"/>
            <ac:spMk id="35" creationId="{4B037891-5931-A3A8-04D0-75B408505919}"/>
          </ac:spMkLst>
        </pc:spChg>
        <pc:grpChg chg="add del">
          <ac:chgData name="Rodrigo Otavio Ribeiro" userId="eefaf540-c843-4f83-a977-b720e9b4b31c" providerId="ADAL" clId="{6FF91F89-6BC5-40A9-B04D-3DAA6A474B4C}" dt="2023-08-31T14:53:28.525" v="271" actId="26606"/>
          <ac:grpSpMkLst>
            <pc:docMk/>
            <pc:sldMk cId="606198515" sldId="258"/>
            <ac:grpSpMk id="17" creationId="{43F5E015-E085-4624-B431-B42414448684}"/>
          </ac:grpSpMkLst>
        </pc:grpChg>
        <pc:grpChg chg="add del">
          <ac:chgData name="Rodrigo Otavio Ribeiro" userId="eefaf540-c843-4f83-a977-b720e9b4b31c" providerId="ADAL" clId="{6FF91F89-6BC5-40A9-B04D-3DAA6A474B4C}" dt="2023-08-31T14:53:28.525" v="271" actId="26606"/>
          <ac:grpSpMkLst>
            <pc:docMk/>
            <pc:sldMk cId="606198515" sldId="258"/>
            <ac:grpSpMk id="26" creationId="{EEB6CB95-E653-4C6C-AE51-62FD848E8D5B}"/>
          </ac:grpSpMkLst>
        </pc:grpChg>
        <pc:graphicFrameChg chg="add del">
          <ac:chgData name="Rodrigo Otavio Ribeiro" userId="eefaf540-c843-4f83-a977-b720e9b4b31c" providerId="ADAL" clId="{6FF91F89-6BC5-40A9-B04D-3DAA6A474B4C}" dt="2023-08-31T14:53:23.599" v="269" actId="26606"/>
          <ac:graphicFrameMkLst>
            <pc:docMk/>
            <pc:sldMk cId="606198515" sldId="258"/>
            <ac:graphicFrameMk id="5" creationId="{86B6E984-6972-11B8-8B8A-0C023CE22725}"/>
          </ac:graphicFrameMkLst>
        </pc:graphicFrameChg>
        <pc:graphicFrameChg chg="add del">
          <ac:chgData name="Rodrigo Otavio Ribeiro" userId="eefaf540-c843-4f83-a977-b720e9b4b31c" providerId="ADAL" clId="{6FF91F89-6BC5-40A9-B04D-3DAA6A474B4C}" dt="2023-08-31T14:53:28.525" v="271" actId="26606"/>
          <ac:graphicFrameMkLst>
            <pc:docMk/>
            <pc:sldMk cId="606198515" sldId="258"/>
            <ac:graphicFrameMk id="27" creationId="{F30FABCF-C9D4-7B64-09A8-E760E0F0A2EF}"/>
          </ac:graphicFrameMkLst>
        </pc:graphicFrameChg>
        <pc:picChg chg="add del">
          <ac:chgData name="Rodrigo Otavio Ribeiro" userId="eefaf540-c843-4f83-a977-b720e9b4b31c" providerId="ADAL" clId="{6FF91F89-6BC5-40A9-B04D-3DAA6A474B4C}" dt="2023-08-31T14:53:33.217" v="273" actId="26606"/>
          <ac:picMkLst>
            <pc:docMk/>
            <pc:sldMk cId="606198515" sldId="258"/>
            <ac:picMk id="7" creationId="{9D23B138-AAE3-AC5D-10BB-05E2F8C32F6B}"/>
          </ac:picMkLst>
        </pc:picChg>
      </pc:sldChg>
      <pc:sldChg chg="addSp delSp modSp new mod setBg">
        <pc:chgData name="Rodrigo Otavio Ribeiro" userId="eefaf540-c843-4f83-a977-b720e9b4b31c" providerId="ADAL" clId="{6FF91F89-6BC5-40A9-B04D-3DAA6A474B4C}" dt="2023-08-31T14:57:38.675" v="424" actId="14100"/>
        <pc:sldMkLst>
          <pc:docMk/>
          <pc:sldMk cId="3756766077" sldId="259"/>
        </pc:sldMkLst>
        <pc:spChg chg="mod">
          <ac:chgData name="Rodrigo Otavio Ribeiro" userId="eefaf540-c843-4f83-a977-b720e9b4b31c" providerId="ADAL" clId="{6FF91F89-6BC5-40A9-B04D-3DAA6A474B4C}" dt="2023-08-31T14:57:26.645" v="421" actId="20577"/>
          <ac:spMkLst>
            <pc:docMk/>
            <pc:sldMk cId="3756766077" sldId="259"/>
            <ac:spMk id="2" creationId="{5AABB69D-6F27-D007-BC2F-ACD3C07EB911}"/>
          </ac:spMkLst>
        </pc:spChg>
        <pc:spChg chg="mod">
          <ac:chgData name="Rodrigo Otavio Ribeiro" userId="eefaf540-c843-4f83-a977-b720e9b4b31c" providerId="ADAL" clId="{6FF91F89-6BC5-40A9-B04D-3DAA6A474B4C}" dt="2023-08-31T14:57:38.675" v="424" actId="14100"/>
          <ac:spMkLst>
            <pc:docMk/>
            <pc:sldMk cId="3756766077" sldId="259"/>
            <ac:spMk id="3" creationId="{0FE226BE-6C8D-12F5-4716-ADEED9E00AC1}"/>
          </ac:spMkLst>
        </pc:spChg>
        <pc:spChg chg="add del">
          <ac:chgData name="Rodrigo Otavio Ribeiro" userId="eefaf540-c843-4f83-a977-b720e9b4b31c" providerId="ADAL" clId="{6FF91F89-6BC5-40A9-B04D-3DAA6A474B4C}" dt="2023-08-31T14:55:13.963" v="351" actId="26606"/>
          <ac:spMkLst>
            <pc:docMk/>
            <pc:sldMk cId="3756766077" sldId="259"/>
            <ac:spMk id="8" creationId="{C2554CA6-288E-4202-BC52-2E5A8F0C0AED}"/>
          </ac:spMkLst>
        </pc:spChg>
        <pc:spChg chg="add del">
          <ac:chgData name="Rodrigo Otavio Ribeiro" userId="eefaf540-c843-4f83-a977-b720e9b4b31c" providerId="ADAL" clId="{6FF91F89-6BC5-40A9-B04D-3DAA6A474B4C}" dt="2023-08-31T14:55:13.963" v="351" actId="26606"/>
          <ac:spMkLst>
            <pc:docMk/>
            <pc:sldMk cId="3756766077" sldId="259"/>
            <ac:spMk id="10" creationId="{B10BB131-AC8E-4A8E-A5D1-36260F720C3B}"/>
          </ac:spMkLst>
        </pc:spChg>
        <pc:spChg chg="add del">
          <ac:chgData name="Rodrigo Otavio Ribeiro" userId="eefaf540-c843-4f83-a977-b720e9b4b31c" providerId="ADAL" clId="{6FF91F89-6BC5-40A9-B04D-3DAA6A474B4C}" dt="2023-08-31T14:55:13.963" v="351" actId="26606"/>
          <ac:spMkLst>
            <pc:docMk/>
            <pc:sldMk cId="3756766077" sldId="259"/>
            <ac:spMk id="12" creationId="{5B7778FC-632E-4DCA-A7CB-0D7731CCF970}"/>
          </ac:spMkLst>
        </pc:spChg>
        <pc:spChg chg="add del">
          <ac:chgData name="Rodrigo Otavio Ribeiro" userId="eefaf540-c843-4f83-a977-b720e9b4b31c" providerId="ADAL" clId="{6FF91F89-6BC5-40A9-B04D-3DAA6A474B4C}" dt="2023-08-31T14:55:13.963" v="351" actId="26606"/>
          <ac:spMkLst>
            <pc:docMk/>
            <pc:sldMk cId="3756766077" sldId="259"/>
            <ac:spMk id="14" creationId="{FA23A907-97FB-4A8F-880A-DD77401C4296}"/>
          </ac:spMkLst>
        </pc:spChg>
        <pc:spChg chg="add">
          <ac:chgData name="Rodrigo Otavio Ribeiro" userId="eefaf540-c843-4f83-a977-b720e9b4b31c" providerId="ADAL" clId="{6FF91F89-6BC5-40A9-B04D-3DAA6A474B4C}" dt="2023-08-31T14:55:13.974" v="352" actId="26606"/>
          <ac:spMkLst>
            <pc:docMk/>
            <pc:sldMk cId="3756766077" sldId="259"/>
            <ac:spMk id="16" creationId="{907EF6B7-1338-4443-8C46-6A318D952DFD}"/>
          </ac:spMkLst>
        </pc:spChg>
        <pc:spChg chg="add">
          <ac:chgData name="Rodrigo Otavio Ribeiro" userId="eefaf540-c843-4f83-a977-b720e9b4b31c" providerId="ADAL" clId="{6FF91F89-6BC5-40A9-B04D-3DAA6A474B4C}" dt="2023-08-31T14:55:13.974" v="352" actId="26606"/>
          <ac:spMkLst>
            <pc:docMk/>
            <pc:sldMk cId="3756766077" sldId="259"/>
            <ac:spMk id="17" creationId="{DAAE4CDD-124C-4DCF-9584-B6033B545DD5}"/>
          </ac:spMkLst>
        </pc:spChg>
        <pc:spChg chg="add">
          <ac:chgData name="Rodrigo Otavio Ribeiro" userId="eefaf540-c843-4f83-a977-b720e9b4b31c" providerId="ADAL" clId="{6FF91F89-6BC5-40A9-B04D-3DAA6A474B4C}" dt="2023-08-31T14:55:13.974" v="352" actId="26606"/>
          <ac:spMkLst>
            <pc:docMk/>
            <pc:sldMk cId="3756766077" sldId="259"/>
            <ac:spMk id="18" creationId="{081E4A58-353D-44AE-B2FC-2A74E2E400F7}"/>
          </ac:spMkLst>
        </pc:spChg>
      </pc:sldChg>
      <pc:sldChg chg="addSp modSp new mod setBg">
        <pc:chgData name="Rodrigo Otavio Ribeiro" userId="eefaf540-c843-4f83-a977-b720e9b4b31c" providerId="ADAL" clId="{6FF91F89-6BC5-40A9-B04D-3DAA6A474B4C}" dt="2023-08-31T14:59:53.162" v="485" actId="1036"/>
        <pc:sldMkLst>
          <pc:docMk/>
          <pc:sldMk cId="1506016093" sldId="260"/>
        </pc:sldMkLst>
        <pc:spChg chg="mod">
          <ac:chgData name="Rodrigo Otavio Ribeiro" userId="eefaf540-c843-4f83-a977-b720e9b4b31c" providerId="ADAL" clId="{6FF91F89-6BC5-40A9-B04D-3DAA6A474B4C}" dt="2023-08-31T14:58:41.507" v="465" actId="26606"/>
          <ac:spMkLst>
            <pc:docMk/>
            <pc:sldMk cId="1506016093" sldId="260"/>
            <ac:spMk id="2" creationId="{BAFA5CCD-0780-4BAA-029B-C7D93E83D9CF}"/>
          </ac:spMkLst>
        </pc:spChg>
        <pc:spChg chg="mod">
          <ac:chgData name="Rodrigo Otavio Ribeiro" userId="eefaf540-c843-4f83-a977-b720e9b4b31c" providerId="ADAL" clId="{6FF91F89-6BC5-40A9-B04D-3DAA6A474B4C}" dt="2023-08-31T14:59:53.162" v="485" actId="1036"/>
          <ac:spMkLst>
            <pc:docMk/>
            <pc:sldMk cId="1506016093" sldId="260"/>
            <ac:spMk id="3" creationId="{0477DC8D-11A3-1250-5729-CF1F89145C7D}"/>
          </ac:spMkLst>
        </pc:spChg>
        <pc:spChg chg="add">
          <ac:chgData name="Rodrigo Otavio Ribeiro" userId="eefaf540-c843-4f83-a977-b720e9b4b31c" providerId="ADAL" clId="{6FF91F89-6BC5-40A9-B04D-3DAA6A474B4C}" dt="2023-08-31T14:58:41.507" v="465" actId="26606"/>
          <ac:spMkLst>
            <pc:docMk/>
            <pc:sldMk cId="1506016093" sldId="260"/>
            <ac:spMk id="8" creationId="{1709F1D5-B0F1-4714-A239-E5B61C161915}"/>
          </ac:spMkLst>
        </pc:spChg>
        <pc:spChg chg="add">
          <ac:chgData name="Rodrigo Otavio Ribeiro" userId="eefaf540-c843-4f83-a977-b720e9b4b31c" providerId="ADAL" clId="{6FF91F89-6BC5-40A9-B04D-3DAA6A474B4C}" dt="2023-08-31T14:58:41.507" v="465" actId="26606"/>
          <ac:spMkLst>
            <pc:docMk/>
            <pc:sldMk cId="1506016093" sldId="260"/>
            <ac:spMk id="10" creationId="{228FB460-D3FF-4440-A020-05982A09E517}"/>
          </ac:spMkLst>
        </pc:spChg>
        <pc:spChg chg="add">
          <ac:chgData name="Rodrigo Otavio Ribeiro" userId="eefaf540-c843-4f83-a977-b720e9b4b31c" providerId="ADAL" clId="{6FF91F89-6BC5-40A9-B04D-3DAA6A474B4C}" dt="2023-08-31T14:58:41.507" v="465" actId="26606"/>
          <ac:spMkLst>
            <pc:docMk/>
            <pc:sldMk cId="1506016093" sldId="260"/>
            <ac:spMk id="12" creationId="{14847E93-7DC1-4D4B-8829-B19AA7137C50}"/>
          </ac:spMkLst>
        </pc:spChg>
        <pc:spChg chg="add">
          <ac:chgData name="Rodrigo Otavio Ribeiro" userId="eefaf540-c843-4f83-a977-b720e9b4b31c" providerId="ADAL" clId="{6FF91F89-6BC5-40A9-B04D-3DAA6A474B4C}" dt="2023-08-31T14:58:41.507" v="465" actId="26606"/>
          <ac:spMkLst>
            <pc:docMk/>
            <pc:sldMk cId="1506016093" sldId="260"/>
            <ac:spMk id="14" creationId="{5566D6E1-03A1-4D73-A4E0-35D74D568A04}"/>
          </ac:spMkLst>
        </pc:spChg>
        <pc:spChg chg="add">
          <ac:chgData name="Rodrigo Otavio Ribeiro" userId="eefaf540-c843-4f83-a977-b720e9b4b31c" providerId="ADAL" clId="{6FF91F89-6BC5-40A9-B04D-3DAA6A474B4C}" dt="2023-08-31T14:58:41.507" v="465" actId="26606"/>
          <ac:spMkLst>
            <pc:docMk/>
            <pc:sldMk cId="1506016093" sldId="260"/>
            <ac:spMk id="16" creationId="{9F835A99-04AC-494A-A572-AFE8413CC938}"/>
          </ac:spMkLst>
        </pc:spChg>
        <pc:spChg chg="add">
          <ac:chgData name="Rodrigo Otavio Ribeiro" userId="eefaf540-c843-4f83-a977-b720e9b4b31c" providerId="ADAL" clId="{6FF91F89-6BC5-40A9-B04D-3DAA6A474B4C}" dt="2023-08-31T14:58:41.507" v="465" actId="26606"/>
          <ac:spMkLst>
            <pc:docMk/>
            <pc:sldMk cId="1506016093" sldId="260"/>
            <ac:spMk id="18" creationId="{7B786209-1B0B-4CA9-9BDD-F7327066A84D}"/>
          </ac:spMkLst>
        </pc:spChg>
        <pc:spChg chg="add">
          <ac:chgData name="Rodrigo Otavio Ribeiro" userId="eefaf540-c843-4f83-a977-b720e9b4b31c" providerId="ADAL" clId="{6FF91F89-6BC5-40A9-B04D-3DAA6A474B4C}" dt="2023-08-31T14:58:41.507" v="465" actId="26606"/>
          <ac:spMkLst>
            <pc:docMk/>
            <pc:sldMk cId="1506016093" sldId="260"/>
            <ac:spMk id="20" creationId="{2D2964BB-484D-45AE-AD66-D407D0629652}"/>
          </ac:spMkLst>
        </pc:spChg>
        <pc:spChg chg="add">
          <ac:chgData name="Rodrigo Otavio Ribeiro" userId="eefaf540-c843-4f83-a977-b720e9b4b31c" providerId="ADAL" clId="{6FF91F89-6BC5-40A9-B04D-3DAA6A474B4C}" dt="2023-08-31T14:58:41.507" v="465" actId="26606"/>
          <ac:spMkLst>
            <pc:docMk/>
            <pc:sldMk cId="1506016093" sldId="260"/>
            <ac:spMk id="22" creationId="{6691AC69-A76E-4DAB-B565-468B6B87ACF3}"/>
          </ac:spMkLst>
        </pc:spChg>
      </pc:sldChg>
      <pc:sldChg chg="addSp modSp new mod setBg">
        <pc:chgData name="Rodrigo Otavio Ribeiro" userId="eefaf540-c843-4f83-a977-b720e9b4b31c" providerId="ADAL" clId="{6FF91F89-6BC5-40A9-B04D-3DAA6A474B4C}" dt="2023-08-31T15:03:26.189" v="543" actId="27636"/>
        <pc:sldMkLst>
          <pc:docMk/>
          <pc:sldMk cId="1872222069" sldId="261"/>
        </pc:sldMkLst>
        <pc:spChg chg="mod">
          <ac:chgData name="Rodrigo Otavio Ribeiro" userId="eefaf540-c843-4f83-a977-b720e9b4b31c" providerId="ADAL" clId="{6FF91F89-6BC5-40A9-B04D-3DAA6A474B4C}" dt="2023-08-31T15:01:24.814" v="524" actId="26606"/>
          <ac:spMkLst>
            <pc:docMk/>
            <pc:sldMk cId="1872222069" sldId="261"/>
            <ac:spMk id="2" creationId="{3E33AC6D-9C4A-5286-DC5D-4236B4DBFED0}"/>
          </ac:spMkLst>
        </pc:spChg>
        <pc:spChg chg="mod">
          <ac:chgData name="Rodrigo Otavio Ribeiro" userId="eefaf540-c843-4f83-a977-b720e9b4b31c" providerId="ADAL" clId="{6FF91F89-6BC5-40A9-B04D-3DAA6A474B4C}" dt="2023-08-31T15:03:26.189" v="543" actId="27636"/>
          <ac:spMkLst>
            <pc:docMk/>
            <pc:sldMk cId="1872222069" sldId="261"/>
            <ac:spMk id="3" creationId="{11E150E5-185D-6822-2FFF-3C5DA74BB359}"/>
          </ac:spMkLst>
        </pc:spChg>
        <pc:spChg chg="add">
          <ac:chgData name="Rodrigo Otavio Ribeiro" userId="eefaf540-c843-4f83-a977-b720e9b4b31c" providerId="ADAL" clId="{6FF91F89-6BC5-40A9-B04D-3DAA6A474B4C}" dt="2023-08-31T15:01:24.814" v="524" actId="26606"/>
          <ac:spMkLst>
            <pc:docMk/>
            <pc:sldMk cId="1872222069" sldId="261"/>
            <ac:spMk id="8" creationId="{1BB867FF-FC45-48F7-8104-F89BE54909F1}"/>
          </ac:spMkLst>
        </pc:spChg>
        <pc:spChg chg="add">
          <ac:chgData name="Rodrigo Otavio Ribeiro" userId="eefaf540-c843-4f83-a977-b720e9b4b31c" providerId="ADAL" clId="{6FF91F89-6BC5-40A9-B04D-3DAA6A474B4C}" dt="2023-08-31T15:01:24.814" v="524" actId="26606"/>
          <ac:spMkLst>
            <pc:docMk/>
            <pc:sldMk cId="1872222069" sldId="261"/>
            <ac:spMk id="10" creationId="{8BB56887-D0D5-4F0C-9E19-7247EB83C8B7}"/>
          </ac:spMkLst>
        </pc:spChg>
        <pc:spChg chg="add">
          <ac:chgData name="Rodrigo Otavio Ribeiro" userId="eefaf540-c843-4f83-a977-b720e9b4b31c" providerId="ADAL" clId="{6FF91F89-6BC5-40A9-B04D-3DAA6A474B4C}" dt="2023-08-31T15:01:24.814" v="524" actId="26606"/>
          <ac:spMkLst>
            <pc:docMk/>
            <pc:sldMk cId="1872222069" sldId="261"/>
            <ac:spMk id="12" creationId="{081E4A58-353D-44AE-B2FC-2A74E2E400F7}"/>
          </ac:spMkLst>
        </pc:spChg>
      </pc:sldChg>
      <pc:sldChg chg="addSp delSp modSp new mod setBg">
        <pc:chgData name="Rodrigo Otavio Ribeiro" userId="eefaf540-c843-4f83-a977-b720e9b4b31c" providerId="ADAL" clId="{6FF91F89-6BC5-40A9-B04D-3DAA6A474B4C}" dt="2023-08-31T15:04:57.238" v="557" actId="242"/>
        <pc:sldMkLst>
          <pc:docMk/>
          <pc:sldMk cId="3610543723" sldId="262"/>
        </pc:sldMkLst>
        <pc:spChg chg="mod">
          <ac:chgData name="Rodrigo Otavio Ribeiro" userId="eefaf540-c843-4f83-a977-b720e9b4b31c" providerId="ADAL" clId="{6FF91F89-6BC5-40A9-B04D-3DAA6A474B4C}" dt="2023-08-31T15:04:16.719" v="554" actId="26606"/>
          <ac:spMkLst>
            <pc:docMk/>
            <pc:sldMk cId="3610543723" sldId="262"/>
            <ac:spMk id="2" creationId="{1EEE8D39-F67F-89FE-90EF-E5D16F25C23F}"/>
          </ac:spMkLst>
        </pc:spChg>
        <pc:spChg chg="mod">
          <ac:chgData name="Rodrigo Otavio Ribeiro" userId="eefaf540-c843-4f83-a977-b720e9b4b31c" providerId="ADAL" clId="{6FF91F89-6BC5-40A9-B04D-3DAA6A474B4C}" dt="2023-08-31T15:04:57.238" v="557" actId="242"/>
          <ac:spMkLst>
            <pc:docMk/>
            <pc:sldMk cId="3610543723" sldId="262"/>
            <ac:spMk id="3" creationId="{8F77F7BF-3D63-41D5-2807-95454186CF93}"/>
          </ac:spMkLst>
        </pc:spChg>
        <pc:spChg chg="add del">
          <ac:chgData name="Rodrigo Otavio Ribeiro" userId="eefaf540-c843-4f83-a977-b720e9b4b31c" providerId="ADAL" clId="{6FF91F89-6BC5-40A9-B04D-3DAA6A474B4C}" dt="2023-08-31T15:04:16.697" v="553" actId="26606"/>
          <ac:spMkLst>
            <pc:docMk/>
            <pc:sldMk cId="3610543723" sldId="262"/>
            <ac:spMk id="8" creationId="{B6CDA21F-E7AF-4C75-8395-33F58D5B0E45}"/>
          </ac:spMkLst>
        </pc:spChg>
        <pc:spChg chg="add">
          <ac:chgData name="Rodrigo Otavio Ribeiro" userId="eefaf540-c843-4f83-a977-b720e9b4b31c" providerId="ADAL" clId="{6FF91F89-6BC5-40A9-B04D-3DAA6A474B4C}" dt="2023-08-31T15:04:16.719" v="554" actId="26606"/>
          <ac:spMkLst>
            <pc:docMk/>
            <pc:sldMk cId="3610543723" sldId="262"/>
            <ac:spMk id="14" creationId="{CABBD4C1-E6F8-46F6-8152-A8A97490BF4D}"/>
          </ac:spMkLst>
        </pc:spChg>
        <pc:spChg chg="add del">
          <ac:chgData name="Rodrigo Otavio Ribeiro" userId="eefaf540-c843-4f83-a977-b720e9b4b31c" providerId="ADAL" clId="{6FF91F89-6BC5-40A9-B04D-3DAA6A474B4C}" dt="2023-08-31T15:04:16.697" v="553" actId="26606"/>
          <ac:spMkLst>
            <pc:docMk/>
            <pc:sldMk cId="3610543723" sldId="262"/>
            <ac:spMk id="15" creationId="{D5B0017B-2ECA-49AF-B397-DC140825DF8D}"/>
          </ac:spMkLst>
        </pc:spChg>
        <pc:spChg chg="add">
          <ac:chgData name="Rodrigo Otavio Ribeiro" userId="eefaf540-c843-4f83-a977-b720e9b4b31c" providerId="ADAL" clId="{6FF91F89-6BC5-40A9-B04D-3DAA6A474B4C}" dt="2023-08-31T15:04:16.719" v="554" actId="26606"/>
          <ac:spMkLst>
            <pc:docMk/>
            <pc:sldMk cId="3610543723" sldId="262"/>
            <ac:spMk id="16" creationId="{83BA5EF5-1FE9-4BF9-83BB-269BCDDF6156}"/>
          </ac:spMkLst>
        </pc:spChg>
        <pc:spChg chg="add">
          <ac:chgData name="Rodrigo Otavio Ribeiro" userId="eefaf540-c843-4f83-a977-b720e9b4b31c" providerId="ADAL" clId="{6FF91F89-6BC5-40A9-B04D-3DAA6A474B4C}" dt="2023-08-31T15:04:16.719" v="554" actId="26606"/>
          <ac:spMkLst>
            <pc:docMk/>
            <pc:sldMk cId="3610543723" sldId="262"/>
            <ac:spMk id="19" creationId="{F837543A-6020-4505-A233-C9DB4BF74011}"/>
          </ac:spMkLst>
        </pc:spChg>
        <pc:spChg chg="add">
          <ac:chgData name="Rodrigo Otavio Ribeiro" userId="eefaf540-c843-4f83-a977-b720e9b4b31c" providerId="ADAL" clId="{6FF91F89-6BC5-40A9-B04D-3DAA6A474B4C}" dt="2023-08-31T15:04:16.719" v="554" actId="26606"/>
          <ac:spMkLst>
            <pc:docMk/>
            <pc:sldMk cId="3610543723" sldId="262"/>
            <ac:spMk id="20" creationId="{88853921-7BC9-4BDE-ACAB-133C683C82D6}"/>
          </ac:spMkLst>
        </pc:spChg>
        <pc:spChg chg="add">
          <ac:chgData name="Rodrigo Otavio Ribeiro" userId="eefaf540-c843-4f83-a977-b720e9b4b31c" providerId="ADAL" clId="{6FF91F89-6BC5-40A9-B04D-3DAA6A474B4C}" dt="2023-08-31T15:04:16.719" v="554" actId="26606"/>
          <ac:spMkLst>
            <pc:docMk/>
            <pc:sldMk cId="3610543723" sldId="262"/>
            <ac:spMk id="21" creationId="{35B16301-FB18-48BA-A6DD-C37CAF6F9A18}"/>
          </ac:spMkLst>
        </pc:spChg>
        <pc:spChg chg="add">
          <ac:chgData name="Rodrigo Otavio Ribeiro" userId="eefaf540-c843-4f83-a977-b720e9b4b31c" providerId="ADAL" clId="{6FF91F89-6BC5-40A9-B04D-3DAA6A474B4C}" dt="2023-08-31T15:04:16.719" v="554" actId="26606"/>
          <ac:spMkLst>
            <pc:docMk/>
            <pc:sldMk cId="3610543723" sldId="262"/>
            <ac:spMk id="22" creationId="{09192968-3AE7-4470-A61C-97294BB92731}"/>
          </ac:spMkLst>
        </pc:spChg>
        <pc:spChg chg="add">
          <ac:chgData name="Rodrigo Otavio Ribeiro" userId="eefaf540-c843-4f83-a977-b720e9b4b31c" providerId="ADAL" clId="{6FF91F89-6BC5-40A9-B04D-3DAA6A474B4C}" dt="2023-08-31T15:04:16.719" v="554" actId="26606"/>
          <ac:spMkLst>
            <pc:docMk/>
            <pc:sldMk cId="3610543723" sldId="262"/>
            <ac:spMk id="23" creationId="{C3C0D90E-074A-4F52-9B11-B52BEF4BCBE5}"/>
          </ac:spMkLst>
        </pc:spChg>
        <pc:spChg chg="add">
          <ac:chgData name="Rodrigo Otavio Ribeiro" userId="eefaf540-c843-4f83-a977-b720e9b4b31c" providerId="ADAL" clId="{6FF91F89-6BC5-40A9-B04D-3DAA6A474B4C}" dt="2023-08-31T15:04:16.719" v="554" actId="26606"/>
          <ac:spMkLst>
            <pc:docMk/>
            <pc:sldMk cId="3610543723" sldId="262"/>
            <ac:spMk id="24" creationId="{3AB72E55-43E4-4356-BFE8-E2102CB0B505}"/>
          </ac:spMkLst>
        </pc:spChg>
        <pc:grpChg chg="add del">
          <ac:chgData name="Rodrigo Otavio Ribeiro" userId="eefaf540-c843-4f83-a977-b720e9b4b31c" providerId="ADAL" clId="{6FF91F89-6BC5-40A9-B04D-3DAA6A474B4C}" dt="2023-08-31T15:04:16.697" v="553" actId="26606"/>
          <ac:grpSpMkLst>
            <pc:docMk/>
            <pc:sldMk cId="3610543723" sldId="262"/>
            <ac:grpSpMk id="10" creationId="{AE1C45F0-260A-458C-96ED-C1F6D2151219}"/>
          </ac:grpSpMkLst>
        </pc:grpChg>
        <pc:cxnChg chg="add del">
          <ac:chgData name="Rodrigo Otavio Ribeiro" userId="eefaf540-c843-4f83-a977-b720e9b4b31c" providerId="ADAL" clId="{6FF91F89-6BC5-40A9-B04D-3DAA6A474B4C}" dt="2023-08-31T15:04:16.697" v="553" actId="26606"/>
          <ac:cxnSpMkLst>
            <pc:docMk/>
            <pc:sldMk cId="3610543723" sldId="262"/>
            <ac:cxnSpMk id="17" creationId="{6CF1BAF6-AD41-4082-B212-8A1F9A2E8779}"/>
          </ac:cxnSpMkLst>
        </pc:cxnChg>
        <pc:cxnChg chg="add">
          <ac:chgData name="Rodrigo Otavio Ribeiro" userId="eefaf540-c843-4f83-a977-b720e9b4b31c" providerId="ADAL" clId="{6FF91F89-6BC5-40A9-B04D-3DAA6A474B4C}" dt="2023-08-31T15:04:16.719" v="554" actId="26606"/>
          <ac:cxnSpMkLst>
            <pc:docMk/>
            <pc:sldMk cId="3610543723" sldId="262"/>
            <ac:cxnSpMk id="18" creationId="{4B3BCACB-5880-460B-9606-8C433A9AF99D}"/>
          </ac:cxnSpMkLst>
        </pc:cxnChg>
      </pc:sldChg>
      <pc:sldChg chg="addSp delSp modSp new mod setBg">
        <pc:chgData name="Rodrigo Otavio Ribeiro" userId="eefaf540-c843-4f83-a977-b720e9b4b31c" providerId="ADAL" clId="{6FF91F89-6BC5-40A9-B04D-3DAA6A474B4C}" dt="2023-08-31T15:39:36.313" v="941" actId="207"/>
        <pc:sldMkLst>
          <pc:docMk/>
          <pc:sldMk cId="2693444614" sldId="263"/>
        </pc:sldMkLst>
        <pc:spChg chg="mod">
          <ac:chgData name="Rodrigo Otavio Ribeiro" userId="eefaf540-c843-4f83-a977-b720e9b4b31c" providerId="ADAL" clId="{6FF91F89-6BC5-40A9-B04D-3DAA6A474B4C}" dt="2023-08-31T15:10:52.667" v="711" actId="1076"/>
          <ac:spMkLst>
            <pc:docMk/>
            <pc:sldMk cId="2693444614" sldId="263"/>
            <ac:spMk id="2" creationId="{1AECA829-00D3-BFC2-AEAE-A626CDB6BA2C}"/>
          </ac:spMkLst>
        </pc:spChg>
        <pc:spChg chg="mod">
          <ac:chgData name="Rodrigo Otavio Ribeiro" userId="eefaf540-c843-4f83-a977-b720e9b4b31c" providerId="ADAL" clId="{6FF91F89-6BC5-40A9-B04D-3DAA6A474B4C}" dt="2023-08-31T15:39:36.313" v="941" actId="207"/>
          <ac:spMkLst>
            <pc:docMk/>
            <pc:sldMk cId="2693444614" sldId="263"/>
            <ac:spMk id="3" creationId="{9714874A-C21D-3626-B82E-0ED6C7C86573}"/>
          </ac:spMkLst>
        </pc:spChg>
        <pc:spChg chg="add del">
          <ac:chgData name="Rodrigo Otavio Ribeiro" userId="eefaf540-c843-4f83-a977-b720e9b4b31c" providerId="ADAL" clId="{6FF91F89-6BC5-40A9-B04D-3DAA6A474B4C}" dt="2023-08-31T15:08:31.612" v="641" actId="26606"/>
          <ac:spMkLst>
            <pc:docMk/>
            <pc:sldMk cId="2693444614" sldId="263"/>
            <ac:spMk id="8" creationId="{C2554CA6-288E-4202-BC52-2E5A8F0C0AED}"/>
          </ac:spMkLst>
        </pc:spChg>
        <pc:spChg chg="add del">
          <ac:chgData name="Rodrigo Otavio Ribeiro" userId="eefaf540-c843-4f83-a977-b720e9b4b31c" providerId="ADAL" clId="{6FF91F89-6BC5-40A9-B04D-3DAA6A474B4C}" dt="2023-08-31T15:08:31.612" v="641" actId="26606"/>
          <ac:spMkLst>
            <pc:docMk/>
            <pc:sldMk cId="2693444614" sldId="263"/>
            <ac:spMk id="10" creationId="{B10BB131-AC8E-4A8E-A5D1-36260F720C3B}"/>
          </ac:spMkLst>
        </pc:spChg>
        <pc:spChg chg="add del">
          <ac:chgData name="Rodrigo Otavio Ribeiro" userId="eefaf540-c843-4f83-a977-b720e9b4b31c" providerId="ADAL" clId="{6FF91F89-6BC5-40A9-B04D-3DAA6A474B4C}" dt="2023-08-31T15:08:31.612" v="641" actId="26606"/>
          <ac:spMkLst>
            <pc:docMk/>
            <pc:sldMk cId="2693444614" sldId="263"/>
            <ac:spMk id="12" creationId="{5B7778FC-632E-4DCA-A7CB-0D7731CCF970}"/>
          </ac:spMkLst>
        </pc:spChg>
        <pc:spChg chg="add del">
          <ac:chgData name="Rodrigo Otavio Ribeiro" userId="eefaf540-c843-4f83-a977-b720e9b4b31c" providerId="ADAL" clId="{6FF91F89-6BC5-40A9-B04D-3DAA6A474B4C}" dt="2023-08-31T15:08:31.612" v="641" actId="26606"/>
          <ac:spMkLst>
            <pc:docMk/>
            <pc:sldMk cId="2693444614" sldId="263"/>
            <ac:spMk id="14" creationId="{FA23A907-97FB-4A8F-880A-DD77401C4296}"/>
          </ac:spMkLst>
        </pc:spChg>
        <pc:spChg chg="add del">
          <ac:chgData name="Rodrigo Otavio Ribeiro" userId="eefaf540-c843-4f83-a977-b720e9b4b31c" providerId="ADAL" clId="{6FF91F89-6BC5-40A9-B04D-3DAA6A474B4C}" dt="2023-08-31T15:08:34.280" v="643" actId="26606"/>
          <ac:spMkLst>
            <pc:docMk/>
            <pc:sldMk cId="2693444614" sldId="263"/>
            <ac:spMk id="16" creationId="{83BA5EF5-1FE9-4BF9-83BB-269BCDDF6156}"/>
          </ac:spMkLst>
        </pc:spChg>
        <pc:spChg chg="add del">
          <ac:chgData name="Rodrigo Otavio Ribeiro" userId="eefaf540-c843-4f83-a977-b720e9b4b31c" providerId="ADAL" clId="{6FF91F89-6BC5-40A9-B04D-3DAA6A474B4C}" dt="2023-08-31T15:08:34.280" v="643" actId="26606"/>
          <ac:spMkLst>
            <pc:docMk/>
            <pc:sldMk cId="2693444614" sldId="263"/>
            <ac:spMk id="17" creationId="{F837543A-6020-4505-A233-C9DB4BF74011}"/>
          </ac:spMkLst>
        </pc:spChg>
        <pc:spChg chg="add del">
          <ac:chgData name="Rodrigo Otavio Ribeiro" userId="eefaf540-c843-4f83-a977-b720e9b4b31c" providerId="ADAL" clId="{6FF91F89-6BC5-40A9-B04D-3DAA6A474B4C}" dt="2023-08-31T15:08:34.280" v="643" actId="26606"/>
          <ac:spMkLst>
            <pc:docMk/>
            <pc:sldMk cId="2693444614" sldId="263"/>
            <ac:spMk id="19" creationId="{35B16301-FB18-48BA-A6DD-C37CAF6F9A18}"/>
          </ac:spMkLst>
        </pc:spChg>
        <pc:spChg chg="add del">
          <ac:chgData name="Rodrigo Otavio Ribeiro" userId="eefaf540-c843-4f83-a977-b720e9b4b31c" providerId="ADAL" clId="{6FF91F89-6BC5-40A9-B04D-3DAA6A474B4C}" dt="2023-08-31T15:08:34.280" v="643" actId="26606"/>
          <ac:spMkLst>
            <pc:docMk/>
            <pc:sldMk cId="2693444614" sldId="263"/>
            <ac:spMk id="20" creationId="{88853921-7BC9-4BDE-ACAB-133C683C82D6}"/>
          </ac:spMkLst>
        </pc:spChg>
        <pc:spChg chg="add del">
          <ac:chgData name="Rodrigo Otavio Ribeiro" userId="eefaf540-c843-4f83-a977-b720e9b4b31c" providerId="ADAL" clId="{6FF91F89-6BC5-40A9-B04D-3DAA6A474B4C}" dt="2023-08-31T15:08:34.280" v="643" actId="26606"/>
          <ac:spMkLst>
            <pc:docMk/>
            <pc:sldMk cId="2693444614" sldId="263"/>
            <ac:spMk id="21" creationId="{C3C0D90E-074A-4F52-9B11-B52BEF4BCBE5}"/>
          </ac:spMkLst>
        </pc:spChg>
        <pc:spChg chg="add del">
          <ac:chgData name="Rodrigo Otavio Ribeiro" userId="eefaf540-c843-4f83-a977-b720e9b4b31c" providerId="ADAL" clId="{6FF91F89-6BC5-40A9-B04D-3DAA6A474B4C}" dt="2023-08-31T15:08:34.280" v="643" actId="26606"/>
          <ac:spMkLst>
            <pc:docMk/>
            <pc:sldMk cId="2693444614" sldId="263"/>
            <ac:spMk id="22" creationId="{09192968-3AE7-4470-A61C-97294BB92731}"/>
          </ac:spMkLst>
        </pc:spChg>
        <pc:spChg chg="add del">
          <ac:chgData name="Rodrigo Otavio Ribeiro" userId="eefaf540-c843-4f83-a977-b720e9b4b31c" providerId="ADAL" clId="{6FF91F89-6BC5-40A9-B04D-3DAA6A474B4C}" dt="2023-08-31T15:08:34.280" v="643" actId="26606"/>
          <ac:spMkLst>
            <pc:docMk/>
            <pc:sldMk cId="2693444614" sldId="263"/>
            <ac:spMk id="23" creationId="{CABBD4C1-E6F8-46F6-8152-A8A97490BF4D}"/>
          </ac:spMkLst>
        </pc:spChg>
        <pc:spChg chg="add del">
          <ac:chgData name="Rodrigo Otavio Ribeiro" userId="eefaf540-c843-4f83-a977-b720e9b4b31c" providerId="ADAL" clId="{6FF91F89-6BC5-40A9-B04D-3DAA6A474B4C}" dt="2023-08-31T15:08:34.280" v="643" actId="26606"/>
          <ac:spMkLst>
            <pc:docMk/>
            <pc:sldMk cId="2693444614" sldId="263"/>
            <ac:spMk id="24" creationId="{3AB72E55-43E4-4356-BFE8-E2102CB0B505}"/>
          </ac:spMkLst>
        </pc:spChg>
        <pc:spChg chg="add del">
          <ac:chgData name="Rodrigo Otavio Ribeiro" userId="eefaf540-c843-4f83-a977-b720e9b4b31c" providerId="ADAL" clId="{6FF91F89-6BC5-40A9-B04D-3DAA6A474B4C}" dt="2023-08-31T15:08:35.806" v="646" actId="26606"/>
          <ac:spMkLst>
            <pc:docMk/>
            <pc:sldMk cId="2693444614" sldId="263"/>
            <ac:spMk id="26" creationId="{28D31E1B-0407-4223-9642-0B642CBF57D9}"/>
          </ac:spMkLst>
        </pc:spChg>
        <pc:spChg chg="add del">
          <ac:chgData name="Rodrigo Otavio Ribeiro" userId="eefaf540-c843-4f83-a977-b720e9b4b31c" providerId="ADAL" clId="{6FF91F89-6BC5-40A9-B04D-3DAA6A474B4C}" dt="2023-08-31T15:08:35.806" v="646" actId="26606"/>
          <ac:spMkLst>
            <pc:docMk/>
            <pc:sldMk cId="2693444614" sldId="263"/>
            <ac:spMk id="29" creationId="{D5B0017B-2ECA-49AF-B397-DC140825DF8D}"/>
          </ac:spMkLst>
        </pc:spChg>
        <pc:spChg chg="add del">
          <ac:chgData name="Rodrigo Otavio Ribeiro" userId="eefaf540-c843-4f83-a977-b720e9b4b31c" providerId="ADAL" clId="{6FF91F89-6BC5-40A9-B04D-3DAA6A474B4C}" dt="2023-08-31T15:08:35.806" v="646" actId="26606"/>
          <ac:spMkLst>
            <pc:docMk/>
            <pc:sldMk cId="2693444614" sldId="263"/>
            <ac:spMk id="30" creationId="{70E96339-907C-46C3-99AC-31179B6F0EBD}"/>
          </ac:spMkLst>
        </pc:spChg>
        <pc:spChg chg="add del">
          <ac:chgData name="Rodrigo Otavio Ribeiro" userId="eefaf540-c843-4f83-a977-b720e9b4b31c" providerId="ADAL" clId="{6FF91F89-6BC5-40A9-B04D-3DAA6A474B4C}" dt="2023-08-31T15:08:46.632" v="648" actId="26606"/>
          <ac:spMkLst>
            <pc:docMk/>
            <pc:sldMk cId="2693444614" sldId="263"/>
            <ac:spMk id="33" creationId="{E02239D2-A05D-4A1C-9F06-FBA7FC730E1B}"/>
          </ac:spMkLst>
        </pc:spChg>
        <pc:spChg chg="add">
          <ac:chgData name="Rodrigo Otavio Ribeiro" userId="eefaf540-c843-4f83-a977-b720e9b4b31c" providerId="ADAL" clId="{6FF91F89-6BC5-40A9-B04D-3DAA6A474B4C}" dt="2023-08-31T15:08:46.641" v="649" actId="26606"/>
          <ac:spMkLst>
            <pc:docMk/>
            <pc:sldMk cId="2693444614" sldId="263"/>
            <ac:spMk id="36" creationId="{1BB867FF-FC45-48F7-8104-F89BE54909F1}"/>
          </ac:spMkLst>
        </pc:spChg>
        <pc:spChg chg="add">
          <ac:chgData name="Rodrigo Otavio Ribeiro" userId="eefaf540-c843-4f83-a977-b720e9b4b31c" providerId="ADAL" clId="{6FF91F89-6BC5-40A9-B04D-3DAA6A474B4C}" dt="2023-08-31T15:08:46.641" v="649" actId="26606"/>
          <ac:spMkLst>
            <pc:docMk/>
            <pc:sldMk cId="2693444614" sldId="263"/>
            <ac:spMk id="37" creationId="{8BB56887-D0D5-4F0C-9E19-7247EB83C8B7}"/>
          </ac:spMkLst>
        </pc:spChg>
        <pc:spChg chg="add">
          <ac:chgData name="Rodrigo Otavio Ribeiro" userId="eefaf540-c843-4f83-a977-b720e9b4b31c" providerId="ADAL" clId="{6FF91F89-6BC5-40A9-B04D-3DAA6A474B4C}" dt="2023-08-31T15:08:46.641" v="649" actId="26606"/>
          <ac:spMkLst>
            <pc:docMk/>
            <pc:sldMk cId="2693444614" sldId="263"/>
            <ac:spMk id="38" creationId="{081E4A58-353D-44AE-B2FC-2A74E2E400F7}"/>
          </ac:spMkLst>
        </pc:spChg>
        <pc:grpChg chg="add del">
          <ac:chgData name="Rodrigo Otavio Ribeiro" userId="eefaf540-c843-4f83-a977-b720e9b4b31c" providerId="ADAL" clId="{6FF91F89-6BC5-40A9-B04D-3DAA6A474B4C}" dt="2023-08-31T15:08:35.806" v="646" actId="26606"/>
          <ac:grpSpMkLst>
            <pc:docMk/>
            <pc:sldMk cId="2693444614" sldId="263"/>
            <ac:grpSpMk id="27" creationId="{AE1C45F0-260A-458C-96ED-C1F6D2151219}"/>
          </ac:grpSpMkLst>
        </pc:grpChg>
        <pc:picChg chg="add del">
          <ac:chgData name="Rodrigo Otavio Ribeiro" userId="eefaf540-c843-4f83-a977-b720e9b4b31c" providerId="ADAL" clId="{6FF91F89-6BC5-40A9-B04D-3DAA6A474B4C}" dt="2023-08-31T15:08:35.806" v="646" actId="26606"/>
          <ac:picMkLst>
            <pc:docMk/>
            <pc:sldMk cId="2693444614" sldId="263"/>
            <ac:picMk id="7" creationId="{BEC896C4-8462-10A2-5618-2D14D066C9CA}"/>
          </ac:picMkLst>
        </pc:picChg>
        <pc:picChg chg="add del">
          <ac:chgData name="Rodrigo Otavio Ribeiro" userId="eefaf540-c843-4f83-a977-b720e9b4b31c" providerId="ADAL" clId="{6FF91F89-6BC5-40A9-B04D-3DAA6A474B4C}" dt="2023-08-31T15:08:46.632" v="648" actId="26606"/>
          <ac:picMkLst>
            <pc:docMk/>
            <pc:sldMk cId="2693444614" sldId="263"/>
            <ac:picMk id="34" creationId="{19D07361-9C87-E395-2F0E-7D988364EB4E}"/>
          </ac:picMkLst>
        </pc:picChg>
        <pc:cxnChg chg="add del">
          <ac:chgData name="Rodrigo Otavio Ribeiro" userId="eefaf540-c843-4f83-a977-b720e9b4b31c" providerId="ADAL" clId="{6FF91F89-6BC5-40A9-B04D-3DAA6A474B4C}" dt="2023-08-31T15:08:34.280" v="643" actId="26606"/>
          <ac:cxnSpMkLst>
            <pc:docMk/>
            <pc:sldMk cId="2693444614" sldId="263"/>
            <ac:cxnSpMk id="18" creationId="{4B3BCACB-5880-460B-9606-8C433A9AF99D}"/>
          </ac:cxnSpMkLst>
        </pc:cxnChg>
        <pc:cxnChg chg="add del">
          <ac:chgData name="Rodrigo Otavio Ribeiro" userId="eefaf540-c843-4f83-a977-b720e9b4b31c" providerId="ADAL" clId="{6FF91F89-6BC5-40A9-B04D-3DAA6A474B4C}" dt="2023-08-31T15:08:35.806" v="646" actId="26606"/>
          <ac:cxnSpMkLst>
            <pc:docMk/>
            <pc:sldMk cId="2693444614" sldId="263"/>
            <ac:cxnSpMk id="31" creationId="{6CF1BAF6-AD41-4082-B212-8A1F9A2E8779}"/>
          </ac:cxnSpMkLst>
        </pc:cxnChg>
      </pc:sldChg>
      <pc:sldChg chg="addSp delSp modSp add mod setBg delDesignElem">
        <pc:chgData name="Rodrigo Otavio Ribeiro" userId="eefaf540-c843-4f83-a977-b720e9b4b31c" providerId="ADAL" clId="{6FF91F89-6BC5-40A9-B04D-3DAA6A474B4C}" dt="2023-08-31T15:40:57.828" v="945" actId="207"/>
        <pc:sldMkLst>
          <pc:docMk/>
          <pc:sldMk cId="3153774428" sldId="264"/>
        </pc:sldMkLst>
        <pc:spChg chg="mod">
          <ac:chgData name="Rodrigo Otavio Ribeiro" userId="eefaf540-c843-4f83-a977-b720e9b4b31c" providerId="ADAL" clId="{6FF91F89-6BC5-40A9-B04D-3DAA6A474B4C}" dt="2023-08-31T15:11:00.628" v="714" actId="404"/>
          <ac:spMkLst>
            <pc:docMk/>
            <pc:sldMk cId="3153774428" sldId="264"/>
            <ac:spMk id="2" creationId="{1AECA829-00D3-BFC2-AEAE-A626CDB6BA2C}"/>
          </ac:spMkLst>
        </pc:spChg>
        <pc:spChg chg="mod">
          <ac:chgData name="Rodrigo Otavio Ribeiro" userId="eefaf540-c843-4f83-a977-b720e9b4b31c" providerId="ADAL" clId="{6FF91F89-6BC5-40A9-B04D-3DAA6A474B4C}" dt="2023-08-31T15:40:57.828" v="945" actId="207"/>
          <ac:spMkLst>
            <pc:docMk/>
            <pc:sldMk cId="3153774428" sldId="264"/>
            <ac:spMk id="3" creationId="{9714874A-C21D-3626-B82E-0ED6C7C86573}"/>
          </ac:spMkLst>
        </pc:spChg>
        <pc:spChg chg="add">
          <ac:chgData name="Rodrigo Otavio Ribeiro" userId="eefaf540-c843-4f83-a977-b720e9b4b31c" providerId="ADAL" clId="{6FF91F89-6BC5-40A9-B04D-3DAA6A474B4C}" dt="2023-08-31T15:10:29.354" v="692" actId="26606"/>
          <ac:spMkLst>
            <pc:docMk/>
            <pc:sldMk cId="3153774428" sldId="264"/>
            <ac:spMk id="8" creationId="{1BB867FF-FC45-48F7-8104-F89BE54909F1}"/>
          </ac:spMkLst>
        </pc:spChg>
        <pc:spChg chg="add">
          <ac:chgData name="Rodrigo Otavio Ribeiro" userId="eefaf540-c843-4f83-a977-b720e9b4b31c" providerId="ADAL" clId="{6FF91F89-6BC5-40A9-B04D-3DAA6A474B4C}" dt="2023-08-31T15:10:29.354" v="692" actId="26606"/>
          <ac:spMkLst>
            <pc:docMk/>
            <pc:sldMk cId="3153774428" sldId="264"/>
            <ac:spMk id="10" creationId="{8BB56887-D0D5-4F0C-9E19-7247EB83C8B7}"/>
          </ac:spMkLst>
        </pc:spChg>
        <pc:spChg chg="add">
          <ac:chgData name="Rodrigo Otavio Ribeiro" userId="eefaf540-c843-4f83-a977-b720e9b4b31c" providerId="ADAL" clId="{6FF91F89-6BC5-40A9-B04D-3DAA6A474B4C}" dt="2023-08-31T15:10:29.354" v="692" actId="26606"/>
          <ac:spMkLst>
            <pc:docMk/>
            <pc:sldMk cId="3153774428" sldId="264"/>
            <ac:spMk id="12" creationId="{081E4A58-353D-44AE-B2FC-2A74E2E400F7}"/>
          </ac:spMkLst>
        </pc:spChg>
        <pc:spChg chg="del">
          <ac:chgData name="Rodrigo Otavio Ribeiro" userId="eefaf540-c843-4f83-a977-b720e9b4b31c" providerId="ADAL" clId="{6FF91F89-6BC5-40A9-B04D-3DAA6A474B4C}" dt="2023-08-31T15:09:41.532" v="676"/>
          <ac:spMkLst>
            <pc:docMk/>
            <pc:sldMk cId="3153774428" sldId="264"/>
            <ac:spMk id="36" creationId="{1BB867FF-FC45-48F7-8104-F89BE54909F1}"/>
          </ac:spMkLst>
        </pc:spChg>
        <pc:spChg chg="del">
          <ac:chgData name="Rodrigo Otavio Ribeiro" userId="eefaf540-c843-4f83-a977-b720e9b4b31c" providerId="ADAL" clId="{6FF91F89-6BC5-40A9-B04D-3DAA6A474B4C}" dt="2023-08-31T15:09:41.532" v="676"/>
          <ac:spMkLst>
            <pc:docMk/>
            <pc:sldMk cId="3153774428" sldId="264"/>
            <ac:spMk id="37" creationId="{8BB56887-D0D5-4F0C-9E19-7247EB83C8B7}"/>
          </ac:spMkLst>
        </pc:spChg>
        <pc:spChg chg="del">
          <ac:chgData name="Rodrigo Otavio Ribeiro" userId="eefaf540-c843-4f83-a977-b720e9b4b31c" providerId="ADAL" clId="{6FF91F89-6BC5-40A9-B04D-3DAA6A474B4C}" dt="2023-08-31T15:09:41.532" v="676"/>
          <ac:spMkLst>
            <pc:docMk/>
            <pc:sldMk cId="3153774428" sldId="264"/>
            <ac:spMk id="38" creationId="{081E4A58-353D-44AE-B2FC-2A74E2E400F7}"/>
          </ac:spMkLst>
        </pc:spChg>
      </pc:sldChg>
      <pc:sldChg chg="addSp delSp modSp new mod setBg">
        <pc:chgData name="Rodrigo Otavio Ribeiro" userId="eefaf540-c843-4f83-a977-b720e9b4b31c" providerId="ADAL" clId="{6FF91F89-6BC5-40A9-B04D-3DAA6A474B4C}" dt="2023-08-31T15:33:37.266" v="934" actId="207"/>
        <pc:sldMkLst>
          <pc:docMk/>
          <pc:sldMk cId="285725608" sldId="265"/>
        </pc:sldMkLst>
        <pc:spChg chg="mod">
          <ac:chgData name="Rodrigo Otavio Ribeiro" userId="eefaf540-c843-4f83-a977-b720e9b4b31c" providerId="ADAL" clId="{6FF91F89-6BC5-40A9-B04D-3DAA6A474B4C}" dt="2023-08-31T15:18:34.427" v="806" actId="26606"/>
          <ac:spMkLst>
            <pc:docMk/>
            <pc:sldMk cId="285725608" sldId="265"/>
            <ac:spMk id="2" creationId="{3CCF910D-F8A9-8630-29B2-04C29B2230B2}"/>
          </ac:spMkLst>
        </pc:spChg>
        <pc:spChg chg="add del mod">
          <ac:chgData name="Rodrigo Otavio Ribeiro" userId="eefaf540-c843-4f83-a977-b720e9b4b31c" providerId="ADAL" clId="{6FF91F89-6BC5-40A9-B04D-3DAA6A474B4C}" dt="2023-08-31T15:18:34.427" v="806" actId="26606"/>
          <ac:spMkLst>
            <pc:docMk/>
            <pc:sldMk cId="285725608" sldId="265"/>
            <ac:spMk id="3" creationId="{72961957-5019-1D11-E332-4A050792A0D4}"/>
          </ac:spMkLst>
        </pc:spChg>
        <pc:spChg chg="add">
          <ac:chgData name="Rodrigo Otavio Ribeiro" userId="eefaf540-c843-4f83-a977-b720e9b4b31c" providerId="ADAL" clId="{6FF91F89-6BC5-40A9-B04D-3DAA6A474B4C}" dt="2023-08-31T15:18:34.427" v="806" actId="26606"/>
          <ac:spMkLst>
            <pc:docMk/>
            <pc:sldMk cId="285725608" sldId="265"/>
            <ac:spMk id="8" creationId="{DBF61EA3-B236-439E-9C0B-340980D56BEE}"/>
          </ac:spMkLst>
        </pc:spChg>
        <pc:spChg chg="add del">
          <ac:chgData name="Rodrigo Otavio Ribeiro" userId="eefaf540-c843-4f83-a977-b720e9b4b31c" providerId="ADAL" clId="{6FF91F89-6BC5-40A9-B04D-3DAA6A474B4C}" dt="2023-08-31T15:18:34.421" v="805" actId="26606"/>
          <ac:spMkLst>
            <pc:docMk/>
            <pc:sldMk cId="285725608" sldId="265"/>
            <ac:spMk id="9" creationId="{35DB3719-6FDC-4E5D-891D-FF40B7300F64}"/>
          </ac:spMkLst>
        </pc:spChg>
        <pc:spChg chg="add del">
          <ac:chgData name="Rodrigo Otavio Ribeiro" userId="eefaf540-c843-4f83-a977-b720e9b4b31c" providerId="ADAL" clId="{6FF91F89-6BC5-40A9-B04D-3DAA6A474B4C}" dt="2023-08-31T15:18:34.421" v="805" actId="26606"/>
          <ac:spMkLst>
            <pc:docMk/>
            <pc:sldMk cId="285725608" sldId="265"/>
            <ac:spMk id="11" creationId="{E0CBAC23-2E3F-4A90-BA59-F8299F6A5439}"/>
          </ac:spMkLst>
        </pc:spChg>
        <pc:spChg chg="add">
          <ac:chgData name="Rodrigo Otavio Ribeiro" userId="eefaf540-c843-4f83-a977-b720e9b4b31c" providerId="ADAL" clId="{6FF91F89-6BC5-40A9-B04D-3DAA6A474B4C}" dt="2023-08-31T15:18:34.427" v="806" actId="26606"/>
          <ac:spMkLst>
            <pc:docMk/>
            <pc:sldMk cId="285725608" sldId="265"/>
            <ac:spMk id="14" creationId="{E659831F-0D9A-4C63-9EBB-8435B85A440F}"/>
          </ac:spMkLst>
        </pc:spChg>
        <pc:spChg chg="add mod">
          <ac:chgData name="Rodrigo Otavio Ribeiro" userId="eefaf540-c843-4f83-a977-b720e9b4b31c" providerId="ADAL" clId="{6FF91F89-6BC5-40A9-B04D-3DAA6A474B4C}" dt="2023-08-31T15:33:37.266" v="934" actId="207"/>
          <ac:spMkLst>
            <pc:docMk/>
            <pc:sldMk cId="285725608" sldId="265"/>
            <ac:spMk id="15" creationId="{72961957-5019-1D11-E332-4A050792A0D4}"/>
          </ac:spMkLst>
        </pc:spChg>
        <pc:grpChg chg="add">
          <ac:chgData name="Rodrigo Otavio Ribeiro" userId="eefaf540-c843-4f83-a977-b720e9b4b31c" providerId="ADAL" clId="{6FF91F89-6BC5-40A9-B04D-3DAA6A474B4C}" dt="2023-08-31T15:18:34.427" v="806" actId="26606"/>
          <ac:grpSpMkLst>
            <pc:docMk/>
            <pc:sldMk cId="285725608" sldId="265"/>
            <ac:grpSpMk id="10" creationId="{28FAF094-D087-493F-8DF9-A486C2D6BBAA}"/>
          </ac:grpSpMkLst>
        </pc:grpChg>
        <pc:graphicFrameChg chg="add del">
          <ac:chgData name="Rodrigo Otavio Ribeiro" userId="eefaf540-c843-4f83-a977-b720e9b4b31c" providerId="ADAL" clId="{6FF91F89-6BC5-40A9-B04D-3DAA6A474B4C}" dt="2023-08-31T15:18:34.421" v="805" actId="26606"/>
          <ac:graphicFrameMkLst>
            <pc:docMk/>
            <pc:sldMk cId="285725608" sldId="265"/>
            <ac:graphicFrameMk id="5" creationId="{13B2D2DE-9EB1-BDE7-9159-C11B1EF66604}"/>
          </ac:graphicFrameMkLst>
        </pc:graphicFrameChg>
      </pc:sldChg>
      <pc:sldChg chg="new del">
        <pc:chgData name="Rodrigo Otavio Ribeiro" userId="eefaf540-c843-4f83-a977-b720e9b4b31c" providerId="ADAL" clId="{6FF91F89-6BC5-40A9-B04D-3DAA6A474B4C}" dt="2023-08-31T15:11:58.940" v="728" actId="680"/>
        <pc:sldMkLst>
          <pc:docMk/>
          <pc:sldMk cId="1125023717" sldId="265"/>
        </pc:sldMkLst>
      </pc:sldChg>
      <pc:sldChg chg="addSp modSp add mod setBg">
        <pc:chgData name="Rodrigo Otavio Ribeiro" userId="eefaf540-c843-4f83-a977-b720e9b4b31c" providerId="ADAL" clId="{6FF91F89-6BC5-40A9-B04D-3DAA6A474B4C}" dt="2023-08-31T15:34:03.258" v="938" actId="207"/>
        <pc:sldMkLst>
          <pc:docMk/>
          <pc:sldMk cId="3924386121" sldId="266"/>
        </pc:sldMkLst>
        <pc:spChg chg="mod">
          <ac:chgData name="Rodrigo Otavio Ribeiro" userId="eefaf540-c843-4f83-a977-b720e9b4b31c" providerId="ADAL" clId="{6FF91F89-6BC5-40A9-B04D-3DAA6A474B4C}" dt="2023-08-31T15:18:47.174" v="808" actId="26606"/>
          <ac:spMkLst>
            <pc:docMk/>
            <pc:sldMk cId="3924386121" sldId="266"/>
            <ac:spMk id="2" creationId="{3CCF910D-F8A9-8630-29B2-04C29B2230B2}"/>
          </ac:spMkLst>
        </pc:spChg>
        <pc:spChg chg="mod">
          <ac:chgData name="Rodrigo Otavio Ribeiro" userId="eefaf540-c843-4f83-a977-b720e9b4b31c" providerId="ADAL" clId="{6FF91F89-6BC5-40A9-B04D-3DAA6A474B4C}" dt="2023-08-31T15:34:03.258" v="938" actId="207"/>
          <ac:spMkLst>
            <pc:docMk/>
            <pc:sldMk cId="3924386121" sldId="266"/>
            <ac:spMk id="3" creationId="{72961957-5019-1D11-E332-4A050792A0D4}"/>
          </ac:spMkLst>
        </pc:spChg>
        <pc:spChg chg="add">
          <ac:chgData name="Rodrigo Otavio Ribeiro" userId="eefaf540-c843-4f83-a977-b720e9b4b31c" providerId="ADAL" clId="{6FF91F89-6BC5-40A9-B04D-3DAA6A474B4C}" dt="2023-08-31T15:18:47.174" v="808" actId="26606"/>
          <ac:spMkLst>
            <pc:docMk/>
            <pc:sldMk cId="3924386121" sldId="266"/>
            <ac:spMk id="8" creationId="{DBF61EA3-B236-439E-9C0B-340980D56BEE}"/>
          </ac:spMkLst>
        </pc:spChg>
        <pc:spChg chg="add">
          <ac:chgData name="Rodrigo Otavio Ribeiro" userId="eefaf540-c843-4f83-a977-b720e9b4b31c" providerId="ADAL" clId="{6FF91F89-6BC5-40A9-B04D-3DAA6A474B4C}" dt="2023-08-31T15:18:47.174" v="808" actId="26606"/>
          <ac:spMkLst>
            <pc:docMk/>
            <pc:sldMk cId="3924386121" sldId="266"/>
            <ac:spMk id="14" creationId="{E659831F-0D9A-4C63-9EBB-8435B85A440F}"/>
          </ac:spMkLst>
        </pc:spChg>
        <pc:grpChg chg="add">
          <ac:chgData name="Rodrigo Otavio Ribeiro" userId="eefaf540-c843-4f83-a977-b720e9b4b31c" providerId="ADAL" clId="{6FF91F89-6BC5-40A9-B04D-3DAA6A474B4C}" dt="2023-08-31T15:18:47.174" v="808" actId="26606"/>
          <ac:grpSpMkLst>
            <pc:docMk/>
            <pc:sldMk cId="3924386121" sldId="266"/>
            <ac:grpSpMk id="10" creationId="{28FAF094-D087-493F-8DF9-A486C2D6BBAA}"/>
          </ac:grpSpMkLst>
        </pc:grpChg>
      </pc:sldChg>
      <pc:sldChg chg="addSp delSp modSp new mod setBg">
        <pc:chgData name="Rodrigo Otavio Ribeiro" userId="eefaf540-c843-4f83-a977-b720e9b4b31c" providerId="ADAL" clId="{6FF91F89-6BC5-40A9-B04D-3DAA6A474B4C}" dt="2023-08-31T15:56:39.424" v="1121" actId="20577"/>
        <pc:sldMkLst>
          <pc:docMk/>
          <pc:sldMk cId="362152476" sldId="267"/>
        </pc:sldMkLst>
        <pc:spChg chg="mod">
          <ac:chgData name="Rodrigo Otavio Ribeiro" userId="eefaf540-c843-4f83-a977-b720e9b4b31c" providerId="ADAL" clId="{6FF91F89-6BC5-40A9-B04D-3DAA6A474B4C}" dt="2023-08-31T15:21:57.310" v="845" actId="26606"/>
          <ac:spMkLst>
            <pc:docMk/>
            <pc:sldMk cId="362152476" sldId="267"/>
            <ac:spMk id="2" creationId="{393B3716-FF57-A38E-32AD-D4D61C3B4618}"/>
          </ac:spMkLst>
        </pc:spChg>
        <pc:spChg chg="mod">
          <ac:chgData name="Rodrigo Otavio Ribeiro" userId="eefaf540-c843-4f83-a977-b720e9b4b31c" providerId="ADAL" clId="{6FF91F89-6BC5-40A9-B04D-3DAA6A474B4C}" dt="2023-08-31T15:56:39.424" v="1121" actId="20577"/>
          <ac:spMkLst>
            <pc:docMk/>
            <pc:sldMk cId="362152476" sldId="267"/>
            <ac:spMk id="3" creationId="{B37E2C29-BB93-75F8-96E2-7A29F2D003C8}"/>
          </ac:spMkLst>
        </pc:spChg>
        <pc:spChg chg="add del">
          <ac:chgData name="Rodrigo Otavio Ribeiro" userId="eefaf540-c843-4f83-a977-b720e9b4b31c" providerId="ADAL" clId="{6FF91F89-6BC5-40A9-B04D-3DAA6A474B4C}" dt="2023-08-31T15:21:52.984" v="842" actId="26606"/>
          <ac:spMkLst>
            <pc:docMk/>
            <pc:sldMk cId="362152476" sldId="267"/>
            <ac:spMk id="8" creationId="{7515D20E-1AB7-4E74-9236-2B72B63D60B6}"/>
          </ac:spMkLst>
        </pc:spChg>
        <pc:spChg chg="add">
          <ac:chgData name="Rodrigo Otavio Ribeiro" userId="eefaf540-c843-4f83-a977-b720e9b4b31c" providerId="ADAL" clId="{6FF91F89-6BC5-40A9-B04D-3DAA6A474B4C}" dt="2023-08-31T15:21:57.310" v="845" actId="26606"/>
          <ac:spMkLst>
            <pc:docMk/>
            <pc:sldMk cId="362152476" sldId="267"/>
            <ac:spMk id="14" creationId="{2C1BBA94-3F40-40AA-8BB9-E69E25E537C1}"/>
          </ac:spMkLst>
        </pc:spChg>
        <pc:spChg chg="add del">
          <ac:chgData name="Rodrigo Otavio Ribeiro" userId="eefaf540-c843-4f83-a977-b720e9b4b31c" providerId="ADAL" clId="{6FF91F89-6BC5-40A9-B04D-3DAA6A474B4C}" dt="2023-08-31T15:21:52.984" v="842" actId="26606"/>
          <ac:spMkLst>
            <pc:docMk/>
            <pc:sldMk cId="362152476" sldId="267"/>
            <ac:spMk id="15" creationId="{3873B707-463F-40B0-8227-E8CC6C67EB25}"/>
          </ac:spMkLst>
        </pc:spChg>
        <pc:spChg chg="add del">
          <ac:chgData name="Rodrigo Otavio Ribeiro" userId="eefaf540-c843-4f83-a977-b720e9b4b31c" providerId="ADAL" clId="{6FF91F89-6BC5-40A9-B04D-3DAA6A474B4C}" dt="2023-08-31T15:21:52.984" v="842" actId="26606"/>
          <ac:spMkLst>
            <pc:docMk/>
            <pc:sldMk cId="362152476" sldId="267"/>
            <ac:spMk id="17" creationId="{19C9EAEA-39D0-4B0E-A0EB-51E7B26740B1}"/>
          </ac:spMkLst>
        </pc:spChg>
        <pc:spChg chg="add del">
          <ac:chgData name="Rodrigo Otavio Ribeiro" userId="eefaf540-c843-4f83-a977-b720e9b4b31c" providerId="ADAL" clId="{6FF91F89-6BC5-40A9-B04D-3DAA6A474B4C}" dt="2023-08-31T15:21:57.305" v="844" actId="26606"/>
          <ac:spMkLst>
            <pc:docMk/>
            <pc:sldMk cId="362152476" sldId="267"/>
            <ac:spMk id="19" creationId="{907EF6B7-1338-4443-8C46-6A318D952DFD}"/>
          </ac:spMkLst>
        </pc:spChg>
        <pc:spChg chg="add del">
          <ac:chgData name="Rodrigo Otavio Ribeiro" userId="eefaf540-c843-4f83-a977-b720e9b4b31c" providerId="ADAL" clId="{6FF91F89-6BC5-40A9-B04D-3DAA6A474B4C}" dt="2023-08-31T15:21:57.305" v="844" actId="26606"/>
          <ac:spMkLst>
            <pc:docMk/>
            <pc:sldMk cId="362152476" sldId="267"/>
            <ac:spMk id="20" creationId="{DAAE4CDD-124C-4DCF-9584-B6033B545DD5}"/>
          </ac:spMkLst>
        </pc:spChg>
        <pc:spChg chg="add del">
          <ac:chgData name="Rodrigo Otavio Ribeiro" userId="eefaf540-c843-4f83-a977-b720e9b4b31c" providerId="ADAL" clId="{6FF91F89-6BC5-40A9-B04D-3DAA6A474B4C}" dt="2023-08-31T15:21:57.305" v="844" actId="26606"/>
          <ac:spMkLst>
            <pc:docMk/>
            <pc:sldMk cId="362152476" sldId="267"/>
            <ac:spMk id="21" creationId="{081E4A58-353D-44AE-B2FC-2A74E2E400F7}"/>
          </ac:spMkLst>
        </pc:spChg>
        <pc:spChg chg="add">
          <ac:chgData name="Rodrigo Otavio Ribeiro" userId="eefaf540-c843-4f83-a977-b720e9b4b31c" providerId="ADAL" clId="{6FF91F89-6BC5-40A9-B04D-3DAA6A474B4C}" dt="2023-08-31T15:21:57.310" v="845" actId="26606"/>
          <ac:spMkLst>
            <pc:docMk/>
            <pc:sldMk cId="362152476" sldId="267"/>
            <ac:spMk id="23" creationId="{3AD318CC-E2A8-4E27-9548-A047A78999B1}"/>
          </ac:spMkLst>
        </pc:spChg>
        <pc:grpChg chg="add del">
          <ac:chgData name="Rodrigo Otavio Ribeiro" userId="eefaf540-c843-4f83-a977-b720e9b4b31c" providerId="ADAL" clId="{6FF91F89-6BC5-40A9-B04D-3DAA6A474B4C}" dt="2023-08-31T15:21:52.984" v="842" actId="26606"/>
          <ac:grpSpMkLst>
            <pc:docMk/>
            <pc:sldMk cId="362152476" sldId="267"/>
            <ac:grpSpMk id="10" creationId="{032D8612-31EB-44CF-A1D0-14FD4C705424}"/>
          </ac:grpSpMkLst>
        </pc:grpChg>
        <pc:grpChg chg="add">
          <ac:chgData name="Rodrigo Otavio Ribeiro" userId="eefaf540-c843-4f83-a977-b720e9b4b31c" providerId="ADAL" clId="{6FF91F89-6BC5-40A9-B04D-3DAA6A474B4C}" dt="2023-08-31T15:21:57.310" v="845" actId="26606"/>
          <ac:grpSpMkLst>
            <pc:docMk/>
            <pc:sldMk cId="362152476" sldId="267"/>
            <ac:grpSpMk id="24" creationId="{B14B560F-9DD7-4302-A60B-EBD3EF59B073}"/>
          </ac:grpSpMkLst>
        </pc:grpChg>
      </pc:sldChg>
      <pc:sldChg chg="addSp delSp modSp add mod setBg delDesignElem">
        <pc:chgData name="Rodrigo Otavio Ribeiro" userId="eefaf540-c843-4f83-a977-b720e9b4b31c" providerId="ADAL" clId="{6FF91F89-6BC5-40A9-B04D-3DAA6A474B4C}" dt="2023-08-31T15:54:19.752" v="1075" actId="108"/>
        <pc:sldMkLst>
          <pc:docMk/>
          <pc:sldMk cId="789603952" sldId="268"/>
        </pc:sldMkLst>
        <pc:spChg chg="mod">
          <ac:chgData name="Rodrigo Otavio Ribeiro" userId="eefaf540-c843-4f83-a977-b720e9b4b31c" providerId="ADAL" clId="{6FF91F89-6BC5-40A9-B04D-3DAA6A474B4C}" dt="2023-08-31T15:47:40.516" v="1010" actId="26606"/>
          <ac:spMkLst>
            <pc:docMk/>
            <pc:sldMk cId="789603952" sldId="268"/>
            <ac:spMk id="2" creationId="{393B3716-FF57-A38E-32AD-D4D61C3B4618}"/>
          </ac:spMkLst>
        </pc:spChg>
        <pc:spChg chg="mod">
          <ac:chgData name="Rodrigo Otavio Ribeiro" userId="eefaf540-c843-4f83-a977-b720e9b4b31c" providerId="ADAL" clId="{6FF91F89-6BC5-40A9-B04D-3DAA6A474B4C}" dt="2023-08-31T15:54:19.752" v="1075" actId="108"/>
          <ac:spMkLst>
            <pc:docMk/>
            <pc:sldMk cId="789603952" sldId="268"/>
            <ac:spMk id="3" creationId="{B37E2C29-BB93-75F8-96E2-7A29F2D003C8}"/>
          </ac:spMkLst>
        </pc:spChg>
        <pc:spChg chg="add del">
          <ac:chgData name="Rodrigo Otavio Ribeiro" userId="eefaf540-c843-4f83-a977-b720e9b4b31c" providerId="ADAL" clId="{6FF91F89-6BC5-40A9-B04D-3DAA6A474B4C}" dt="2023-08-31T15:48:05.009" v="1011" actId="26606"/>
          <ac:spMkLst>
            <pc:docMk/>
            <pc:sldMk cId="789603952" sldId="268"/>
            <ac:spMk id="5" creationId="{2C1BBA94-3F40-40AA-8BB9-E69E25E537C1}"/>
          </ac:spMkLst>
        </pc:spChg>
        <pc:spChg chg="add del">
          <ac:chgData name="Rodrigo Otavio Ribeiro" userId="eefaf540-c843-4f83-a977-b720e9b4b31c" providerId="ADAL" clId="{6FF91F89-6BC5-40A9-B04D-3DAA6A474B4C}" dt="2023-08-31T15:48:05.009" v="1011" actId="26606"/>
          <ac:spMkLst>
            <pc:docMk/>
            <pc:sldMk cId="789603952" sldId="268"/>
            <ac:spMk id="8" creationId="{6AB33354-5302-409E-90BF-4E7A98AFB5C6}"/>
          </ac:spMkLst>
        </pc:spChg>
        <pc:spChg chg="del">
          <ac:chgData name="Rodrigo Otavio Ribeiro" userId="eefaf540-c843-4f83-a977-b720e9b4b31c" providerId="ADAL" clId="{6FF91F89-6BC5-40A9-B04D-3DAA6A474B4C}" dt="2023-08-31T15:45:34.252" v="961"/>
          <ac:spMkLst>
            <pc:docMk/>
            <pc:sldMk cId="789603952" sldId="268"/>
            <ac:spMk id="14" creationId="{2C1BBA94-3F40-40AA-8BB9-E69E25E537C1}"/>
          </ac:spMkLst>
        </pc:spChg>
        <pc:spChg chg="add">
          <ac:chgData name="Rodrigo Otavio Ribeiro" userId="eefaf540-c843-4f83-a977-b720e9b4b31c" providerId="ADAL" clId="{6FF91F89-6BC5-40A9-B04D-3DAA6A474B4C}" dt="2023-08-31T15:48:05.009" v="1011" actId="26606"/>
          <ac:spMkLst>
            <pc:docMk/>
            <pc:sldMk cId="789603952" sldId="268"/>
            <ac:spMk id="15" creationId="{2C1BBA94-3F40-40AA-8BB9-E69E25E537C1}"/>
          </ac:spMkLst>
        </pc:spChg>
        <pc:spChg chg="add">
          <ac:chgData name="Rodrigo Otavio Ribeiro" userId="eefaf540-c843-4f83-a977-b720e9b4b31c" providerId="ADAL" clId="{6FF91F89-6BC5-40A9-B04D-3DAA6A474B4C}" dt="2023-08-31T15:48:05.009" v="1011" actId="26606"/>
          <ac:spMkLst>
            <pc:docMk/>
            <pc:sldMk cId="789603952" sldId="268"/>
            <ac:spMk id="17" creationId="{6AB33354-5302-409E-90BF-4E7A98AFB5C6}"/>
          </ac:spMkLst>
        </pc:spChg>
        <pc:spChg chg="del">
          <ac:chgData name="Rodrigo Otavio Ribeiro" userId="eefaf540-c843-4f83-a977-b720e9b4b31c" providerId="ADAL" clId="{6FF91F89-6BC5-40A9-B04D-3DAA6A474B4C}" dt="2023-08-31T15:45:34.252" v="961"/>
          <ac:spMkLst>
            <pc:docMk/>
            <pc:sldMk cId="789603952" sldId="268"/>
            <ac:spMk id="23" creationId="{3AD318CC-E2A8-4E27-9548-A047A78999B1}"/>
          </ac:spMkLst>
        </pc:spChg>
        <pc:grpChg chg="add del">
          <ac:chgData name="Rodrigo Otavio Ribeiro" userId="eefaf540-c843-4f83-a977-b720e9b4b31c" providerId="ADAL" clId="{6FF91F89-6BC5-40A9-B04D-3DAA6A474B4C}" dt="2023-08-31T15:48:05.009" v="1011" actId="26606"/>
          <ac:grpSpMkLst>
            <pc:docMk/>
            <pc:sldMk cId="789603952" sldId="268"/>
            <ac:grpSpMk id="10" creationId="{0C66A8B6-1F6E-4FCC-93B9-B9986B6FD111}"/>
          </ac:grpSpMkLst>
        </pc:grpChg>
        <pc:grpChg chg="add">
          <ac:chgData name="Rodrigo Otavio Ribeiro" userId="eefaf540-c843-4f83-a977-b720e9b4b31c" providerId="ADAL" clId="{6FF91F89-6BC5-40A9-B04D-3DAA6A474B4C}" dt="2023-08-31T15:48:05.009" v="1011" actId="26606"/>
          <ac:grpSpMkLst>
            <pc:docMk/>
            <pc:sldMk cId="789603952" sldId="268"/>
            <ac:grpSpMk id="19" creationId="{0C66A8B6-1F6E-4FCC-93B9-B9986B6FD111}"/>
          </ac:grpSpMkLst>
        </pc:grpChg>
        <pc:grpChg chg="del">
          <ac:chgData name="Rodrigo Otavio Ribeiro" userId="eefaf540-c843-4f83-a977-b720e9b4b31c" providerId="ADAL" clId="{6FF91F89-6BC5-40A9-B04D-3DAA6A474B4C}" dt="2023-08-31T15:45:34.252" v="961"/>
          <ac:grpSpMkLst>
            <pc:docMk/>
            <pc:sldMk cId="789603952" sldId="268"/>
            <ac:grpSpMk id="24" creationId="{B14B560F-9DD7-4302-A60B-EBD3EF59B073}"/>
          </ac:grpSpMkLst>
        </pc:grpChg>
      </pc:sldChg>
      <pc:sldChg chg="addSp delSp modSp add del mod setBg delDesignElem">
        <pc:chgData name="Rodrigo Otavio Ribeiro" userId="eefaf540-c843-4f83-a977-b720e9b4b31c" providerId="ADAL" clId="{6FF91F89-6BC5-40A9-B04D-3DAA6A474B4C}" dt="2023-08-31T15:30:38.130" v="908" actId="47"/>
        <pc:sldMkLst>
          <pc:docMk/>
          <pc:sldMk cId="1775889531" sldId="268"/>
        </pc:sldMkLst>
        <pc:spChg chg="mod">
          <ac:chgData name="Rodrigo Otavio Ribeiro" userId="eefaf540-c843-4f83-a977-b720e9b4b31c" providerId="ADAL" clId="{6FF91F89-6BC5-40A9-B04D-3DAA6A474B4C}" dt="2023-08-31T15:22:50.275" v="856" actId="26606"/>
          <ac:spMkLst>
            <pc:docMk/>
            <pc:sldMk cId="1775889531" sldId="268"/>
            <ac:spMk id="2" creationId="{393B3716-FF57-A38E-32AD-D4D61C3B4618}"/>
          </ac:spMkLst>
        </pc:spChg>
        <pc:spChg chg="mod">
          <ac:chgData name="Rodrigo Otavio Ribeiro" userId="eefaf540-c843-4f83-a977-b720e9b4b31c" providerId="ADAL" clId="{6FF91F89-6BC5-40A9-B04D-3DAA6A474B4C}" dt="2023-08-31T15:28:18.067" v="900" actId="27636"/>
          <ac:spMkLst>
            <pc:docMk/>
            <pc:sldMk cId="1775889531" sldId="268"/>
            <ac:spMk id="3" creationId="{B37E2C29-BB93-75F8-96E2-7A29F2D003C8}"/>
          </ac:spMkLst>
        </pc:spChg>
        <pc:spChg chg="add">
          <ac:chgData name="Rodrigo Otavio Ribeiro" userId="eefaf540-c843-4f83-a977-b720e9b4b31c" providerId="ADAL" clId="{6FF91F89-6BC5-40A9-B04D-3DAA6A474B4C}" dt="2023-08-31T15:22:50.275" v="856" actId="26606"/>
          <ac:spMkLst>
            <pc:docMk/>
            <pc:sldMk cId="1775889531" sldId="268"/>
            <ac:spMk id="5" creationId="{81E140AE-0ABF-47C8-BF32-7D2F0CF2BA44}"/>
          </ac:spMkLst>
        </pc:spChg>
        <pc:spChg chg="add">
          <ac:chgData name="Rodrigo Otavio Ribeiro" userId="eefaf540-c843-4f83-a977-b720e9b4b31c" providerId="ADAL" clId="{6FF91F89-6BC5-40A9-B04D-3DAA6A474B4C}" dt="2023-08-31T15:22:50.275" v="856" actId="26606"/>
          <ac:spMkLst>
            <pc:docMk/>
            <pc:sldMk cId="1775889531" sldId="268"/>
            <ac:spMk id="8" creationId="{8B9AA7C6-5E5A-498E-A6DF-A943376E09BC}"/>
          </ac:spMkLst>
        </pc:spChg>
        <pc:spChg chg="del">
          <ac:chgData name="Rodrigo Otavio Ribeiro" userId="eefaf540-c843-4f83-a977-b720e9b4b31c" providerId="ADAL" clId="{6FF91F89-6BC5-40A9-B04D-3DAA6A474B4C}" dt="2023-08-31T15:22:05.789" v="853"/>
          <ac:spMkLst>
            <pc:docMk/>
            <pc:sldMk cId="1775889531" sldId="268"/>
            <ac:spMk id="14" creationId="{2C1BBA94-3F40-40AA-8BB9-E69E25E537C1}"/>
          </ac:spMkLst>
        </pc:spChg>
        <pc:spChg chg="add">
          <ac:chgData name="Rodrigo Otavio Ribeiro" userId="eefaf540-c843-4f83-a977-b720e9b4b31c" providerId="ADAL" clId="{6FF91F89-6BC5-40A9-B04D-3DAA6A474B4C}" dt="2023-08-31T15:22:50.275" v="856" actId="26606"/>
          <ac:spMkLst>
            <pc:docMk/>
            <pc:sldMk cId="1775889531" sldId="268"/>
            <ac:spMk id="16" creationId="{CBC4F608-B4B8-48C3-9572-C0F061B1CD99}"/>
          </ac:spMkLst>
        </pc:spChg>
        <pc:spChg chg="del">
          <ac:chgData name="Rodrigo Otavio Ribeiro" userId="eefaf540-c843-4f83-a977-b720e9b4b31c" providerId="ADAL" clId="{6FF91F89-6BC5-40A9-B04D-3DAA6A474B4C}" dt="2023-08-31T15:22:05.789" v="853"/>
          <ac:spMkLst>
            <pc:docMk/>
            <pc:sldMk cId="1775889531" sldId="268"/>
            <ac:spMk id="23" creationId="{3AD318CC-E2A8-4E27-9548-A047A78999B1}"/>
          </ac:spMkLst>
        </pc:spChg>
        <pc:grpChg chg="add">
          <ac:chgData name="Rodrigo Otavio Ribeiro" userId="eefaf540-c843-4f83-a977-b720e9b4b31c" providerId="ADAL" clId="{6FF91F89-6BC5-40A9-B04D-3DAA6A474B4C}" dt="2023-08-31T15:22:50.275" v="856" actId="26606"/>
          <ac:grpSpMkLst>
            <pc:docMk/>
            <pc:sldMk cId="1775889531" sldId="268"/>
            <ac:grpSpMk id="10" creationId="{83EAB11A-76F7-48F4-9B4F-5BFDF4BF9670}"/>
          </ac:grpSpMkLst>
        </pc:grpChg>
        <pc:grpChg chg="del">
          <ac:chgData name="Rodrigo Otavio Ribeiro" userId="eefaf540-c843-4f83-a977-b720e9b4b31c" providerId="ADAL" clId="{6FF91F89-6BC5-40A9-B04D-3DAA6A474B4C}" dt="2023-08-31T15:22:05.789" v="853"/>
          <ac:grpSpMkLst>
            <pc:docMk/>
            <pc:sldMk cId="1775889531" sldId="268"/>
            <ac:grpSpMk id="24" creationId="{B14B560F-9DD7-4302-A60B-EBD3EF59B073}"/>
          </ac:grpSpMkLst>
        </pc:grpChg>
      </pc:sldChg>
      <pc:sldChg chg="addSp modSp add mod setBg">
        <pc:chgData name="Rodrigo Otavio Ribeiro" userId="eefaf540-c843-4f83-a977-b720e9b4b31c" providerId="ADAL" clId="{6FF91F89-6BC5-40A9-B04D-3DAA6A474B4C}" dt="2023-08-31T16:50:01.357" v="1558" actId="20577"/>
        <pc:sldMkLst>
          <pc:docMk/>
          <pc:sldMk cId="414041135" sldId="269"/>
        </pc:sldMkLst>
        <pc:spChg chg="mod">
          <ac:chgData name="Rodrigo Otavio Ribeiro" userId="eefaf540-c843-4f83-a977-b720e9b4b31c" providerId="ADAL" clId="{6FF91F89-6BC5-40A9-B04D-3DAA6A474B4C}" dt="2023-08-31T15:48:11.499" v="1012" actId="26606"/>
          <ac:spMkLst>
            <pc:docMk/>
            <pc:sldMk cId="414041135" sldId="269"/>
            <ac:spMk id="2" creationId="{393B3716-FF57-A38E-32AD-D4D61C3B4618}"/>
          </ac:spMkLst>
        </pc:spChg>
        <pc:spChg chg="mod">
          <ac:chgData name="Rodrigo Otavio Ribeiro" userId="eefaf540-c843-4f83-a977-b720e9b4b31c" providerId="ADAL" clId="{6FF91F89-6BC5-40A9-B04D-3DAA6A474B4C}" dt="2023-08-31T16:50:01.357" v="1558" actId="20577"/>
          <ac:spMkLst>
            <pc:docMk/>
            <pc:sldMk cId="414041135" sldId="269"/>
            <ac:spMk id="3" creationId="{B37E2C29-BB93-75F8-96E2-7A29F2D003C8}"/>
          </ac:spMkLst>
        </pc:spChg>
        <pc:spChg chg="add">
          <ac:chgData name="Rodrigo Otavio Ribeiro" userId="eefaf540-c843-4f83-a977-b720e9b4b31c" providerId="ADAL" clId="{6FF91F89-6BC5-40A9-B04D-3DAA6A474B4C}" dt="2023-08-31T15:48:11.499" v="1012" actId="26606"/>
          <ac:spMkLst>
            <pc:docMk/>
            <pc:sldMk cId="414041135" sldId="269"/>
            <ac:spMk id="8" creationId="{6AB33354-5302-409E-90BF-4E7A98AFB5C6}"/>
          </ac:spMkLst>
        </pc:spChg>
        <pc:spChg chg="add">
          <ac:chgData name="Rodrigo Otavio Ribeiro" userId="eefaf540-c843-4f83-a977-b720e9b4b31c" providerId="ADAL" clId="{6FF91F89-6BC5-40A9-B04D-3DAA6A474B4C}" dt="2023-08-31T15:48:11.499" v="1012" actId="26606"/>
          <ac:spMkLst>
            <pc:docMk/>
            <pc:sldMk cId="414041135" sldId="269"/>
            <ac:spMk id="14" creationId="{2C1BBA94-3F40-40AA-8BB9-E69E25E537C1}"/>
          </ac:spMkLst>
        </pc:spChg>
        <pc:grpChg chg="add">
          <ac:chgData name="Rodrigo Otavio Ribeiro" userId="eefaf540-c843-4f83-a977-b720e9b4b31c" providerId="ADAL" clId="{6FF91F89-6BC5-40A9-B04D-3DAA6A474B4C}" dt="2023-08-31T15:48:11.499" v="1012" actId="26606"/>
          <ac:grpSpMkLst>
            <pc:docMk/>
            <pc:sldMk cId="414041135" sldId="269"/>
            <ac:grpSpMk id="10" creationId="{0C66A8B6-1F6E-4FCC-93B9-B9986B6FD111}"/>
          </ac:grpSpMkLst>
        </pc:grpChg>
      </pc:sldChg>
      <pc:sldChg chg="delSp add del setBg delDesignElem">
        <pc:chgData name="Rodrigo Otavio Ribeiro" userId="eefaf540-c843-4f83-a977-b720e9b4b31c" providerId="ADAL" clId="{6FF91F89-6BC5-40A9-B04D-3DAA6A474B4C}" dt="2023-08-31T15:30:38.939" v="909" actId="47"/>
        <pc:sldMkLst>
          <pc:docMk/>
          <pc:sldMk cId="2329963909" sldId="269"/>
        </pc:sldMkLst>
        <pc:spChg chg="del">
          <ac:chgData name="Rodrigo Otavio Ribeiro" userId="eefaf540-c843-4f83-a977-b720e9b4b31c" providerId="ADAL" clId="{6FF91F89-6BC5-40A9-B04D-3DAA6A474B4C}" dt="2023-08-31T15:23:08.060" v="859"/>
          <ac:spMkLst>
            <pc:docMk/>
            <pc:sldMk cId="2329963909" sldId="269"/>
            <ac:spMk id="5" creationId="{81E140AE-0ABF-47C8-BF32-7D2F0CF2BA44}"/>
          </ac:spMkLst>
        </pc:spChg>
        <pc:spChg chg="del">
          <ac:chgData name="Rodrigo Otavio Ribeiro" userId="eefaf540-c843-4f83-a977-b720e9b4b31c" providerId="ADAL" clId="{6FF91F89-6BC5-40A9-B04D-3DAA6A474B4C}" dt="2023-08-31T15:23:08.060" v="859"/>
          <ac:spMkLst>
            <pc:docMk/>
            <pc:sldMk cId="2329963909" sldId="269"/>
            <ac:spMk id="8" creationId="{8B9AA7C6-5E5A-498E-A6DF-A943376E09BC}"/>
          </ac:spMkLst>
        </pc:spChg>
        <pc:spChg chg="del">
          <ac:chgData name="Rodrigo Otavio Ribeiro" userId="eefaf540-c843-4f83-a977-b720e9b4b31c" providerId="ADAL" clId="{6FF91F89-6BC5-40A9-B04D-3DAA6A474B4C}" dt="2023-08-31T15:23:08.060" v="859"/>
          <ac:spMkLst>
            <pc:docMk/>
            <pc:sldMk cId="2329963909" sldId="269"/>
            <ac:spMk id="16" creationId="{CBC4F608-B4B8-48C3-9572-C0F061B1CD99}"/>
          </ac:spMkLst>
        </pc:spChg>
        <pc:grpChg chg="del">
          <ac:chgData name="Rodrigo Otavio Ribeiro" userId="eefaf540-c843-4f83-a977-b720e9b4b31c" providerId="ADAL" clId="{6FF91F89-6BC5-40A9-B04D-3DAA6A474B4C}" dt="2023-08-31T15:23:08.060" v="859"/>
          <ac:grpSpMkLst>
            <pc:docMk/>
            <pc:sldMk cId="2329963909" sldId="269"/>
            <ac:grpSpMk id="10" creationId="{83EAB11A-76F7-48F4-9B4F-5BFDF4BF9670}"/>
          </ac:grpSpMkLst>
        </pc:grpChg>
      </pc:sldChg>
      <pc:sldChg chg="addSp delSp modSp new mod setBg">
        <pc:chgData name="Rodrigo Otavio Ribeiro" userId="eefaf540-c843-4f83-a977-b720e9b4b31c" providerId="ADAL" clId="{6FF91F89-6BC5-40A9-B04D-3DAA6A474B4C}" dt="2023-08-31T20:41:08.943" v="1821" actId="20577"/>
        <pc:sldMkLst>
          <pc:docMk/>
          <pc:sldMk cId="255354240" sldId="270"/>
        </pc:sldMkLst>
        <pc:spChg chg="mod">
          <ac:chgData name="Rodrigo Otavio Ribeiro" userId="eefaf540-c843-4f83-a977-b720e9b4b31c" providerId="ADAL" clId="{6FF91F89-6BC5-40A9-B04D-3DAA6A474B4C}" dt="2023-08-31T20:36:47.396" v="1649" actId="20577"/>
          <ac:spMkLst>
            <pc:docMk/>
            <pc:sldMk cId="255354240" sldId="270"/>
            <ac:spMk id="2" creationId="{B3D95D63-49C2-5CD9-C9FE-81E012408D59}"/>
          </ac:spMkLst>
        </pc:spChg>
        <pc:spChg chg="add del mod ord">
          <ac:chgData name="Rodrigo Otavio Ribeiro" userId="eefaf540-c843-4f83-a977-b720e9b4b31c" providerId="ADAL" clId="{6FF91F89-6BC5-40A9-B04D-3DAA6A474B4C}" dt="2023-08-31T20:37:02.793" v="1652" actId="26606"/>
          <ac:spMkLst>
            <pc:docMk/>
            <pc:sldMk cId="255354240" sldId="270"/>
            <ac:spMk id="3" creationId="{AD3E4F84-6B6B-48EA-1363-A05C8C3AD6A3}"/>
          </ac:spMkLst>
        </pc:spChg>
        <pc:spChg chg="add del">
          <ac:chgData name="Rodrigo Otavio Ribeiro" userId="eefaf540-c843-4f83-a977-b720e9b4b31c" providerId="ADAL" clId="{6FF91F89-6BC5-40A9-B04D-3DAA6A474B4C}" dt="2023-08-31T20:36:39.930" v="1632" actId="26606"/>
          <ac:spMkLst>
            <pc:docMk/>
            <pc:sldMk cId="255354240" sldId="270"/>
            <ac:spMk id="10" creationId="{28D31E1B-0407-4223-9642-0B642CBF57D9}"/>
          </ac:spMkLst>
        </pc:spChg>
        <pc:spChg chg="add del">
          <ac:chgData name="Rodrigo Otavio Ribeiro" userId="eefaf540-c843-4f83-a977-b720e9b4b31c" providerId="ADAL" clId="{6FF91F89-6BC5-40A9-B04D-3DAA6A474B4C}" dt="2023-08-31T20:36:39.930" v="1632" actId="26606"/>
          <ac:spMkLst>
            <pc:docMk/>
            <pc:sldMk cId="255354240" sldId="270"/>
            <ac:spMk id="17" creationId="{D5B0017B-2ECA-49AF-B397-DC140825DF8D}"/>
          </ac:spMkLst>
        </pc:spChg>
        <pc:spChg chg="add del">
          <ac:chgData name="Rodrigo Otavio Ribeiro" userId="eefaf540-c843-4f83-a977-b720e9b4b31c" providerId="ADAL" clId="{6FF91F89-6BC5-40A9-B04D-3DAA6A474B4C}" dt="2023-08-31T20:36:39.930" v="1632" actId="26606"/>
          <ac:spMkLst>
            <pc:docMk/>
            <pc:sldMk cId="255354240" sldId="270"/>
            <ac:spMk id="19" creationId="{70E96339-907C-46C3-99AC-31179B6F0EBD}"/>
          </ac:spMkLst>
        </pc:spChg>
        <pc:spChg chg="add del">
          <ac:chgData name="Rodrigo Otavio Ribeiro" userId="eefaf540-c843-4f83-a977-b720e9b4b31c" providerId="ADAL" clId="{6FF91F89-6BC5-40A9-B04D-3DAA6A474B4C}" dt="2023-08-31T20:36:39.924" v="1631" actId="26606"/>
          <ac:spMkLst>
            <pc:docMk/>
            <pc:sldMk cId="255354240" sldId="270"/>
            <ac:spMk id="26" creationId="{D4C74C1C-EF2E-40CF-A712-656E694E6724}"/>
          </ac:spMkLst>
        </pc:spChg>
        <pc:spChg chg="add del">
          <ac:chgData name="Rodrigo Otavio Ribeiro" userId="eefaf540-c843-4f83-a977-b720e9b4b31c" providerId="ADAL" clId="{6FF91F89-6BC5-40A9-B04D-3DAA6A474B4C}" dt="2023-08-31T20:36:39.924" v="1631" actId="26606"/>
          <ac:spMkLst>
            <pc:docMk/>
            <pc:sldMk cId="255354240" sldId="270"/>
            <ac:spMk id="28" creationId="{90464369-70FA-42AF-948F-80664CA7BFE5}"/>
          </ac:spMkLst>
        </pc:spChg>
        <pc:spChg chg="add del">
          <ac:chgData name="Rodrigo Otavio Ribeiro" userId="eefaf540-c843-4f83-a977-b720e9b4b31c" providerId="ADAL" clId="{6FF91F89-6BC5-40A9-B04D-3DAA6A474B4C}" dt="2023-08-31T20:36:39.924" v="1631" actId="26606"/>
          <ac:spMkLst>
            <pc:docMk/>
            <pc:sldMk cId="255354240" sldId="270"/>
            <ac:spMk id="30" creationId="{A648176E-454C-437C-B0FC-9B82FCF32B24}"/>
          </ac:spMkLst>
        </pc:spChg>
        <pc:spChg chg="add del">
          <ac:chgData name="Rodrigo Otavio Ribeiro" userId="eefaf540-c843-4f83-a977-b720e9b4b31c" providerId="ADAL" clId="{6FF91F89-6BC5-40A9-B04D-3DAA6A474B4C}" dt="2023-08-31T20:36:39.924" v="1631" actId="26606"/>
          <ac:spMkLst>
            <pc:docMk/>
            <pc:sldMk cId="255354240" sldId="270"/>
            <ac:spMk id="32" creationId="{A6604B49-AD5C-4590-B051-06C8222ECD99}"/>
          </ac:spMkLst>
        </pc:spChg>
        <pc:spChg chg="add del">
          <ac:chgData name="Rodrigo Otavio Ribeiro" userId="eefaf540-c843-4f83-a977-b720e9b4b31c" providerId="ADAL" clId="{6FF91F89-6BC5-40A9-B04D-3DAA6A474B4C}" dt="2023-08-31T20:36:39.924" v="1631" actId="26606"/>
          <ac:spMkLst>
            <pc:docMk/>
            <pc:sldMk cId="255354240" sldId="270"/>
            <ac:spMk id="34" creationId="{CC552A98-EF7D-4D42-AB69-066B786AB55B}"/>
          </ac:spMkLst>
        </pc:spChg>
        <pc:spChg chg="add">
          <ac:chgData name="Rodrigo Otavio Ribeiro" userId="eefaf540-c843-4f83-a977-b720e9b4b31c" providerId="ADAL" clId="{6FF91F89-6BC5-40A9-B04D-3DAA6A474B4C}" dt="2023-08-31T20:36:39.930" v="1632" actId="26606"/>
          <ac:spMkLst>
            <pc:docMk/>
            <pc:sldMk cId="255354240" sldId="270"/>
            <ac:spMk id="36" creationId="{2EB492CD-616E-47F8-933B-5E2D952A0593}"/>
          </ac:spMkLst>
        </pc:spChg>
        <pc:spChg chg="add">
          <ac:chgData name="Rodrigo Otavio Ribeiro" userId="eefaf540-c843-4f83-a977-b720e9b4b31c" providerId="ADAL" clId="{6FF91F89-6BC5-40A9-B04D-3DAA6A474B4C}" dt="2023-08-31T20:36:39.930" v="1632" actId="26606"/>
          <ac:spMkLst>
            <pc:docMk/>
            <pc:sldMk cId="255354240" sldId="270"/>
            <ac:spMk id="37" creationId="{59383CF9-23B5-4335-9B21-1791C4CF1C75}"/>
          </ac:spMkLst>
        </pc:spChg>
        <pc:spChg chg="add">
          <ac:chgData name="Rodrigo Otavio Ribeiro" userId="eefaf540-c843-4f83-a977-b720e9b4b31c" providerId="ADAL" clId="{6FF91F89-6BC5-40A9-B04D-3DAA6A474B4C}" dt="2023-08-31T20:36:39.930" v="1632" actId="26606"/>
          <ac:spMkLst>
            <pc:docMk/>
            <pc:sldMk cId="255354240" sldId="270"/>
            <ac:spMk id="38" creationId="{0007FE00-9498-4706-B255-6437B0252C02}"/>
          </ac:spMkLst>
        </pc:spChg>
        <pc:grpChg chg="add del">
          <ac:chgData name="Rodrigo Otavio Ribeiro" userId="eefaf540-c843-4f83-a977-b720e9b4b31c" providerId="ADAL" clId="{6FF91F89-6BC5-40A9-B04D-3DAA6A474B4C}" dt="2023-08-31T20:36:39.930" v="1632" actId="26606"/>
          <ac:grpSpMkLst>
            <pc:docMk/>
            <pc:sldMk cId="255354240" sldId="270"/>
            <ac:grpSpMk id="12" creationId="{AE1C45F0-260A-458C-96ED-C1F6D2151219}"/>
          </ac:grpSpMkLst>
        </pc:grpChg>
        <pc:graphicFrameChg chg="add del">
          <ac:chgData name="Rodrigo Otavio Ribeiro" userId="eefaf540-c843-4f83-a977-b720e9b4b31c" providerId="ADAL" clId="{6FF91F89-6BC5-40A9-B04D-3DAA6A474B4C}" dt="2023-08-31T20:37:02.777" v="1651" actId="26606"/>
          <ac:graphicFrameMkLst>
            <pc:docMk/>
            <pc:sldMk cId="255354240" sldId="270"/>
            <ac:graphicFrameMk id="40" creationId="{E5867E57-2AD1-168C-1E58-0B58F64BE2FD}"/>
          </ac:graphicFrameMkLst>
        </pc:graphicFrameChg>
        <pc:graphicFrameChg chg="add mod">
          <ac:chgData name="Rodrigo Otavio Ribeiro" userId="eefaf540-c843-4f83-a977-b720e9b4b31c" providerId="ADAL" clId="{6FF91F89-6BC5-40A9-B04D-3DAA6A474B4C}" dt="2023-08-31T20:41:08.943" v="1821" actId="20577"/>
          <ac:graphicFrameMkLst>
            <pc:docMk/>
            <pc:sldMk cId="255354240" sldId="270"/>
            <ac:graphicFrameMk id="42" creationId="{13BFBE58-0A6B-01CC-1E36-BC0B03ECA54B}"/>
          </ac:graphicFrameMkLst>
        </pc:graphicFrameChg>
        <pc:picChg chg="add mod">
          <ac:chgData name="Rodrigo Otavio Ribeiro" userId="eefaf540-c843-4f83-a977-b720e9b4b31c" providerId="ADAL" clId="{6FF91F89-6BC5-40A9-B04D-3DAA6A474B4C}" dt="2023-08-31T20:36:39.930" v="1632" actId="26606"/>
          <ac:picMkLst>
            <pc:docMk/>
            <pc:sldMk cId="255354240" sldId="270"/>
            <ac:picMk id="7" creationId="{5B30A0F5-FEB8-16BF-6E3F-DF4D85896D9A}"/>
          </ac:picMkLst>
        </pc:picChg>
        <pc:cxnChg chg="add del">
          <ac:chgData name="Rodrigo Otavio Ribeiro" userId="eefaf540-c843-4f83-a977-b720e9b4b31c" providerId="ADAL" clId="{6FF91F89-6BC5-40A9-B04D-3DAA6A474B4C}" dt="2023-08-31T20:36:39.930" v="1632" actId="26606"/>
          <ac:cxnSpMkLst>
            <pc:docMk/>
            <pc:sldMk cId="255354240" sldId="270"/>
            <ac:cxnSpMk id="21" creationId="{6CF1BAF6-AD41-4082-B212-8A1F9A2E8779}"/>
          </ac:cxnSpMkLst>
        </pc:cxn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85F60B-EDCC-4041-9910-54C3D3AAEC5A}"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B22F69C2-5612-4791-ABB0-E263CE918AB3}">
      <dgm:prSet/>
      <dgm:spPr/>
      <dgm:t>
        <a:bodyPr/>
        <a:lstStyle/>
        <a:p>
          <a:pPr>
            <a:lnSpc>
              <a:spcPct val="100000"/>
            </a:lnSpc>
          </a:pPr>
          <a:r>
            <a:rPr lang="es-PE" dirty="0"/>
            <a:t>Modalidad: virtual asíncrono</a:t>
          </a:r>
          <a:endParaRPr lang="en-US" dirty="0"/>
        </a:p>
      </dgm:t>
    </dgm:pt>
    <dgm:pt modelId="{D5B5D7C4-F585-48A6-9CAD-0FEF2AC6A4CA}" type="parTrans" cxnId="{202B3130-086A-4FAF-858A-F57CA3EDE194}">
      <dgm:prSet/>
      <dgm:spPr/>
      <dgm:t>
        <a:bodyPr/>
        <a:lstStyle/>
        <a:p>
          <a:endParaRPr lang="en-US"/>
        </a:p>
      </dgm:t>
    </dgm:pt>
    <dgm:pt modelId="{AB0E6097-3973-42B3-A060-A49EE9D20665}" type="sibTrans" cxnId="{202B3130-086A-4FAF-858A-F57CA3EDE194}">
      <dgm:prSet/>
      <dgm:spPr/>
      <dgm:t>
        <a:bodyPr/>
        <a:lstStyle/>
        <a:p>
          <a:endParaRPr lang="en-US"/>
        </a:p>
      </dgm:t>
    </dgm:pt>
    <dgm:pt modelId="{B95056B9-950F-4440-ABC3-C61F7A44F545}">
      <dgm:prSet/>
      <dgm:spPr/>
      <dgm:t>
        <a:bodyPr/>
        <a:lstStyle/>
        <a:p>
          <a:pPr>
            <a:lnSpc>
              <a:spcPct val="100000"/>
            </a:lnSpc>
          </a:pPr>
          <a:r>
            <a:rPr lang="es-PE" dirty="0" err="1"/>
            <a:t>Pre-requisitos</a:t>
          </a:r>
          <a:r>
            <a:rPr lang="es-PE" dirty="0"/>
            <a:t>: tener curso de SMS</a:t>
          </a:r>
          <a:endParaRPr lang="en-US" dirty="0"/>
        </a:p>
      </dgm:t>
    </dgm:pt>
    <dgm:pt modelId="{57802997-5E3A-4D0B-8425-4FA296E90D1F}" type="parTrans" cxnId="{91584C21-35CF-4D70-A658-8D46527882EC}">
      <dgm:prSet/>
      <dgm:spPr/>
      <dgm:t>
        <a:bodyPr/>
        <a:lstStyle/>
        <a:p>
          <a:endParaRPr lang="en-US"/>
        </a:p>
      </dgm:t>
    </dgm:pt>
    <dgm:pt modelId="{A1B5375D-85D1-4E9A-9753-0D642CB36B03}" type="sibTrans" cxnId="{91584C21-35CF-4D70-A658-8D46527882EC}">
      <dgm:prSet/>
      <dgm:spPr/>
      <dgm:t>
        <a:bodyPr/>
        <a:lstStyle/>
        <a:p>
          <a:endParaRPr lang="en-US"/>
        </a:p>
      </dgm:t>
    </dgm:pt>
    <dgm:pt modelId="{7B6ADDA3-2936-42DA-88FB-136BE0967895}">
      <dgm:prSet/>
      <dgm:spPr/>
      <dgm:t>
        <a:bodyPr/>
        <a:lstStyle/>
        <a:p>
          <a:pPr>
            <a:lnSpc>
              <a:spcPct val="100000"/>
            </a:lnSpc>
          </a:pPr>
          <a:r>
            <a:rPr lang="es-PE" dirty="0"/>
            <a:t>Público: inspectores AGA, operadores de aeródromos, ATC</a:t>
          </a:r>
          <a:r>
            <a:rPr lang="es-PE"/>
            <a:t>, aerolíneas</a:t>
          </a:r>
          <a:endParaRPr lang="en-US" dirty="0"/>
        </a:p>
      </dgm:t>
    </dgm:pt>
    <dgm:pt modelId="{453AD3CE-E98F-44D0-9325-EC14E171997E}" type="parTrans" cxnId="{2DCED8C8-5874-4F81-A274-F76F8D9AF8AE}">
      <dgm:prSet/>
      <dgm:spPr/>
    </dgm:pt>
    <dgm:pt modelId="{3BE0C16F-709C-4DAF-9B80-681A03F64AAF}" type="sibTrans" cxnId="{2DCED8C8-5874-4F81-A274-F76F8D9AF8AE}">
      <dgm:prSet/>
      <dgm:spPr/>
    </dgm:pt>
    <dgm:pt modelId="{C363E239-0832-47F2-8E4E-6C737C2939C6}" type="pres">
      <dgm:prSet presAssocID="{7985F60B-EDCC-4041-9910-54C3D3AAEC5A}" presName="root" presStyleCnt="0">
        <dgm:presLayoutVars>
          <dgm:dir/>
          <dgm:resizeHandles val="exact"/>
        </dgm:presLayoutVars>
      </dgm:prSet>
      <dgm:spPr/>
    </dgm:pt>
    <dgm:pt modelId="{B5B54C84-638A-4201-A3A9-51E03C40FDEE}" type="pres">
      <dgm:prSet presAssocID="{B22F69C2-5612-4791-ABB0-E263CE918AB3}" presName="compNode" presStyleCnt="0"/>
      <dgm:spPr/>
    </dgm:pt>
    <dgm:pt modelId="{631921B5-5190-4D7C-B7A2-91A032A4A797}" type="pres">
      <dgm:prSet presAssocID="{B22F69C2-5612-4791-ABB0-E263CE918AB3}" presName="bgRect" presStyleLbl="bgShp" presStyleIdx="0" presStyleCnt="3"/>
      <dgm:spPr/>
    </dgm:pt>
    <dgm:pt modelId="{2A815A37-7FD9-411A-8BCC-FF50BEAA18F8}" type="pres">
      <dgm:prSet presAssocID="{B22F69C2-5612-4791-ABB0-E263CE918AB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Cloud Computing outline"/>
        </a:ext>
      </dgm:extLst>
    </dgm:pt>
    <dgm:pt modelId="{FF130CE1-0F6C-4043-9075-3DADA8C0DB7D}" type="pres">
      <dgm:prSet presAssocID="{B22F69C2-5612-4791-ABB0-E263CE918AB3}" presName="spaceRect" presStyleCnt="0"/>
      <dgm:spPr/>
    </dgm:pt>
    <dgm:pt modelId="{800E343A-FE11-43D8-8949-38747CB0B6A9}" type="pres">
      <dgm:prSet presAssocID="{B22F69C2-5612-4791-ABB0-E263CE918AB3}" presName="parTx" presStyleLbl="revTx" presStyleIdx="0" presStyleCnt="3">
        <dgm:presLayoutVars>
          <dgm:chMax val="0"/>
          <dgm:chPref val="0"/>
        </dgm:presLayoutVars>
      </dgm:prSet>
      <dgm:spPr/>
    </dgm:pt>
    <dgm:pt modelId="{E825EBE2-9110-467C-9940-6D0EE70C90A7}" type="pres">
      <dgm:prSet presAssocID="{AB0E6097-3973-42B3-A060-A49EE9D20665}" presName="sibTrans" presStyleCnt="0"/>
      <dgm:spPr/>
    </dgm:pt>
    <dgm:pt modelId="{C3FD0593-8CB8-44C3-A87B-0737671C872C}" type="pres">
      <dgm:prSet presAssocID="{B95056B9-950F-4440-ABC3-C61F7A44F545}" presName="compNode" presStyleCnt="0"/>
      <dgm:spPr/>
    </dgm:pt>
    <dgm:pt modelId="{1E310A25-877E-47D8-A7EE-DA944D760774}" type="pres">
      <dgm:prSet presAssocID="{B95056B9-950F-4440-ABC3-C61F7A44F545}" presName="bgRect" presStyleLbl="bgShp" presStyleIdx="1" presStyleCnt="3"/>
      <dgm:spPr/>
    </dgm:pt>
    <dgm:pt modelId="{33D61442-097F-416A-9C3D-CF980171A28A}" type="pres">
      <dgm:prSet presAssocID="{B95056B9-950F-4440-ABC3-C61F7A44F545}"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heckmark with solid fill"/>
        </a:ext>
      </dgm:extLst>
    </dgm:pt>
    <dgm:pt modelId="{9C935D5A-6A42-4912-A4A9-C181B7E005B9}" type="pres">
      <dgm:prSet presAssocID="{B95056B9-950F-4440-ABC3-C61F7A44F545}" presName="spaceRect" presStyleCnt="0"/>
      <dgm:spPr/>
    </dgm:pt>
    <dgm:pt modelId="{2B2BB298-D415-43F9-BE80-11C7A5CDEFF4}" type="pres">
      <dgm:prSet presAssocID="{B95056B9-950F-4440-ABC3-C61F7A44F545}" presName="parTx" presStyleLbl="revTx" presStyleIdx="1" presStyleCnt="3">
        <dgm:presLayoutVars>
          <dgm:chMax val="0"/>
          <dgm:chPref val="0"/>
        </dgm:presLayoutVars>
      </dgm:prSet>
      <dgm:spPr/>
    </dgm:pt>
    <dgm:pt modelId="{8BF36C78-B850-4B38-8127-B34F1DB1F88E}" type="pres">
      <dgm:prSet presAssocID="{A1B5375D-85D1-4E9A-9753-0D642CB36B03}" presName="sibTrans" presStyleCnt="0"/>
      <dgm:spPr/>
    </dgm:pt>
    <dgm:pt modelId="{F4B99095-D5B7-44B0-84B3-498C4A4232E6}" type="pres">
      <dgm:prSet presAssocID="{7B6ADDA3-2936-42DA-88FB-136BE0967895}" presName="compNode" presStyleCnt="0"/>
      <dgm:spPr/>
    </dgm:pt>
    <dgm:pt modelId="{91A09B7D-4A22-4D81-9E83-DD2F03AFBC50}" type="pres">
      <dgm:prSet presAssocID="{7B6ADDA3-2936-42DA-88FB-136BE0967895}" presName="bgRect" presStyleLbl="bgShp" presStyleIdx="2" presStyleCnt="3"/>
      <dgm:spPr/>
    </dgm:pt>
    <dgm:pt modelId="{07D7A4C6-83F9-4B0B-8EAD-0E7387B024D4}" type="pres">
      <dgm:prSet presAssocID="{7B6ADDA3-2936-42DA-88FB-136BE096789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Users with solid fill"/>
        </a:ext>
      </dgm:extLst>
    </dgm:pt>
    <dgm:pt modelId="{449A9AF0-C0AE-4EC8-8F3F-7077C0F69834}" type="pres">
      <dgm:prSet presAssocID="{7B6ADDA3-2936-42DA-88FB-136BE0967895}" presName="spaceRect" presStyleCnt="0"/>
      <dgm:spPr/>
    </dgm:pt>
    <dgm:pt modelId="{15A3AC98-98AF-45B5-9650-6950428A3BB6}" type="pres">
      <dgm:prSet presAssocID="{7B6ADDA3-2936-42DA-88FB-136BE0967895}" presName="parTx" presStyleLbl="revTx" presStyleIdx="2" presStyleCnt="3">
        <dgm:presLayoutVars>
          <dgm:chMax val="0"/>
          <dgm:chPref val="0"/>
        </dgm:presLayoutVars>
      </dgm:prSet>
      <dgm:spPr/>
    </dgm:pt>
  </dgm:ptLst>
  <dgm:cxnLst>
    <dgm:cxn modelId="{9EE91700-796E-4AF0-8025-F8900D1C72C2}" type="presOf" srcId="{B22F69C2-5612-4791-ABB0-E263CE918AB3}" destId="{800E343A-FE11-43D8-8949-38747CB0B6A9}" srcOrd="0" destOrd="0" presId="urn:microsoft.com/office/officeart/2018/2/layout/IconVerticalSolidList"/>
    <dgm:cxn modelId="{91584C21-35CF-4D70-A658-8D46527882EC}" srcId="{7985F60B-EDCC-4041-9910-54C3D3AAEC5A}" destId="{B95056B9-950F-4440-ABC3-C61F7A44F545}" srcOrd="1" destOrd="0" parTransId="{57802997-5E3A-4D0B-8425-4FA296E90D1F}" sibTransId="{A1B5375D-85D1-4E9A-9753-0D642CB36B03}"/>
    <dgm:cxn modelId="{202B3130-086A-4FAF-858A-F57CA3EDE194}" srcId="{7985F60B-EDCC-4041-9910-54C3D3AAEC5A}" destId="{B22F69C2-5612-4791-ABB0-E263CE918AB3}" srcOrd="0" destOrd="0" parTransId="{D5B5D7C4-F585-48A6-9CAD-0FEF2AC6A4CA}" sibTransId="{AB0E6097-3973-42B3-A060-A49EE9D20665}"/>
    <dgm:cxn modelId="{0380C74C-9F59-4A09-A99E-E2184C4DE38B}" type="presOf" srcId="{B95056B9-950F-4440-ABC3-C61F7A44F545}" destId="{2B2BB298-D415-43F9-BE80-11C7A5CDEFF4}" srcOrd="0" destOrd="0" presId="urn:microsoft.com/office/officeart/2018/2/layout/IconVerticalSolidList"/>
    <dgm:cxn modelId="{9948A591-4233-4A51-A33B-7D5EAD81E056}" type="presOf" srcId="{7985F60B-EDCC-4041-9910-54C3D3AAEC5A}" destId="{C363E239-0832-47F2-8E4E-6C737C2939C6}" srcOrd="0" destOrd="0" presId="urn:microsoft.com/office/officeart/2018/2/layout/IconVerticalSolidList"/>
    <dgm:cxn modelId="{2DCED8C8-5874-4F81-A274-F76F8D9AF8AE}" srcId="{7985F60B-EDCC-4041-9910-54C3D3AAEC5A}" destId="{7B6ADDA3-2936-42DA-88FB-136BE0967895}" srcOrd="2" destOrd="0" parTransId="{453AD3CE-E98F-44D0-9325-EC14E171997E}" sibTransId="{3BE0C16F-709C-4DAF-9B80-681A03F64AAF}"/>
    <dgm:cxn modelId="{0E627ECC-2AEA-40C2-B292-A7A1D708E7E6}" type="presOf" srcId="{7B6ADDA3-2936-42DA-88FB-136BE0967895}" destId="{15A3AC98-98AF-45B5-9650-6950428A3BB6}" srcOrd="0" destOrd="0" presId="urn:microsoft.com/office/officeart/2018/2/layout/IconVerticalSolidList"/>
    <dgm:cxn modelId="{24F21069-855F-4888-A6B7-DA3471A0FB1F}" type="presParOf" srcId="{C363E239-0832-47F2-8E4E-6C737C2939C6}" destId="{B5B54C84-638A-4201-A3A9-51E03C40FDEE}" srcOrd="0" destOrd="0" presId="urn:microsoft.com/office/officeart/2018/2/layout/IconVerticalSolidList"/>
    <dgm:cxn modelId="{C7217504-36B8-4997-B5FD-BDB4AAFBCC55}" type="presParOf" srcId="{B5B54C84-638A-4201-A3A9-51E03C40FDEE}" destId="{631921B5-5190-4D7C-B7A2-91A032A4A797}" srcOrd="0" destOrd="0" presId="urn:microsoft.com/office/officeart/2018/2/layout/IconVerticalSolidList"/>
    <dgm:cxn modelId="{33E9B616-5598-4C15-90EB-12C1AC401743}" type="presParOf" srcId="{B5B54C84-638A-4201-A3A9-51E03C40FDEE}" destId="{2A815A37-7FD9-411A-8BCC-FF50BEAA18F8}" srcOrd="1" destOrd="0" presId="urn:microsoft.com/office/officeart/2018/2/layout/IconVerticalSolidList"/>
    <dgm:cxn modelId="{363AEA1E-0076-41CF-82AA-CC9C09DA2099}" type="presParOf" srcId="{B5B54C84-638A-4201-A3A9-51E03C40FDEE}" destId="{FF130CE1-0F6C-4043-9075-3DADA8C0DB7D}" srcOrd="2" destOrd="0" presId="urn:microsoft.com/office/officeart/2018/2/layout/IconVerticalSolidList"/>
    <dgm:cxn modelId="{2922E619-B95A-4C35-ADE0-C9A372307F58}" type="presParOf" srcId="{B5B54C84-638A-4201-A3A9-51E03C40FDEE}" destId="{800E343A-FE11-43D8-8949-38747CB0B6A9}" srcOrd="3" destOrd="0" presId="urn:microsoft.com/office/officeart/2018/2/layout/IconVerticalSolidList"/>
    <dgm:cxn modelId="{7C00E6E8-C88B-4581-8115-32F92F9B876A}" type="presParOf" srcId="{C363E239-0832-47F2-8E4E-6C737C2939C6}" destId="{E825EBE2-9110-467C-9940-6D0EE70C90A7}" srcOrd="1" destOrd="0" presId="urn:microsoft.com/office/officeart/2018/2/layout/IconVerticalSolidList"/>
    <dgm:cxn modelId="{CAF32DA1-1592-4213-B196-2243AF500CBE}" type="presParOf" srcId="{C363E239-0832-47F2-8E4E-6C737C2939C6}" destId="{C3FD0593-8CB8-44C3-A87B-0737671C872C}" srcOrd="2" destOrd="0" presId="urn:microsoft.com/office/officeart/2018/2/layout/IconVerticalSolidList"/>
    <dgm:cxn modelId="{66448B73-53A1-405E-8221-260DEC23565E}" type="presParOf" srcId="{C3FD0593-8CB8-44C3-A87B-0737671C872C}" destId="{1E310A25-877E-47D8-A7EE-DA944D760774}" srcOrd="0" destOrd="0" presId="urn:microsoft.com/office/officeart/2018/2/layout/IconVerticalSolidList"/>
    <dgm:cxn modelId="{BEEA319A-4B39-4765-BE1E-801B932D13E5}" type="presParOf" srcId="{C3FD0593-8CB8-44C3-A87B-0737671C872C}" destId="{33D61442-097F-416A-9C3D-CF980171A28A}" srcOrd="1" destOrd="0" presId="urn:microsoft.com/office/officeart/2018/2/layout/IconVerticalSolidList"/>
    <dgm:cxn modelId="{9A3DB435-D921-439C-9B38-0E8B1A465626}" type="presParOf" srcId="{C3FD0593-8CB8-44C3-A87B-0737671C872C}" destId="{9C935D5A-6A42-4912-A4A9-C181B7E005B9}" srcOrd="2" destOrd="0" presId="urn:microsoft.com/office/officeart/2018/2/layout/IconVerticalSolidList"/>
    <dgm:cxn modelId="{B031F9E6-BF81-4DC5-BCBA-804166D532BB}" type="presParOf" srcId="{C3FD0593-8CB8-44C3-A87B-0737671C872C}" destId="{2B2BB298-D415-43F9-BE80-11C7A5CDEFF4}" srcOrd="3" destOrd="0" presId="urn:microsoft.com/office/officeart/2018/2/layout/IconVerticalSolidList"/>
    <dgm:cxn modelId="{0A604926-6A51-4272-A032-697AB6D5FECE}" type="presParOf" srcId="{C363E239-0832-47F2-8E4E-6C737C2939C6}" destId="{8BF36C78-B850-4B38-8127-B34F1DB1F88E}" srcOrd="3" destOrd="0" presId="urn:microsoft.com/office/officeart/2018/2/layout/IconVerticalSolidList"/>
    <dgm:cxn modelId="{8A08E656-F416-4F92-A609-B6E8BB4B7E37}" type="presParOf" srcId="{C363E239-0832-47F2-8E4E-6C737C2939C6}" destId="{F4B99095-D5B7-44B0-84B3-498C4A4232E6}" srcOrd="4" destOrd="0" presId="urn:microsoft.com/office/officeart/2018/2/layout/IconVerticalSolidList"/>
    <dgm:cxn modelId="{E97D8632-7402-4A2B-BE48-48588E3789DE}" type="presParOf" srcId="{F4B99095-D5B7-44B0-84B3-498C4A4232E6}" destId="{91A09B7D-4A22-4D81-9E83-DD2F03AFBC50}" srcOrd="0" destOrd="0" presId="urn:microsoft.com/office/officeart/2018/2/layout/IconVerticalSolidList"/>
    <dgm:cxn modelId="{9FB0ECD4-075B-4744-8649-AF6A6C01124C}" type="presParOf" srcId="{F4B99095-D5B7-44B0-84B3-498C4A4232E6}" destId="{07D7A4C6-83F9-4B0B-8EAD-0E7387B024D4}" srcOrd="1" destOrd="0" presId="urn:microsoft.com/office/officeart/2018/2/layout/IconVerticalSolidList"/>
    <dgm:cxn modelId="{86C266AE-2B64-4B82-BEF3-05D8008FEAF8}" type="presParOf" srcId="{F4B99095-D5B7-44B0-84B3-498C4A4232E6}" destId="{449A9AF0-C0AE-4EC8-8F3F-7077C0F69834}" srcOrd="2" destOrd="0" presId="urn:microsoft.com/office/officeart/2018/2/layout/IconVerticalSolidList"/>
    <dgm:cxn modelId="{3CA32018-BDB5-4F92-8011-740D0D2C2280}" type="presParOf" srcId="{F4B99095-D5B7-44B0-84B3-498C4A4232E6}" destId="{15A3AC98-98AF-45B5-9650-6950428A3BB6}"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921B5-5190-4D7C-B7A2-91A032A4A797}">
      <dsp:nvSpPr>
        <dsp:cNvPr id="0" name=""/>
        <dsp:cNvSpPr/>
      </dsp:nvSpPr>
      <dsp:spPr>
        <a:xfrm>
          <a:off x="0" y="511"/>
          <a:ext cx="5458837" cy="11975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815A37-7FD9-411A-8BCC-FF50BEAA18F8}">
      <dsp:nvSpPr>
        <dsp:cNvPr id="0" name=""/>
        <dsp:cNvSpPr/>
      </dsp:nvSpPr>
      <dsp:spPr>
        <a:xfrm>
          <a:off x="362265" y="269965"/>
          <a:ext cx="658663" cy="65866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0E343A-FE11-43D8-8949-38747CB0B6A9}">
      <dsp:nvSpPr>
        <dsp:cNvPr id="0" name=""/>
        <dsp:cNvSpPr/>
      </dsp:nvSpPr>
      <dsp:spPr>
        <a:xfrm>
          <a:off x="1383193" y="511"/>
          <a:ext cx="4075644" cy="1197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743" tIns="126743" rIns="126743" bIns="126743" numCol="1" spcCol="1270" anchor="ctr" anchorCtr="0">
          <a:noAutofit/>
        </a:bodyPr>
        <a:lstStyle/>
        <a:p>
          <a:pPr marL="0" lvl="0" indent="0" algn="l" defTabSz="889000">
            <a:lnSpc>
              <a:spcPct val="100000"/>
            </a:lnSpc>
            <a:spcBef>
              <a:spcPct val="0"/>
            </a:spcBef>
            <a:spcAft>
              <a:spcPct val="35000"/>
            </a:spcAft>
            <a:buNone/>
          </a:pPr>
          <a:r>
            <a:rPr lang="es-PE" sz="2000" kern="1200" dirty="0"/>
            <a:t>Modalidad: virtual asíncrono</a:t>
          </a:r>
          <a:endParaRPr lang="en-US" sz="2000" kern="1200" dirty="0"/>
        </a:p>
      </dsp:txBody>
      <dsp:txXfrm>
        <a:off x="1383193" y="511"/>
        <a:ext cx="4075644" cy="1197570"/>
      </dsp:txXfrm>
    </dsp:sp>
    <dsp:sp modelId="{1E310A25-877E-47D8-A7EE-DA944D760774}">
      <dsp:nvSpPr>
        <dsp:cNvPr id="0" name=""/>
        <dsp:cNvSpPr/>
      </dsp:nvSpPr>
      <dsp:spPr>
        <a:xfrm>
          <a:off x="0" y="1497474"/>
          <a:ext cx="5458837" cy="11975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D61442-097F-416A-9C3D-CF980171A28A}">
      <dsp:nvSpPr>
        <dsp:cNvPr id="0" name=""/>
        <dsp:cNvSpPr/>
      </dsp:nvSpPr>
      <dsp:spPr>
        <a:xfrm>
          <a:off x="362265" y="1766928"/>
          <a:ext cx="658663" cy="658663"/>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2BB298-D415-43F9-BE80-11C7A5CDEFF4}">
      <dsp:nvSpPr>
        <dsp:cNvPr id="0" name=""/>
        <dsp:cNvSpPr/>
      </dsp:nvSpPr>
      <dsp:spPr>
        <a:xfrm>
          <a:off x="1383193" y="1497474"/>
          <a:ext cx="4075644" cy="1197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743" tIns="126743" rIns="126743" bIns="126743" numCol="1" spcCol="1270" anchor="ctr" anchorCtr="0">
          <a:noAutofit/>
        </a:bodyPr>
        <a:lstStyle/>
        <a:p>
          <a:pPr marL="0" lvl="0" indent="0" algn="l" defTabSz="889000">
            <a:lnSpc>
              <a:spcPct val="100000"/>
            </a:lnSpc>
            <a:spcBef>
              <a:spcPct val="0"/>
            </a:spcBef>
            <a:spcAft>
              <a:spcPct val="35000"/>
            </a:spcAft>
            <a:buNone/>
          </a:pPr>
          <a:r>
            <a:rPr lang="es-PE" sz="2000" kern="1200" dirty="0" err="1"/>
            <a:t>Pre-requisitos</a:t>
          </a:r>
          <a:r>
            <a:rPr lang="es-PE" sz="2000" kern="1200" dirty="0"/>
            <a:t>: tener curso de SMS</a:t>
          </a:r>
          <a:endParaRPr lang="en-US" sz="2000" kern="1200" dirty="0"/>
        </a:p>
      </dsp:txBody>
      <dsp:txXfrm>
        <a:off x="1383193" y="1497474"/>
        <a:ext cx="4075644" cy="1197570"/>
      </dsp:txXfrm>
    </dsp:sp>
    <dsp:sp modelId="{91A09B7D-4A22-4D81-9E83-DD2F03AFBC50}">
      <dsp:nvSpPr>
        <dsp:cNvPr id="0" name=""/>
        <dsp:cNvSpPr/>
      </dsp:nvSpPr>
      <dsp:spPr>
        <a:xfrm>
          <a:off x="0" y="2994437"/>
          <a:ext cx="5458837" cy="119757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7D7A4C6-83F9-4B0B-8EAD-0E7387B024D4}">
      <dsp:nvSpPr>
        <dsp:cNvPr id="0" name=""/>
        <dsp:cNvSpPr/>
      </dsp:nvSpPr>
      <dsp:spPr>
        <a:xfrm>
          <a:off x="362265" y="3263891"/>
          <a:ext cx="658663" cy="65866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A3AC98-98AF-45B5-9650-6950428A3BB6}">
      <dsp:nvSpPr>
        <dsp:cNvPr id="0" name=""/>
        <dsp:cNvSpPr/>
      </dsp:nvSpPr>
      <dsp:spPr>
        <a:xfrm>
          <a:off x="1383193" y="2994437"/>
          <a:ext cx="4075644" cy="1197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743" tIns="126743" rIns="126743" bIns="126743" numCol="1" spcCol="1270" anchor="ctr" anchorCtr="0">
          <a:noAutofit/>
        </a:bodyPr>
        <a:lstStyle/>
        <a:p>
          <a:pPr marL="0" lvl="0" indent="0" algn="l" defTabSz="889000">
            <a:lnSpc>
              <a:spcPct val="100000"/>
            </a:lnSpc>
            <a:spcBef>
              <a:spcPct val="0"/>
            </a:spcBef>
            <a:spcAft>
              <a:spcPct val="35000"/>
            </a:spcAft>
            <a:buNone/>
          </a:pPr>
          <a:r>
            <a:rPr lang="es-PE" sz="2000" kern="1200" dirty="0"/>
            <a:t>Público: inspectores AGA, operadores de aeródromos, ATC</a:t>
          </a:r>
          <a:r>
            <a:rPr lang="es-PE" sz="2000" kern="1200"/>
            <a:t>, aerolíneas</a:t>
          </a:r>
          <a:endParaRPr lang="en-US" sz="2000" kern="1200" dirty="0"/>
        </a:p>
      </dsp:txBody>
      <dsp:txXfrm>
        <a:off x="1383193" y="2994437"/>
        <a:ext cx="4075644" cy="119757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C6A49-2523-9702-0F06-16F5766DE3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PE"/>
          </a:p>
        </p:txBody>
      </p:sp>
      <p:sp>
        <p:nvSpPr>
          <p:cNvPr id="3" name="Subtitle 2">
            <a:extLst>
              <a:ext uri="{FF2B5EF4-FFF2-40B4-BE49-F238E27FC236}">
                <a16:creationId xmlns:a16="http://schemas.microsoft.com/office/drawing/2014/main" id="{2604FF82-1B9D-5DA3-E1AE-B9331E0411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PE"/>
          </a:p>
        </p:txBody>
      </p:sp>
      <p:sp>
        <p:nvSpPr>
          <p:cNvPr id="4" name="Date Placeholder 3">
            <a:extLst>
              <a:ext uri="{FF2B5EF4-FFF2-40B4-BE49-F238E27FC236}">
                <a16:creationId xmlns:a16="http://schemas.microsoft.com/office/drawing/2014/main" id="{0403EA30-B39F-4121-D9BC-D9C19F0DAABB}"/>
              </a:ext>
            </a:extLst>
          </p:cNvPr>
          <p:cNvSpPr>
            <a:spLocks noGrp="1"/>
          </p:cNvSpPr>
          <p:nvPr>
            <p:ph type="dt" sz="half" idx="10"/>
          </p:nvPr>
        </p:nvSpPr>
        <p:spPr/>
        <p:txBody>
          <a:bodyPr/>
          <a:lstStyle/>
          <a:p>
            <a:fld id="{A40630EA-5995-42DC-97EC-145168EAC890}" type="datetimeFigureOut">
              <a:rPr lang="es-PE" smtClean="0"/>
              <a:t>31/08/2023</a:t>
            </a:fld>
            <a:endParaRPr lang="es-PE"/>
          </a:p>
        </p:txBody>
      </p:sp>
      <p:sp>
        <p:nvSpPr>
          <p:cNvPr id="5" name="Footer Placeholder 4">
            <a:extLst>
              <a:ext uri="{FF2B5EF4-FFF2-40B4-BE49-F238E27FC236}">
                <a16:creationId xmlns:a16="http://schemas.microsoft.com/office/drawing/2014/main" id="{1EBED7D1-BAE7-E2E2-71B6-AA7AB20487B5}"/>
              </a:ext>
            </a:extLst>
          </p:cNvPr>
          <p:cNvSpPr>
            <a:spLocks noGrp="1"/>
          </p:cNvSpPr>
          <p:nvPr>
            <p:ph type="ftr" sz="quarter" idx="11"/>
          </p:nvPr>
        </p:nvSpPr>
        <p:spPr/>
        <p:txBody>
          <a:bodyPr/>
          <a:lstStyle/>
          <a:p>
            <a:endParaRPr lang="es-PE"/>
          </a:p>
        </p:txBody>
      </p:sp>
      <p:sp>
        <p:nvSpPr>
          <p:cNvPr id="6" name="Slide Number Placeholder 5">
            <a:extLst>
              <a:ext uri="{FF2B5EF4-FFF2-40B4-BE49-F238E27FC236}">
                <a16:creationId xmlns:a16="http://schemas.microsoft.com/office/drawing/2014/main" id="{22566819-C3E7-3753-E033-49AF2A08AC7D}"/>
              </a:ext>
            </a:extLst>
          </p:cNvPr>
          <p:cNvSpPr>
            <a:spLocks noGrp="1"/>
          </p:cNvSpPr>
          <p:nvPr>
            <p:ph type="sldNum" sz="quarter" idx="12"/>
          </p:nvPr>
        </p:nvSpPr>
        <p:spPr/>
        <p:txBody>
          <a:bodyPr/>
          <a:lstStyle/>
          <a:p>
            <a:fld id="{87D8A148-FAE8-4CB4-BFE9-54E318DD84A1}" type="slidenum">
              <a:rPr lang="es-PE" smtClean="0"/>
              <a:t>‹#›</a:t>
            </a:fld>
            <a:endParaRPr lang="es-PE"/>
          </a:p>
        </p:txBody>
      </p:sp>
    </p:spTree>
    <p:extLst>
      <p:ext uri="{BB962C8B-B14F-4D97-AF65-F5344CB8AC3E}">
        <p14:creationId xmlns:p14="http://schemas.microsoft.com/office/powerpoint/2010/main" val="4013239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ADE40-DCBD-D144-775E-E90AD8CF9FFE}"/>
              </a:ext>
            </a:extLst>
          </p:cNvPr>
          <p:cNvSpPr>
            <a:spLocks noGrp="1"/>
          </p:cNvSpPr>
          <p:nvPr>
            <p:ph type="title"/>
          </p:nvPr>
        </p:nvSpPr>
        <p:spPr/>
        <p:txBody>
          <a:bodyPr/>
          <a:lstStyle/>
          <a:p>
            <a:r>
              <a:rPr lang="en-US"/>
              <a:t>Click to edit Master title style</a:t>
            </a:r>
            <a:endParaRPr lang="es-PE"/>
          </a:p>
        </p:txBody>
      </p:sp>
      <p:sp>
        <p:nvSpPr>
          <p:cNvPr id="3" name="Vertical Text Placeholder 2">
            <a:extLst>
              <a:ext uri="{FF2B5EF4-FFF2-40B4-BE49-F238E27FC236}">
                <a16:creationId xmlns:a16="http://schemas.microsoft.com/office/drawing/2014/main" id="{0BF4635E-E2E1-CF98-8B82-D3056F2331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E"/>
          </a:p>
        </p:txBody>
      </p:sp>
      <p:sp>
        <p:nvSpPr>
          <p:cNvPr id="4" name="Date Placeholder 3">
            <a:extLst>
              <a:ext uri="{FF2B5EF4-FFF2-40B4-BE49-F238E27FC236}">
                <a16:creationId xmlns:a16="http://schemas.microsoft.com/office/drawing/2014/main" id="{2B3624C9-24B5-40CD-F13A-93E31A65B472}"/>
              </a:ext>
            </a:extLst>
          </p:cNvPr>
          <p:cNvSpPr>
            <a:spLocks noGrp="1"/>
          </p:cNvSpPr>
          <p:nvPr>
            <p:ph type="dt" sz="half" idx="10"/>
          </p:nvPr>
        </p:nvSpPr>
        <p:spPr/>
        <p:txBody>
          <a:bodyPr/>
          <a:lstStyle/>
          <a:p>
            <a:fld id="{A40630EA-5995-42DC-97EC-145168EAC890}" type="datetimeFigureOut">
              <a:rPr lang="es-PE" smtClean="0"/>
              <a:t>31/08/2023</a:t>
            </a:fld>
            <a:endParaRPr lang="es-PE"/>
          </a:p>
        </p:txBody>
      </p:sp>
      <p:sp>
        <p:nvSpPr>
          <p:cNvPr id="5" name="Footer Placeholder 4">
            <a:extLst>
              <a:ext uri="{FF2B5EF4-FFF2-40B4-BE49-F238E27FC236}">
                <a16:creationId xmlns:a16="http://schemas.microsoft.com/office/drawing/2014/main" id="{9C8EED92-D684-6076-2D09-21A7FB575EF9}"/>
              </a:ext>
            </a:extLst>
          </p:cNvPr>
          <p:cNvSpPr>
            <a:spLocks noGrp="1"/>
          </p:cNvSpPr>
          <p:nvPr>
            <p:ph type="ftr" sz="quarter" idx="11"/>
          </p:nvPr>
        </p:nvSpPr>
        <p:spPr/>
        <p:txBody>
          <a:bodyPr/>
          <a:lstStyle/>
          <a:p>
            <a:endParaRPr lang="es-PE"/>
          </a:p>
        </p:txBody>
      </p:sp>
      <p:sp>
        <p:nvSpPr>
          <p:cNvPr id="6" name="Slide Number Placeholder 5">
            <a:extLst>
              <a:ext uri="{FF2B5EF4-FFF2-40B4-BE49-F238E27FC236}">
                <a16:creationId xmlns:a16="http://schemas.microsoft.com/office/drawing/2014/main" id="{9F013AA3-3BF9-CB01-6754-3268DA873426}"/>
              </a:ext>
            </a:extLst>
          </p:cNvPr>
          <p:cNvSpPr>
            <a:spLocks noGrp="1"/>
          </p:cNvSpPr>
          <p:nvPr>
            <p:ph type="sldNum" sz="quarter" idx="12"/>
          </p:nvPr>
        </p:nvSpPr>
        <p:spPr/>
        <p:txBody>
          <a:bodyPr/>
          <a:lstStyle/>
          <a:p>
            <a:fld id="{87D8A148-FAE8-4CB4-BFE9-54E318DD84A1}" type="slidenum">
              <a:rPr lang="es-PE" smtClean="0"/>
              <a:t>‹#›</a:t>
            </a:fld>
            <a:endParaRPr lang="es-PE"/>
          </a:p>
        </p:txBody>
      </p:sp>
    </p:spTree>
    <p:extLst>
      <p:ext uri="{BB962C8B-B14F-4D97-AF65-F5344CB8AC3E}">
        <p14:creationId xmlns:p14="http://schemas.microsoft.com/office/powerpoint/2010/main" val="2857055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0654A6-4850-2BE9-D4AF-D0D9E7B2ED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PE"/>
          </a:p>
        </p:txBody>
      </p:sp>
      <p:sp>
        <p:nvSpPr>
          <p:cNvPr id="3" name="Vertical Text Placeholder 2">
            <a:extLst>
              <a:ext uri="{FF2B5EF4-FFF2-40B4-BE49-F238E27FC236}">
                <a16:creationId xmlns:a16="http://schemas.microsoft.com/office/drawing/2014/main" id="{6EAFE546-2819-597F-E53B-054A2CA13E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E"/>
          </a:p>
        </p:txBody>
      </p:sp>
      <p:sp>
        <p:nvSpPr>
          <p:cNvPr id="4" name="Date Placeholder 3">
            <a:extLst>
              <a:ext uri="{FF2B5EF4-FFF2-40B4-BE49-F238E27FC236}">
                <a16:creationId xmlns:a16="http://schemas.microsoft.com/office/drawing/2014/main" id="{8991B433-9632-FD5E-C3D5-B6F75AE1B086}"/>
              </a:ext>
            </a:extLst>
          </p:cNvPr>
          <p:cNvSpPr>
            <a:spLocks noGrp="1"/>
          </p:cNvSpPr>
          <p:nvPr>
            <p:ph type="dt" sz="half" idx="10"/>
          </p:nvPr>
        </p:nvSpPr>
        <p:spPr/>
        <p:txBody>
          <a:bodyPr/>
          <a:lstStyle/>
          <a:p>
            <a:fld id="{A40630EA-5995-42DC-97EC-145168EAC890}" type="datetimeFigureOut">
              <a:rPr lang="es-PE" smtClean="0"/>
              <a:t>31/08/2023</a:t>
            </a:fld>
            <a:endParaRPr lang="es-PE"/>
          </a:p>
        </p:txBody>
      </p:sp>
      <p:sp>
        <p:nvSpPr>
          <p:cNvPr id="5" name="Footer Placeholder 4">
            <a:extLst>
              <a:ext uri="{FF2B5EF4-FFF2-40B4-BE49-F238E27FC236}">
                <a16:creationId xmlns:a16="http://schemas.microsoft.com/office/drawing/2014/main" id="{E842150A-9EE8-531C-F740-08427A01997B}"/>
              </a:ext>
            </a:extLst>
          </p:cNvPr>
          <p:cNvSpPr>
            <a:spLocks noGrp="1"/>
          </p:cNvSpPr>
          <p:nvPr>
            <p:ph type="ftr" sz="quarter" idx="11"/>
          </p:nvPr>
        </p:nvSpPr>
        <p:spPr/>
        <p:txBody>
          <a:bodyPr/>
          <a:lstStyle/>
          <a:p>
            <a:endParaRPr lang="es-PE"/>
          </a:p>
        </p:txBody>
      </p:sp>
      <p:sp>
        <p:nvSpPr>
          <p:cNvPr id="6" name="Slide Number Placeholder 5">
            <a:extLst>
              <a:ext uri="{FF2B5EF4-FFF2-40B4-BE49-F238E27FC236}">
                <a16:creationId xmlns:a16="http://schemas.microsoft.com/office/drawing/2014/main" id="{5936992A-4D30-E3D2-E98C-852F30611DD2}"/>
              </a:ext>
            </a:extLst>
          </p:cNvPr>
          <p:cNvSpPr>
            <a:spLocks noGrp="1"/>
          </p:cNvSpPr>
          <p:nvPr>
            <p:ph type="sldNum" sz="quarter" idx="12"/>
          </p:nvPr>
        </p:nvSpPr>
        <p:spPr/>
        <p:txBody>
          <a:bodyPr/>
          <a:lstStyle/>
          <a:p>
            <a:fld id="{87D8A148-FAE8-4CB4-BFE9-54E318DD84A1}" type="slidenum">
              <a:rPr lang="es-PE" smtClean="0"/>
              <a:t>‹#›</a:t>
            </a:fld>
            <a:endParaRPr lang="es-PE"/>
          </a:p>
        </p:txBody>
      </p:sp>
    </p:spTree>
    <p:extLst>
      <p:ext uri="{BB962C8B-B14F-4D97-AF65-F5344CB8AC3E}">
        <p14:creationId xmlns:p14="http://schemas.microsoft.com/office/powerpoint/2010/main" val="1351464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029E8-2B39-28EC-0029-BD9AEF5AACE5}"/>
              </a:ext>
            </a:extLst>
          </p:cNvPr>
          <p:cNvSpPr>
            <a:spLocks noGrp="1"/>
          </p:cNvSpPr>
          <p:nvPr>
            <p:ph type="title"/>
          </p:nvPr>
        </p:nvSpPr>
        <p:spPr/>
        <p:txBody>
          <a:bodyPr/>
          <a:lstStyle/>
          <a:p>
            <a:r>
              <a:rPr lang="en-US"/>
              <a:t>Click to edit Master title style</a:t>
            </a:r>
            <a:endParaRPr lang="es-PE"/>
          </a:p>
        </p:txBody>
      </p:sp>
      <p:sp>
        <p:nvSpPr>
          <p:cNvPr id="3" name="Content Placeholder 2">
            <a:extLst>
              <a:ext uri="{FF2B5EF4-FFF2-40B4-BE49-F238E27FC236}">
                <a16:creationId xmlns:a16="http://schemas.microsoft.com/office/drawing/2014/main" id="{01E18C82-1AAE-353E-8851-BCF0065702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E"/>
          </a:p>
        </p:txBody>
      </p:sp>
      <p:sp>
        <p:nvSpPr>
          <p:cNvPr id="4" name="Date Placeholder 3">
            <a:extLst>
              <a:ext uri="{FF2B5EF4-FFF2-40B4-BE49-F238E27FC236}">
                <a16:creationId xmlns:a16="http://schemas.microsoft.com/office/drawing/2014/main" id="{F883344F-7E0E-3F06-E2E1-717288C3E156}"/>
              </a:ext>
            </a:extLst>
          </p:cNvPr>
          <p:cNvSpPr>
            <a:spLocks noGrp="1"/>
          </p:cNvSpPr>
          <p:nvPr>
            <p:ph type="dt" sz="half" idx="10"/>
          </p:nvPr>
        </p:nvSpPr>
        <p:spPr/>
        <p:txBody>
          <a:bodyPr/>
          <a:lstStyle/>
          <a:p>
            <a:fld id="{A40630EA-5995-42DC-97EC-145168EAC890}" type="datetimeFigureOut">
              <a:rPr lang="es-PE" smtClean="0"/>
              <a:t>31/08/2023</a:t>
            </a:fld>
            <a:endParaRPr lang="es-PE"/>
          </a:p>
        </p:txBody>
      </p:sp>
      <p:sp>
        <p:nvSpPr>
          <p:cNvPr id="5" name="Footer Placeholder 4">
            <a:extLst>
              <a:ext uri="{FF2B5EF4-FFF2-40B4-BE49-F238E27FC236}">
                <a16:creationId xmlns:a16="http://schemas.microsoft.com/office/drawing/2014/main" id="{25C7DCFD-4E8F-6F2E-FF22-C3DBCF77EEA2}"/>
              </a:ext>
            </a:extLst>
          </p:cNvPr>
          <p:cNvSpPr>
            <a:spLocks noGrp="1"/>
          </p:cNvSpPr>
          <p:nvPr>
            <p:ph type="ftr" sz="quarter" idx="11"/>
          </p:nvPr>
        </p:nvSpPr>
        <p:spPr/>
        <p:txBody>
          <a:bodyPr/>
          <a:lstStyle/>
          <a:p>
            <a:endParaRPr lang="es-PE"/>
          </a:p>
        </p:txBody>
      </p:sp>
      <p:sp>
        <p:nvSpPr>
          <p:cNvPr id="6" name="Slide Number Placeholder 5">
            <a:extLst>
              <a:ext uri="{FF2B5EF4-FFF2-40B4-BE49-F238E27FC236}">
                <a16:creationId xmlns:a16="http://schemas.microsoft.com/office/drawing/2014/main" id="{61B14246-2305-C720-54FC-E84C8E2AD386}"/>
              </a:ext>
            </a:extLst>
          </p:cNvPr>
          <p:cNvSpPr>
            <a:spLocks noGrp="1"/>
          </p:cNvSpPr>
          <p:nvPr>
            <p:ph type="sldNum" sz="quarter" idx="12"/>
          </p:nvPr>
        </p:nvSpPr>
        <p:spPr/>
        <p:txBody>
          <a:bodyPr/>
          <a:lstStyle/>
          <a:p>
            <a:fld id="{87D8A148-FAE8-4CB4-BFE9-54E318DD84A1}" type="slidenum">
              <a:rPr lang="es-PE" smtClean="0"/>
              <a:t>‹#›</a:t>
            </a:fld>
            <a:endParaRPr lang="es-PE"/>
          </a:p>
        </p:txBody>
      </p:sp>
    </p:spTree>
    <p:extLst>
      <p:ext uri="{BB962C8B-B14F-4D97-AF65-F5344CB8AC3E}">
        <p14:creationId xmlns:p14="http://schemas.microsoft.com/office/powerpoint/2010/main" val="3969435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C44B9-A02A-234A-B682-EF07F1660A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PE"/>
          </a:p>
        </p:txBody>
      </p:sp>
      <p:sp>
        <p:nvSpPr>
          <p:cNvPr id="3" name="Text Placeholder 2">
            <a:extLst>
              <a:ext uri="{FF2B5EF4-FFF2-40B4-BE49-F238E27FC236}">
                <a16:creationId xmlns:a16="http://schemas.microsoft.com/office/drawing/2014/main" id="{7B92DD80-085E-66C5-512F-72C3755189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8DAB0E-9491-95F4-743E-687DCC81797D}"/>
              </a:ext>
            </a:extLst>
          </p:cNvPr>
          <p:cNvSpPr>
            <a:spLocks noGrp="1"/>
          </p:cNvSpPr>
          <p:nvPr>
            <p:ph type="dt" sz="half" idx="10"/>
          </p:nvPr>
        </p:nvSpPr>
        <p:spPr/>
        <p:txBody>
          <a:bodyPr/>
          <a:lstStyle/>
          <a:p>
            <a:fld id="{A40630EA-5995-42DC-97EC-145168EAC890}" type="datetimeFigureOut">
              <a:rPr lang="es-PE" smtClean="0"/>
              <a:t>31/08/2023</a:t>
            </a:fld>
            <a:endParaRPr lang="es-PE"/>
          </a:p>
        </p:txBody>
      </p:sp>
      <p:sp>
        <p:nvSpPr>
          <p:cNvPr id="5" name="Footer Placeholder 4">
            <a:extLst>
              <a:ext uri="{FF2B5EF4-FFF2-40B4-BE49-F238E27FC236}">
                <a16:creationId xmlns:a16="http://schemas.microsoft.com/office/drawing/2014/main" id="{1063EEE8-E65A-455A-51D3-EFBD59F9CE92}"/>
              </a:ext>
            </a:extLst>
          </p:cNvPr>
          <p:cNvSpPr>
            <a:spLocks noGrp="1"/>
          </p:cNvSpPr>
          <p:nvPr>
            <p:ph type="ftr" sz="quarter" idx="11"/>
          </p:nvPr>
        </p:nvSpPr>
        <p:spPr/>
        <p:txBody>
          <a:bodyPr/>
          <a:lstStyle/>
          <a:p>
            <a:endParaRPr lang="es-PE"/>
          </a:p>
        </p:txBody>
      </p:sp>
      <p:sp>
        <p:nvSpPr>
          <p:cNvPr id="6" name="Slide Number Placeholder 5">
            <a:extLst>
              <a:ext uri="{FF2B5EF4-FFF2-40B4-BE49-F238E27FC236}">
                <a16:creationId xmlns:a16="http://schemas.microsoft.com/office/drawing/2014/main" id="{B7C13DDF-5698-9C33-A489-E9D3A099D5D8}"/>
              </a:ext>
            </a:extLst>
          </p:cNvPr>
          <p:cNvSpPr>
            <a:spLocks noGrp="1"/>
          </p:cNvSpPr>
          <p:nvPr>
            <p:ph type="sldNum" sz="quarter" idx="12"/>
          </p:nvPr>
        </p:nvSpPr>
        <p:spPr/>
        <p:txBody>
          <a:bodyPr/>
          <a:lstStyle/>
          <a:p>
            <a:fld id="{87D8A148-FAE8-4CB4-BFE9-54E318DD84A1}" type="slidenum">
              <a:rPr lang="es-PE" smtClean="0"/>
              <a:t>‹#›</a:t>
            </a:fld>
            <a:endParaRPr lang="es-PE"/>
          </a:p>
        </p:txBody>
      </p:sp>
    </p:spTree>
    <p:extLst>
      <p:ext uri="{BB962C8B-B14F-4D97-AF65-F5344CB8AC3E}">
        <p14:creationId xmlns:p14="http://schemas.microsoft.com/office/powerpoint/2010/main" val="680972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4E3F8-32FD-DC7E-FD58-72556770F204}"/>
              </a:ext>
            </a:extLst>
          </p:cNvPr>
          <p:cNvSpPr>
            <a:spLocks noGrp="1"/>
          </p:cNvSpPr>
          <p:nvPr>
            <p:ph type="title"/>
          </p:nvPr>
        </p:nvSpPr>
        <p:spPr/>
        <p:txBody>
          <a:bodyPr/>
          <a:lstStyle/>
          <a:p>
            <a:r>
              <a:rPr lang="en-US"/>
              <a:t>Click to edit Master title style</a:t>
            </a:r>
            <a:endParaRPr lang="es-PE"/>
          </a:p>
        </p:txBody>
      </p:sp>
      <p:sp>
        <p:nvSpPr>
          <p:cNvPr id="3" name="Content Placeholder 2">
            <a:extLst>
              <a:ext uri="{FF2B5EF4-FFF2-40B4-BE49-F238E27FC236}">
                <a16:creationId xmlns:a16="http://schemas.microsoft.com/office/drawing/2014/main" id="{55AFD877-F24A-6FB5-080B-E708C5E965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E"/>
          </a:p>
        </p:txBody>
      </p:sp>
      <p:sp>
        <p:nvSpPr>
          <p:cNvPr id="4" name="Content Placeholder 3">
            <a:extLst>
              <a:ext uri="{FF2B5EF4-FFF2-40B4-BE49-F238E27FC236}">
                <a16:creationId xmlns:a16="http://schemas.microsoft.com/office/drawing/2014/main" id="{062CB1F9-E13E-0282-2B0F-C637EB0DB2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E"/>
          </a:p>
        </p:txBody>
      </p:sp>
      <p:sp>
        <p:nvSpPr>
          <p:cNvPr id="5" name="Date Placeholder 4">
            <a:extLst>
              <a:ext uri="{FF2B5EF4-FFF2-40B4-BE49-F238E27FC236}">
                <a16:creationId xmlns:a16="http://schemas.microsoft.com/office/drawing/2014/main" id="{F2F6D703-CB07-BC1A-4AD0-AC8F8790ABF2}"/>
              </a:ext>
            </a:extLst>
          </p:cNvPr>
          <p:cNvSpPr>
            <a:spLocks noGrp="1"/>
          </p:cNvSpPr>
          <p:nvPr>
            <p:ph type="dt" sz="half" idx="10"/>
          </p:nvPr>
        </p:nvSpPr>
        <p:spPr/>
        <p:txBody>
          <a:bodyPr/>
          <a:lstStyle/>
          <a:p>
            <a:fld id="{A40630EA-5995-42DC-97EC-145168EAC890}" type="datetimeFigureOut">
              <a:rPr lang="es-PE" smtClean="0"/>
              <a:t>31/08/2023</a:t>
            </a:fld>
            <a:endParaRPr lang="es-PE"/>
          </a:p>
        </p:txBody>
      </p:sp>
      <p:sp>
        <p:nvSpPr>
          <p:cNvPr id="6" name="Footer Placeholder 5">
            <a:extLst>
              <a:ext uri="{FF2B5EF4-FFF2-40B4-BE49-F238E27FC236}">
                <a16:creationId xmlns:a16="http://schemas.microsoft.com/office/drawing/2014/main" id="{998A2D72-06C6-0670-4B24-42AA0FFCA055}"/>
              </a:ext>
            </a:extLst>
          </p:cNvPr>
          <p:cNvSpPr>
            <a:spLocks noGrp="1"/>
          </p:cNvSpPr>
          <p:nvPr>
            <p:ph type="ftr" sz="quarter" idx="11"/>
          </p:nvPr>
        </p:nvSpPr>
        <p:spPr/>
        <p:txBody>
          <a:bodyPr/>
          <a:lstStyle/>
          <a:p>
            <a:endParaRPr lang="es-PE"/>
          </a:p>
        </p:txBody>
      </p:sp>
      <p:sp>
        <p:nvSpPr>
          <p:cNvPr id="7" name="Slide Number Placeholder 6">
            <a:extLst>
              <a:ext uri="{FF2B5EF4-FFF2-40B4-BE49-F238E27FC236}">
                <a16:creationId xmlns:a16="http://schemas.microsoft.com/office/drawing/2014/main" id="{2F9CA127-A241-B61F-02F1-C745E80F0797}"/>
              </a:ext>
            </a:extLst>
          </p:cNvPr>
          <p:cNvSpPr>
            <a:spLocks noGrp="1"/>
          </p:cNvSpPr>
          <p:nvPr>
            <p:ph type="sldNum" sz="quarter" idx="12"/>
          </p:nvPr>
        </p:nvSpPr>
        <p:spPr/>
        <p:txBody>
          <a:bodyPr/>
          <a:lstStyle/>
          <a:p>
            <a:fld id="{87D8A148-FAE8-4CB4-BFE9-54E318DD84A1}" type="slidenum">
              <a:rPr lang="es-PE" smtClean="0"/>
              <a:t>‹#›</a:t>
            </a:fld>
            <a:endParaRPr lang="es-PE"/>
          </a:p>
        </p:txBody>
      </p:sp>
    </p:spTree>
    <p:extLst>
      <p:ext uri="{BB962C8B-B14F-4D97-AF65-F5344CB8AC3E}">
        <p14:creationId xmlns:p14="http://schemas.microsoft.com/office/powerpoint/2010/main" val="3825028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C2AC-A806-DF4E-E9B7-0BC7182A07F0}"/>
              </a:ext>
            </a:extLst>
          </p:cNvPr>
          <p:cNvSpPr>
            <a:spLocks noGrp="1"/>
          </p:cNvSpPr>
          <p:nvPr>
            <p:ph type="title"/>
          </p:nvPr>
        </p:nvSpPr>
        <p:spPr>
          <a:xfrm>
            <a:off x="839788" y="365125"/>
            <a:ext cx="10515600" cy="1325563"/>
          </a:xfrm>
        </p:spPr>
        <p:txBody>
          <a:bodyPr/>
          <a:lstStyle/>
          <a:p>
            <a:r>
              <a:rPr lang="en-US"/>
              <a:t>Click to edit Master title style</a:t>
            </a:r>
            <a:endParaRPr lang="es-PE"/>
          </a:p>
        </p:txBody>
      </p:sp>
      <p:sp>
        <p:nvSpPr>
          <p:cNvPr id="3" name="Text Placeholder 2">
            <a:extLst>
              <a:ext uri="{FF2B5EF4-FFF2-40B4-BE49-F238E27FC236}">
                <a16:creationId xmlns:a16="http://schemas.microsoft.com/office/drawing/2014/main" id="{793B90A8-6CEE-E1A1-61B9-DF5E0E8908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3555AC-9DA9-B41D-9406-21A6344957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E"/>
          </a:p>
        </p:txBody>
      </p:sp>
      <p:sp>
        <p:nvSpPr>
          <p:cNvPr id="5" name="Text Placeholder 4">
            <a:extLst>
              <a:ext uri="{FF2B5EF4-FFF2-40B4-BE49-F238E27FC236}">
                <a16:creationId xmlns:a16="http://schemas.microsoft.com/office/drawing/2014/main" id="{53FA77A4-4E97-E132-FC4C-2282E005D2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2F5611-D9E0-6BA4-DEA5-468D339FA8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E"/>
          </a:p>
        </p:txBody>
      </p:sp>
      <p:sp>
        <p:nvSpPr>
          <p:cNvPr id="7" name="Date Placeholder 6">
            <a:extLst>
              <a:ext uri="{FF2B5EF4-FFF2-40B4-BE49-F238E27FC236}">
                <a16:creationId xmlns:a16="http://schemas.microsoft.com/office/drawing/2014/main" id="{6F904E62-B283-E8EF-B437-7F819F5DA60E}"/>
              </a:ext>
            </a:extLst>
          </p:cNvPr>
          <p:cNvSpPr>
            <a:spLocks noGrp="1"/>
          </p:cNvSpPr>
          <p:nvPr>
            <p:ph type="dt" sz="half" idx="10"/>
          </p:nvPr>
        </p:nvSpPr>
        <p:spPr/>
        <p:txBody>
          <a:bodyPr/>
          <a:lstStyle/>
          <a:p>
            <a:fld id="{A40630EA-5995-42DC-97EC-145168EAC890}" type="datetimeFigureOut">
              <a:rPr lang="es-PE" smtClean="0"/>
              <a:t>31/08/2023</a:t>
            </a:fld>
            <a:endParaRPr lang="es-PE"/>
          </a:p>
        </p:txBody>
      </p:sp>
      <p:sp>
        <p:nvSpPr>
          <p:cNvPr id="8" name="Footer Placeholder 7">
            <a:extLst>
              <a:ext uri="{FF2B5EF4-FFF2-40B4-BE49-F238E27FC236}">
                <a16:creationId xmlns:a16="http://schemas.microsoft.com/office/drawing/2014/main" id="{30E7937A-B782-1171-DF96-B8122227E147}"/>
              </a:ext>
            </a:extLst>
          </p:cNvPr>
          <p:cNvSpPr>
            <a:spLocks noGrp="1"/>
          </p:cNvSpPr>
          <p:nvPr>
            <p:ph type="ftr" sz="quarter" idx="11"/>
          </p:nvPr>
        </p:nvSpPr>
        <p:spPr/>
        <p:txBody>
          <a:bodyPr/>
          <a:lstStyle/>
          <a:p>
            <a:endParaRPr lang="es-PE"/>
          </a:p>
        </p:txBody>
      </p:sp>
      <p:sp>
        <p:nvSpPr>
          <p:cNvPr id="9" name="Slide Number Placeholder 8">
            <a:extLst>
              <a:ext uri="{FF2B5EF4-FFF2-40B4-BE49-F238E27FC236}">
                <a16:creationId xmlns:a16="http://schemas.microsoft.com/office/drawing/2014/main" id="{3E19DB1C-DD12-9565-D696-E9C0975DDF6D}"/>
              </a:ext>
            </a:extLst>
          </p:cNvPr>
          <p:cNvSpPr>
            <a:spLocks noGrp="1"/>
          </p:cNvSpPr>
          <p:nvPr>
            <p:ph type="sldNum" sz="quarter" idx="12"/>
          </p:nvPr>
        </p:nvSpPr>
        <p:spPr/>
        <p:txBody>
          <a:bodyPr/>
          <a:lstStyle/>
          <a:p>
            <a:fld id="{87D8A148-FAE8-4CB4-BFE9-54E318DD84A1}" type="slidenum">
              <a:rPr lang="es-PE" smtClean="0"/>
              <a:t>‹#›</a:t>
            </a:fld>
            <a:endParaRPr lang="es-PE"/>
          </a:p>
        </p:txBody>
      </p:sp>
    </p:spTree>
    <p:extLst>
      <p:ext uri="{BB962C8B-B14F-4D97-AF65-F5344CB8AC3E}">
        <p14:creationId xmlns:p14="http://schemas.microsoft.com/office/powerpoint/2010/main" val="31111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4B573-9969-AE58-28E1-8812165B111B}"/>
              </a:ext>
            </a:extLst>
          </p:cNvPr>
          <p:cNvSpPr>
            <a:spLocks noGrp="1"/>
          </p:cNvSpPr>
          <p:nvPr>
            <p:ph type="title"/>
          </p:nvPr>
        </p:nvSpPr>
        <p:spPr/>
        <p:txBody>
          <a:bodyPr/>
          <a:lstStyle/>
          <a:p>
            <a:r>
              <a:rPr lang="en-US"/>
              <a:t>Click to edit Master title style</a:t>
            </a:r>
            <a:endParaRPr lang="es-PE"/>
          </a:p>
        </p:txBody>
      </p:sp>
      <p:sp>
        <p:nvSpPr>
          <p:cNvPr id="3" name="Date Placeholder 2">
            <a:extLst>
              <a:ext uri="{FF2B5EF4-FFF2-40B4-BE49-F238E27FC236}">
                <a16:creationId xmlns:a16="http://schemas.microsoft.com/office/drawing/2014/main" id="{3ACF8C7E-01A5-93FA-B098-38F1F1C09A58}"/>
              </a:ext>
            </a:extLst>
          </p:cNvPr>
          <p:cNvSpPr>
            <a:spLocks noGrp="1"/>
          </p:cNvSpPr>
          <p:nvPr>
            <p:ph type="dt" sz="half" idx="10"/>
          </p:nvPr>
        </p:nvSpPr>
        <p:spPr/>
        <p:txBody>
          <a:bodyPr/>
          <a:lstStyle/>
          <a:p>
            <a:fld id="{A40630EA-5995-42DC-97EC-145168EAC890}" type="datetimeFigureOut">
              <a:rPr lang="es-PE" smtClean="0"/>
              <a:t>31/08/2023</a:t>
            </a:fld>
            <a:endParaRPr lang="es-PE"/>
          </a:p>
        </p:txBody>
      </p:sp>
      <p:sp>
        <p:nvSpPr>
          <p:cNvPr id="4" name="Footer Placeholder 3">
            <a:extLst>
              <a:ext uri="{FF2B5EF4-FFF2-40B4-BE49-F238E27FC236}">
                <a16:creationId xmlns:a16="http://schemas.microsoft.com/office/drawing/2014/main" id="{0ED701E9-CF8D-A27A-15C6-AAAC811078EB}"/>
              </a:ext>
            </a:extLst>
          </p:cNvPr>
          <p:cNvSpPr>
            <a:spLocks noGrp="1"/>
          </p:cNvSpPr>
          <p:nvPr>
            <p:ph type="ftr" sz="quarter" idx="11"/>
          </p:nvPr>
        </p:nvSpPr>
        <p:spPr/>
        <p:txBody>
          <a:bodyPr/>
          <a:lstStyle/>
          <a:p>
            <a:endParaRPr lang="es-PE"/>
          </a:p>
        </p:txBody>
      </p:sp>
      <p:sp>
        <p:nvSpPr>
          <p:cNvPr id="5" name="Slide Number Placeholder 4">
            <a:extLst>
              <a:ext uri="{FF2B5EF4-FFF2-40B4-BE49-F238E27FC236}">
                <a16:creationId xmlns:a16="http://schemas.microsoft.com/office/drawing/2014/main" id="{6DBB37C4-7298-552D-A829-DFB6FC14C8C4}"/>
              </a:ext>
            </a:extLst>
          </p:cNvPr>
          <p:cNvSpPr>
            <a:spLocks noGrp="1"/>
          </p:cNvSpPr>
          <p:nvPr>
            <p:ph type="sldNum" sz="quarter" idx="12"/>
          </p:nvPr>
        </p:nvSpPr>
        <p:spPr/>
        <p:txBody>
          <a:bodyPr/>
          <a:lstStyle/>
          <a:p>
            <a:fld id="{87D8A148-FAE8-4CB4-BFE9-54E318DD84A1}" type="slidenum">
              <a:rPr lang="es-PE" smtClean="0"/>
              <a:t>‹#›</a:t>
            </a:fld>
            <a:endParaRPr lang="es-PE"/>
          </a:p>
        </p:txBody>
      </p:sp>
    </p:spTree>
    <p:extLst>
      <p:ext uri="{BB962C8B-B14F-4D97-AF65-F5344CB8AC3E}">
        <p14:creationId xmlns:p14="http://schemas.microsoft.com/office/powerpoint/2010/main" val="2343225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1C3A75-F76F-10C9-FDF9-7EE6DA901184}"/>
              </a:ext>
            </a:extLst>
          </p:cNvPr>
          <p:cNvSpPr>
            <a:spLocks noGrp="1"/>
          </p:cNvSpPr>
          <p:nvPr>
            <p:ph type="dt" sz="half" idx="10"/>
          </p:nvPr>
        </p:nvSpPr>
        <p:spPr/>
        <p:txBody>
          <a:bodyPr/>
          <a:lstStyle/>
          <a:p>
            <a:fld id="{A40630EA-5995-42DC-97EC-145168EAC890}" type="datetimeFigureOut">
              <a:rPr lang="es-PE" smtClean="0"/>
              <a:t>31/08/2023</a:t>
            </a:fld>
            <a:endParaRPr lang="es-PE"/>
          </a:p>
        </p:txBody>
      </p:sp>
      <p:sp>
        <p:nvSpPr>
          <p:cNvPr id="3" name="Footer Placeholder 2">
            <a:extLst>
              <a:ext uri="{FF2B5EF4-FFF2-40B4-BE49-F238E27FC236}">
                <a16:creationId xmlns:a16="http://schemas.microsoft.com/office/drawing/2014/main" id="{9D73562B-75A6-95A0-BD56-A124FAFD665C}"/>
              </a:ext>
            </a:extLst>
          </p:cNvPr>
          <p:cNvSpPr>
            <a:spLocks noGrp="1"/>
          </p:cNvSpPr>
          <p:nvPr>
            <p:ph type="ftr" sz="quarter" idx="11"/>
          </p:nvPr>
        </p:nvSpPr>
        <p:spPr/>
        <p:txBody>
          <a:bodyPr/>
          <a:lstStyle/>
          <a:p>
            <a:endParaRPr lang="es-PE"/>
          </a:p>
        </p:txBody>
      </p:sp>
      <p:sp>
        <p:nvSpPr>
          <p:cNvPr id="4" name="Slide Number Placeholder 3">
            <a:extLst>
              <a:ext uri="{FF2B5EF4-FFF2-40B4-BE49-F238E27FC236}">
                <a16:creationId xmlns:a16="http://schemas.microsoft.com/office/drawing/2014/main" id="{B17B5662-B54C-E3B3-3200-6DC650C25156}"/>
              </a:ext>
            </a:extLst>
          </p:cNvPr>
          <p:cNvSpPr>
            <a:spLocks noGrp="1"/>
          </p:cNvSpPr>
          <p:nvPr>
            <p:ph type="sldNum" sz="quarter" idx="12"/>
          </p:nvPr>
        </p:nvSpPr>
        <p:spPr/>
        <p:txBody>
          <a:bodyPr/>
          <a:lstStyle/>
          <a:p>
            <a:fld id="{87D8A148-FAE8-4CB4-BFE9-54E318DD84A1}" type="slidenum">
              <a:rPr lang="es-PE" smtClean="0"/>
              <a:t>‹#›</a:t>
            </a:fld>
            <a:endParaRPr lang="es-PE"/>
          </a:p>
        </p:txBody>
      </p:sp>
    </p:spTree>
    <p:extLst>
      <p:ext uri="{BB962C8B-B14F-4D97-AF65-F5344CB8AC3E}">
        <p14:creationId xmlns:p14="http://schemas.microsoft.com/office/powerpoint/2010/main" val="2833138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7B2E2-9475-A0BA-267A-A0CD8CD288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PE"/>
          </a:p>
        </p:txBody>
      </p:sp>
      <p:sp>
        <p:nvSpPr>
          <p:cNvPr id="3" name="Content Placeholder 2">
            <a:extLst>
              <a:ext uri="{FF2B5EF4-FFF2-40B4-BE49-F238E27FC236}">
                <a16:creationId xmlns:a16="http://schemas.microsoft.com/office/drawing/2014/main" id="{F388FF05-782F-1178-1299-60E68FDA0C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E"/>
          </a:p>
        </p:txBody>
      </p:sp>
      <p:sp>
        <p:nvSpPr>
          <p:cNvPr id="4" name="Text Placeholder 3">
            <a:extLst>
              <a:ext uri="{FF2B5EF4-FFF2-40B4-BE49-F238E27FC236}">
                <a16:creationId xmlns:a16="http://schemas.microsoft.com/office/drawing/2014/main" id="{A9415A3C-BA9F-27FF-4756-A7216DEDEF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10E8B2-076B-59C7-81E5-0019FA59DDAD}"/>
              </a:ext>
            </a:extLst>
          </p:cNvPr>
          <p:cNvSpPr>
            <a:spLocks noGrp="1"/>
          </p:cNvSpPr>
          <p:nvPr>
            <p:ph type="dt" sz="half" idx="10"/>
          </p:nvPr>
        </p:nvSpPr>
        <p:spPr/>
        <p:txBody>
          <a:bodyPr/>
          <a:lstStyle/>
          <a:p>
            <a:fld id="{A40630EA-5995-42DC-97EC-145168EAC890}" type="datetimeFigureOut">
              <a:rPr lang="es-PE" smtClean="0"/>
              <a:t>31/08/2023</a:t>
            </a:fld>
            <a:endParaRPr lang="es-PE"/>
          </a:p>
        </p:txBody>
      </p:sp>
      <p:sp>
        <p:nvSpPr>
          <p:cNvPr id="6" name="Footer Placeholder 5">
            <a:extLst>
              <a:ext uri="{FF2B5EF4-FFF2-40B4-BE49-F238E27FC236}">
                <a16:creationId xmlns:a16="http://schemas.microsoft.com/office/drawing/2014/main" id="{6B30C01D-8692-2FE0-5D69-48EAC10253D7}"/>
              </a:ext>
            </a:extLst>
          </p:cNvPr>
          <p:cNvSpPr>
            <a:spLocks noGrp="1"/>
          </p:cNvSpPr>
          <p:nvPr>
            <p:ph type="ftr" sz="quarter" idx="11"/>
          </p:nvPr>
        </p:nvSpPr>
        <p:spPr/>
        <p:txBody>
          <a:bodyPr/>
          <a:lstStyle/>
          <a:p>
            <a:endParaRPr lang="es-PE"/>
          </a:p>
        </p:txBody>
      </p:sp>
      <p:sp>
        <p:nvSpPr>
          <p:cNvPr id="7" name="Slide Number Placeholder 6">
            <a:extLst>
              <a:ext uri="{FF2B5EF4-FFF2-40B4-BE49-F238E27FC236}">
                <a16:creationId xmlns:a16="http://schemas.microsoft.com/office/drawing/2014/main" id="{FC000661-2233-0D47-C853-45ED304F3A1E}"/>
              </a:ext>
            </a:extLst>
          </p:cNvPr>
          <p:cNvSpPr>
            <a:spLocks noGrp="1"/>
          </p:cNvSpPr>
          <p:nvPr>
            <p:ph type="sldNum" sz="quarter" idx="12"/>
          </p:nvPr>
        </p:nvSpPr>
        <p:spPr/>
        <p:txBody>
          <a:bodyPr/>
          <a:lstStyle/>
          <a:p>
            <a:fld id="{87D8A148-FAE8-4CB4-BFE9-54E318DD84A1}" type="slidenum">
              <a:rPr lang="es-PE" smtClean="0"/>
              <a:t>‹#›</a:t>
            </a:fld>
            <a:endParaRPr lang="es-PE"/>
          </a:p>
        </p:txBody>
      </p:sp>
    </p:spTree>
    <p:extLst>
      <p:ext uri="{BB962C8B-B14F-4D97-AF65-F5344CB8AC3E}">
        <p14:creationId xmlns:p14="http://schemas.microsoft.com/office/powerpoint/2010/main" val="2616455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C2402-2AEF-934A-C4ED-904E89E704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PE"/>
          </a:p>
        </p:txBody>
      </p:sp>
      <p:sp>
        <p:nvSpPr>
          <p:cNvPr id="3" name="Picture Placeholder 2">
            <a:extLst>
              <a:ext uri="{FF2B5EF4-FFF2-40B4-BE49-F238E27FC236}">
                <a16:creationId xmlns:a16="http://schemas.microsoft.com/office/drawing/2014/main" id="{B8E44EDC-C591-94FB-B206-19BE9E82B9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Text Placeholder 3">
            <a:extLst>
              <a:ext uri="{FF2B5EF4-FFF2-40B4-BE49-F238E27FC236}">
                <a16:creationId xmlns:a16="http://schemas.microsoft.com/office/drawing/2014/main" id="{792DE9E2-55E9-3693-1A26-58B5EF8931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FE03FA-72DC-D806-3175-2B6343AC841D}"/>
              </a:ext>
            </a:extLst>
          </p:cNvPr>
          <p:cNvSpPr>
            <a:spLocks noGrp="1"/>
          </p:cNvSpPr>
          <p:nvPr>
            <p:ph type="dt" sz="half" idx="10"/>
          </p:nvPr>
        </p:nvSpPr>
        <p:spPr/>
        <p:txBody>
          <a:bodyPr/>
          <a:lstStyle/>
          <a:p>
            <a:fld id="{A40630EA-5995-42DC-97EC-145168EAC890}" type="datetimeFigureOut">
              <a:rPr lang="es-PE" smtClean="0"/>
              <a:t>31/08/2023</a:t>
            </a:fld>
            <a:endParaRPr lang="es-PE"/>
          </a:p>
        </p:txBody>
      </p:sp>
      <p:sp>
        <p:nvSpPr>
          <p:cNvPr id="6" name="Footer Placeholder 5">
            <a:extLst>
              <a:ext uri="{FF2B5EF4-FFF2-40B4-BE49-F238E27FC236}">
                <a16:creationId xmlns:a16="http://schemas.microsoft.com/office/drawing/2014/main" id="{F3E88B9F-53AF-12D2-FB75-137BDF467AAF}"/>
              </a:ext>
            </a:extLst>
          </p:cNvPr>
          <p:cNvSpPr>
            <a:spLocks noGrp="1"/>
          </p:cNvSpPr>
          <p:nvPr>
            <p:ph type="ftr" sz="quarter" idx="11"/>
          </p:nvPr>
        </p:nvSpPr>
        <p:spPr/>
        <p:txBody>
          <a:bodyPr/>
          <a:lstStyle/>
          <a:p>
            <a:endParaRPr lang="es-PE"/>
          </a:p>
        </p:txBody>
      </p:sp>
      <p:sp>
        <p:nvSpPr>
          <p:cNvPr id="7" name="Slide Number Placeholder 6">
            <a:extLst>
              <a:ext uri="{FF2B5EF4-FFF2-40B4-BE49-F238E27FC236}">
                <a16:creationId xmlns:a16="http://schemas.microsoft.com/office/drawing/2014/main" id="{4E6B7299-2DC9-28EA-C336-2E7B02DA45DD}"/>
              </a:ext>
            </a:extLst>
          </p:cNvPr>
          <p:cNvSpPr>
            <a:spLocks noGrp="1"/>
          </p:cNvSpPr>
          <p:nvPr>
            <p:ph type="sldNum" sz="quarter" idx="12"/>
          </p:nvPr>
        </p:nvSpPr>
        <p:spPr/>
        <p:txBody>
          <a:bodyPr/>
          <a:lstStyle/>
          <a:p>
            <a:fld id="{87D8A148-FAE8-4CB4-BFE9-54E318DD84A1}" type="slidenum">
              <a:rPr lang="es-PE" smtClean="0"/>
              <a:t>‹#›</a:t>
            </a:fld>
            <a:endParaRPr lang="es-PE"/>
          </a:p>
        </p:txBody>
      </p:sp>
    </p:spTree>
    <p:extLst>
      <p:ext uri="{BB962C8B-B14F-4D97-AF65-F5344CB8AC3E}">
        <p14:creationId xmlns:p14="http://schemas.microsoft.com/office/powerpoint/2010/main" val="2820820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1C5E2D-6717-31FC-1DF9-CB1E68162C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PE"/>
          </a:p>
        </p:txBody>
      </p:sp>
      <p:sp>
        <p:nvSpPr>
          <p:cNvPr id="3" name="Text Placeholder 2">
            <a:extLst>
              <a:ext uri="{FF2B5EF4-FFF2-40B4-BE49-F238E27FC236}">
                <a16:creationId xmlns:a16="http://schemas.microsoft.com/office/drawing/2014/main" id="{C1D15121-CF6F-6605-A780-995EAF2400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PE"/>
          </a:p>
        </p:txBody>
      </p:sp>
      <p:sp>
        <p:nvSpPr>
          <p:cNvPr id="4" name="Date Placeholder 3">
            <a:extLst>
              <a:ext uri="{FF2B5EF4-FFF2-40B4-BE49-F238E27FC236}">
                <a16:creationId xmlns:a16="http://schemas.microsoft.com/office/drawing/2014/main" id="{604CA27B-CF4F-4A3D-A2D2-2186383816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0630EA-5995-42DC-97EC-145168EAC890}" type="datetimeFigureOut">
              <a:rPr lang="es-PE" smtClean="0"/>
              <a:t>31/08/2023</a:t>
            </a:fld>
            <a:endParaRPr lang="es-PE"/>
          </a:p>
        </p:txBody>
      </p:sp>
      <p:sp>
        <p:nvSpPr>
          <p:cNvPr id="5" name="Footer Placeholder 4">
            <a:extLst>
              <a:ext uri="{FF2B5EF4-FFF2-40B4-BE49-F238E27FC236}">
                <a16:creationId xmlns:a16="http://schemas.microsoft.com/office/drawing/2014/main" id="{F3ACF7A7-1AEB-7C94-92EA-8E9F8F8920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Slide Number Placeholder 5">
            <a:extLst>
              <a:ext uri="{FF2B5EF4-FFF2-40B4-BE49-F238E27FC236}">
                <a16:creationId xmlns:a16="http://schemas.microsoft.com/office/drawing/2014/main" id="{C499E709-2A44-9A16-CE1C-97483E7E73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8A148-FAE8-4CB4-BFE9-54E318DD84A1}" type="slidenum">
              <a:rPr lang="es-PE" smtClean="0"/>
              <a:t>‹#›</a:t>
            </a:fld>
            <a:endParaRPr lang="es-PE"/>
          </a:p>
        </p:txBody>
      </p:sp>
    </p:spTree>
    <p:extLst>
      <p:ext uri="{BB962C8B-B14F-4D97-AF65-F5344CB8AC3E}">
        <p14:creationId xmlns:p14="http://schemas.microsoft.com/office/powerpoint/2010/main" val="2525143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sv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2" Type="http://schemas.openxmlformats.org/officeDocument/2006/relationships/hyperlink" Target="https://authoring2016.icao.int/RASGPA/Pages/MeetingsDocumentation.aspx?m=2022-ESC3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7" name="Rectangle 66">
            <a:extLst>
              <a:ext uri="{FF2B5EF4-FFF2-40B4-BE49-F238E27FC236}">
                <a16:creationId xmlns:a16="http://schemas.microsoft.com/office/drawing/2014/main" id="{D0461F72-A27E-48C5-A99A-B5EEDA745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A0463858-1D76-7497-D59C-DE8467F3DE68}"/>
              </a:ext>
            </a:extLst>
          </p:cNvPr>
          <p:cNvSpPr>
            <a:spLocks noGrp="1"/>
          </p:cNvSpPr>
          <p:nvPr>
            <p:ph type="ctrTitle"/>
          </p:nvPr>
        </p:nvSpPr>
        <p:spPr>
          <a:xfrm>
            <a:off x="1524000" y="3349167"/>
            <a:ext cx="9144000" cy="1748373"/>
          </a:xfrm>
        </p:spPr>
        <p:txBody>
          <a:bodyPr>
            <a:normAutofit/>
          </a:bodyPr>
          <a:lstStyle/>
          <a:p>
            <a:r>
              <a:rPr lang="es-PE"/>
              <a:t>Propuesta Estructura Curso RST</a:t>
            </a:r>
          </a:p>
        </p:txBody>
      </p:sp>
      <p:sp>
        <p:nvSpPr>
          <p:cNvPr id="3" name="Subtitle 2">
            <a:extLst>
              <a:ext uri="{FF2B5EF4-FFF2-40B4-BE49-F238E27FC236}">
                <a16:creationId xmlns:a16="http://schemas.microsoft.com/office/drawing/2014/main" id="{5E6100A2-039E-8988-DAC4-62FF3282D178}"/>
              </a:ext>
            </a:extLst>
          </p:cNvPr>
          <p:cNvSpPr>
            <a:spLocks noGrp="1"/>
          </p:cNvSpPr>
          <p:nvPr>
            <p:ph type="subTitle" idx="1"/>
          </p:nvPr>
        </p:nvSpPr>
        <p:spPr>
          <a:xfrm>
            <a:off x="1524000" y="5189616"/>
            <a:ext cx="9144000" cy="913864"/>
          </a:xfrm>
        </p:spPr>
        <p:txBody>
          <a:bodyPr>
            <a:normAutofit/>
          </a:bodyPr>
          <a:lstStyle/>
          <a:p>
            <a:r>
              <a:rPr lang="es-PE" sz="2200" dirty="0">
                <a:effectLst/>
                <a:latin typeface="Calibri" panose="020F0502020204030204" pitchFamily="34" charset="0"/>
                <a:ea typeface="Calibri" panose="020F0502020204030204" pitchFamily="34" charset="0"/>
                <a:cs typeface="Times New Roman" panose="02020603050405020304" pitchFamily="18" charset="0"/>
              </a:rPr>
              <a:t>Entregable D5 (</a:t>
            </a:r>
            <a:r>
              <a:rPr lang="es-PE" sz="2200" dirty="0">
                <a:effectLst/>
                <a:latin typeface="Calibri" panose="020F0502020204030204" pitchFamily="34" charset="0"/>
                <a:ea typeface="Times New Roman" panose="02020603050405020304" pitchFamily="18" charset="0"/>
                <a:cs typeface="Arial" panose="020B0604020202020204" pitchFamily="34" charset="0"/>
              </a:rPr>
              <a:t>Formación específica sobre Equipos de Seguridad en Pista</a:t>
            </a:r>
            <a:r>
              <a:rPr lang="es-PE" sz="2200" dirty="0">
                <a:effectLst/>
                <a:latin typeface="Calibri" panose="020F0502020204030204" pitchFamily="34" charset="0"/>
                <a:ea typeface="Calibri" panose="020F0502020204030204" pitchFamily="34" charset="0"/>
                <a:cs typeface="Times New Roman" panose="02020603050405020304" pitchFamily="18" charset="0"/>
              </a:rPr>
              <a:t>)</a:t>
            </a:r>
          </a:p>
          <a:p>
            <a:r>
              <a:rPr lang="es-PE" sz="2200" dirty="0">
                <a:effectLst/>
                <a:latin typeface="Calibri" panose="020F0502020204030204" pitchFamily="34" charset="0"/>
                <a:ea typeface="Calibri" panose="020F0502020204030204" pitchFamily="34" charset="0"/>
                <a:cs typeface="Times New Roman" panose="02020603050405020304" pitchFamily="18" charset="0"/>
              </a:rPr>
              <a:t>Proyecto de Implementación RST CAR y SAM</a:t>
            </a:r>
          </a:p>
          <a:p>
            <a:endParaRPr lang="es-PE" sz="2200" dirty="0"/>
          </a:p>
        </p:txBody>
      </p:sp>
      <p:pic>
        <p:nvPicPr>
          <p:cNvPr id="4" name="Picture 3" descr="A close-up of a logo&#10;&#10;Description automatically generated">
            <a:extLst>
              <a:ext uri="{FF2B5EF4-FFF2-40B4-BE49-F238E27FC236}">
                <a16:creationId xmlns:a16="http://schemas.microsoft.com/office/drawing/2014/main" id="{6DA9A704-43D2-182F-B67F-F88103458C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466" y="1079265"/>
            <a:ext cx="10905067" cy="1581234"/>
          </a:xfrm>
          <a:custGeom>
            <a:avLst/>
            <a:gdLst/>
            <a:ahLst/>
            <a:cxnLst/>
            <a:rect l="l" t="t" r="r" b="b"/>
            <a:pathLst>
              <a:path w="9143998" h="2473607">
                <a:moveTo>
                  <a:pt x="64634" y="0"/>
                </a:moveTo>
                <a:lnTo>
                  <a:pt x="9079363" y="0"/>
                </a:lnTo>
                <a:cubicBezTo>
                  <a:pt x="9115060" y="0"/>
                  <a:pt x="9143998" y="28938"/>
                  <a:pt x="9143998" y="64635"/>
                </a:cubicBezTo>
                <a:lnTo>
                  <a:pt x="9143998" y="2408972"/>
                </a:lnTo>
                <a:cubicBezTo>
                  <a:pt x="9143998" y="2444669"/>
                  <a:pt x="9115060" y="2473607"/>
                  <a:pt x="9079363" y="2473607"/>
                </a:cubicBezTo>
                <a:lnTo>
                  <a:pt x="64634" y="2473607"/>
                </a:lnTo>
                <a:cubicBezTo>
                  <a:pt x="46786" y="2473607"/>
                  <a:pt x="30627" y="2466373"/>
                  <a:pt x="18930" y="2454676"/>
                </a:cubicBezTo>
                <a:lnTo>
                  <a:pt x="0" y="2408974"/>
                </a:lnTo>
                <a:lnTo>
                  <a:pt x="0" y="64633"/>
                </a:lnTo>
                <a:lnTo>
                  <a:pt x="18930" y="18931"/>
                </a:lnTo>
                <a:cubicBezTo>
                  <a:pt x="30627" y="7235"/>
                  <a:pt x="46786" y="0"/>
                  <a:pt x="64634" y="0"/>
                </a:cubicBezTo>
                <a:close/>
              </a:path>
            </a:pathLst>
          </a:custGeom>
        </p:spPr>
      </p:pic>
      <p:sp>
        <p:nvSpPr>
          <p:cNvPr id="69" name="Oval 68">
            <a:extLst>
              <a:ext uri="{FF2B5EF4-FFF2-40B4-BE49-F238E27FC236}">
                <a16:creationId xmlns:a16="http://schemas.microsoft.com/office/drawing/2014/main" id="{DF382E8D-312B-4792-A211-0BDE37F6F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5562" y="2623216"/>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solidFill>
                <a:schemeClr val="accent5"/>
              </a:solidFill>
              <a:effectLst/>
              <a:uLnTx/>
              <a:uFillTx/>
              <a:latin typeface="Calibri" panose="020F0502020204030204"/>
              <a:ea typeface="+mn-ea"/>
              <a:cs typeface="+mn-cs"/>
            </a:endParaRPr>
          </a:p>
        </p:txBody>
      </p:sp>
      <p:sp>
        <p:nvSpPr>
          <p:cNvPr id="71" name="Arc 70">
            <a:extLst>
              <a:ext uri="{FF2B5EF4-FFF2-40B4-BE49-F238E27FC236}">
                <a16:creationId xmlns:a16="http://schemas.microsoft.com/office/drawing/2014/main" id="{036F9B07-02BE-4BD5-BA9D-E91B8A456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38539" y="361268"/>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3614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CF910D-F8A9-8630-29B2-04C29B2230B2}"/>
              </a:ext>
            </a:extLst>
          </p:cNvPr>
          <p:cNvSpPr>
            <a:spLocks noGrp="1"/>
          </p:cNvSpPr>
          <p:nvPr>
            <p:ph type="title"/>
          </p:nvPr>
        </p:nvSpPr>
        <p:spPr>
          <a:xfrm>
            <a:off x="808638" y="386930"/>
            <a:ext cx="9236700" cy="1188950"/>
          </a:xfrm>
        </p:spPr>
        <p:txBody>
          <a:bodyPr anchor="b">
            <a:normAutofit/>
          </a:bodyPr>
          <a:lstStyle/>
          <a:p>
            <a:r>
              <a:rPr lang="es-PE" sz="5400"/>
              <a:t>Competencias relacionadas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3"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2">
            <a:extLst>
              <a:ext uri="{FF2B5EF4-FFF2-40B4-BE49-F238E27FC236}">
                <a16:creationId xmlns:a16="http://schemas.microsoft.com/office/drawing/2014/main" id="{72961957-5019-1D11-E332-4A050792A0D4}"/>
              </a:ext>
            </a:extLst>
          </p:cNvPr>
          <p:cNvSpPr>
            <a:spLocks noGrp="1"/>
          </p:cNvSpPr>
          <p:nvPr>
            <p:ph idx="1"/>
          </p:nvPr>
        </p:nvSpPr>
        <p:spPr>
          <a:xfrm>
            <a:off x="737407" y="2286001"/>
            <a:ext cx="10199921" cy="3749040"/>
          </a:xfrm>
        </p:spPr>
        <p:txBody>
          <a:bodyPr vert="horz" lIns="91440" tIns="45720" rIns="91440" bIns="45720" numCol="2" rtlCol="0" anchor="ctr">
            <a:normAutofit/>
          </a:bodyPr>
          <a:lstStyle/>
          <a:p>
            <a:pPr marL="342900" indent="-342900">
              <a:buFont typeface="+mj-lt"/>
              <a:buAutoNum type="arabicPeriod"/>
              <a:tabLst>
                <a:tab pos="457200" algn="l"/>
              </a:tabLst>
            </a:pPr>
            <a:r>
              <a:rPr lang="es-PE" sz="1300" b="1" kern="0" dirty="0">
                <a:solidFill>
                  <a:schemeClr val="accent2">
                    <a:lumMod val="75000"/>
                  </a:schemeClr>
                </a:solidFill>
                <a:latin typeface="Segoe UI" panose="020B0502040204020203" pitchFamily="34" charset="0"/>
                <a:cs typeface="Times New Roman" panose="02020603050405020304" pitchFamily="18" charset="0"/>
              </a:rPr>
              <a:t>Conocimiento:</a:t>
            </a:r>
          </a:p>
          <a:p>
            <a:pPr marL="742950" lvl="1" indent="-285750">
              <a:buSzPts val="1000"/>
              <a:buFont typeface="Symbol" panose="05050102010706020507" pitchFamily="18" charset="2"/>
              <a:buChar char=""/>
              <a:tabLst>
                <a:tab pos="914400" algn="l"/>
              </a:tabLst>
            </a:pPr>
            <a:r>
              <a:rPr lang="es-PE" sz="1300" kern="0" dirty="0">
                <a:solidFill>
                  <a:schemeClr val="accent2">
                    <a:lumMod val="75000"/>
                  </a:schemeClr>
                </a:solidFill>
                <a:latin typeface="Segoe UI" panose="020B0502040204020203" pitchFamily="34" charset="0"/>
                <a:cs typeface="Times New Roman" panose="02020603050405020304" pitchFamily="18" charset="0"/>
              </a:rPr>
              <a:t>Comprender los conceptos y principios de seguridad operacional en la pista.</a:t>
            </a:r>
          </a:p>
          <a:p>
            <a:pPr marL="742950" lvl="1" indent="-285750">
              <a:buSzPts val="1000"/>
              <a:buFont typeface="Symbol" panose="05050102010706020507" pitchFamily="18" charset="2"/>
              <a:buChar char=""/>
              <a:tabLst>
                <a:tab pos="914400" algn="l"/>
              </a:tabLst>
            </a:pPr>
            <a:r>
              <a:rPr lang="es-PE" sz="1300" kern="0" dirty="0">
                <a:solidFill>
                  <a:schemeClr val="accent2">
                    <a:lumMod val="75000"/>
                  </a:schemeClr>
                </a:solidFill>
                <a:latin typeface="Segoe UI" panose="020B0502040204020203" pitchFamily="34" charset="0"/>
                <a:cs typeface="Times New Roman" panose="02020603050405020304" pitchFamily="18" charset="0"/>
              </a:rPr>
              <a:t>Conocer los reglamentos nacionales e internacionales relacionados con RST y seguridad en la pista.</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Familiarizarse con las metodologías de gestión de riesgos y evaluación de peligros.</a:t>
            </a:r>
          </a:p>
          <a:p>
            <a:pPr marL="742950" lvl="1" indent="-285750">
              <a:buSzPts val="1000"/>
              <a:buFont typeface="Symbol" panose="05050102010706020507" pitchFamily="18" charset="2"/>
              <a:buChar char=""/>
              <a:tabLst>
                <a:tab pos="914400" algn="l"/>
              </a:tabLst>
            </a:pPr>
            <a:r>
              <a:rPr lang="es-PE" sz="1300" kern="0" dirty="0">
                <a:solidFill>
                  <a:schemeClr val="accent2">
                    <a:lumMod val="75000"/>
                  </a:schemeClr>
                </a:solidFill>
                <a:latin typeface="Segoe UI" panose="020B0502040204020203" pitchFamily="34" charset="0"/>
                <a:cs typeface="Times New Roman" panose="02020603050405020304" pitchFamily="18" charset="0"/>
              </a:rPr>
              <a:t>Entender la estructura y roles de los diferentes miembros del RST.</a:t>
            </a:r>
          </a:p>
          <a:p>
            <a:pPr marL="342900" indent="-342900">
              <a:buFont typeface="+mj-lt"/>
              <a:buAutoNum type="arabicPeriod"/>
              <a:tabLst>
                <a:tab pos="457200" algn="l"/>
              </a:tabLst>
            </a:pPr>
            <a:r>
              <a:rPr lang="es-PE" sz="1300" b="1" kern="0" dirty="0">
                <a:solidFill>
                  <a:schemeClr val="accent2">
                    <a:lumMod val="75000"/>
                  </a:schemeClr>
                </a:solidFill>
                <a:latin typeface="Segoe UI" panose="020B0502040204020203" pitchFamily="34" charset="0"/>
                <a:cs typeface="Times New Roman" panose="02020603050405020304" pitchFamily="18" charset="0"/>
              </a:rPr>
              <a:t>Comprensión:</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Interpretar datos de seguridad operacional y realizar análisis de tendencias.</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Comprender cómo se clasifican los peligros y se evalúan sus riesgos.</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Explicar las estrategias de mitigación y cómo se aplican en diferentes contextos.</a:t>
            </a:r>
          </a:p>
          <a:p>
            <a:pPr marL="342900" indent="-342900">
              <a:buFont typeface="+mj-lt"/>
              <a:buAutoNum type="arabicPeriod"/>
              <a:tabLst>
                <a:tab pos="457200" algn="l"/>
              </a:tabLst>
            </a:pPr>
            <a:r>
              <a:rPr lang="es-PE" sz="1300" b="1" kern="0" dirty="0">
                <a:latin typeface="Segoe UI" panose="020B0502040204020203" pitchFamily="34" charset="0"/>
                <a:cs typeface="Times New Roman" panose="02020603050405020304" pitchFamily="18" charset="0"/>
              </a:rPr>
              <a:t>Aplicación:</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Aplicar las metodologías de gestión de riesgos para identificar y evaluar peligros.</a:t>
            </a:r>
          </a:p>
          <a:p>
            <a:pPr marL="742950" lvl="1" indent="-285750">
              <a:buSzPts val="1000"/>
              <a:buFont typeface="Symbol" panose="05050102010706020507" pitchFamily="18" charset="2"/>
              <a:buChar char=""/>
              <a:tabLst>
                <a:tab pos="914400" algn="l"/>
              </a:tabLst>
            </a:pPr>
            <a:r>
              <a:rPr lang="es-PE" sz="1300" kern="0" dirty="0">
                <a:solidFill>
                  <a:schemeClr val="accent2">
                    <a:lumMod val="75000"/>
                  </a:schemeClr>
                </a:solidFill>
                <a:latin typeface="Segoe UI" panose="020B0502040204020203" pitchFamily="34" charset="0"/>
                <a:cs typeface="Times New Roman" panose="02020603050405020304" pitchFamily="18" charset="0"/>
              </a:rPr>
              <a:t>Implementar planes de acción detallados y asignar tareas a los responsables.</a:t>
            </a:r>
          </a:p>
          <a:p>
            <a:pPr marL="742950" lvl="1" indent="-285750">
              <a:buSzPts val="1000"/>
              <a:buFont typeface="Symbol" panose="05050102010706020507" pitchFamily="18" charset="2"/>
              <a:buChar char=""/>
              <a:tabLst>
                <a:tab pos="914400" algn="l"/>
              </a:tabLst>
            </a:pPr>
            <a:r>
              <a:rPr lang="es-PE" sz="1300" kern="0" dirty="0">
                <a:solidFill>
                  <a:schemeClr val="accent2">
                    <a:lumMod val="75000"/>
                  </a:schemeClr>
                </a:solidFill>
                <a:latin typeface="Segoe UI" panose="020B0502040204020203" pitchFamily="34" charset="0"/>
                <a:cs typeface="Times New Roman" panose="02020603050405020304" pitchFamily="18" charset="0"/>
              </a:rPr>
              <a:t>Utilizar herramientas de comunicación y colaboración para mantener una comunicación efectiva dentro del RST.</a:t>
            </a:r>
          </a:p>
          <a:p>
            <a:pPr marL="342900" indent="-342900">
              <a:buFont typeface="+mj-lt"/>
              <a:buAutoNum type="arabicPeriod"/>
              <a:tabLst>
                <a:tab pos="457200" algn="l"/>
              </a:tabLst>
            </a:pPr>
            <a:r>
              <a:rPr lang="es-PE" sz="1300" b="1" kern="0" dirty="0">
                <a:latin typeface="Segoe UI" panose="020B0502040204020203" pitchFamily="34" charset="0"/>
                <a:cs typeface="Times New Roman" panose="02020603050405020304" pitchFamily="18" charset="0"/>
              </a:rPr>
              <a:t>Análisis:</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Analizar los datos para identificar patrones y tendencias en la seguridad operacional en la pista.</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Evaluar la efectividad de las estrategias de mitigación y realizar ajustes según sea necesario.</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Interpretar resultados de evaluaciones de riesgos y tomar decisiones basadas en ellos.</a:t>
            </a:r>
          </a:p>
        </p:txBody>
      </p:sp>
    </p:spTree>
    <p:extLst>
      <p:ext uri="{BB962C8B-B14F-4D97-AF65-F5344CB8AC3E}">
        <p14:creationId xmlns:p14="http://schemas.microsoft.com/office/powerpoint/2010/main" val="285725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CF910D-F8A9-8630-29B2-04C29B2230B2}"/>
              </a:ext>
            </a:extLst>
          </p:cNvPr>
          <p:cNvSpPr>
            <a:spLocks noGrp="1"/>
          </p:cNvSpPr>
          <p:nvPr>
            <p:ph type="title"/>
          </p:nvPr>
        </p:nvSpPr>
        <p:spPr>
          <a:xfrm>
            <a:off x="808638" y="386930"/>
            <a:ext cx="9236700" cy="1188950"/>
          </a:xfrm>
        </p:spPr>
        <p:txBody>
          <a:bodyPr anchor="b">
            <a:normAutofit/>
          </a:bodyPr>
          <a:lstStyle/>
          <a:p>
            <a:r>
              <a:rPr lang="es-PE" sz="5400"/>
              <a:t>Competencias relacionadas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2961957-5019-1D11-E332-4A050792A0D4}"/>
              </a:ext>
            </a:extLst>
          </p:cNvPr>
          <p:cNvSpPr>
            <a:spLocks noGrp="1"/>
          </p:cNvSpPr>
          <p:nvPr>
            <p:ph idx="1"/>
          </p:nvPr>
        </p:nvSpPr>
        <p:spPr>
          <a:xfrm>
            <a:off x="699516" y="2296148"/>
            <a:ext cx="10143668" cy="3961705"/>
          </a:xfrm>
        </p:spPr>
        <p:txBody>
          <a:bodyPr vert="horz" lIns="91440" tIns="45720" rIns="91440" bIns="45720" numCol="2" rtlCol="0" anchor="ctr">
            <a:normAutofit/>
          </a:bodyPr>
          <a:lstStyle/>
          <a:p>
            <a:pPr marL="342900" indent="-342900">
              <a:buFont typeface="+mj-lt"/>
              <a:buAutoNum type="arabicPeriod" startAt="5"/>
              <a:tabLst>
                <a:tab pos="457200" algn="l"/>
              </a:tabLst>
            </a:pPr>
            <a:r>
              <a:rPr lang="es-PE" sz="1300" b="1" kern="0" dirty="0">
                <a:latin typeface="Segoe UI" panose="020B0502040204020203" pitchFamily="34" charset="0"/>
                <a:cs typeface="Times New Roman" panose="02020603050405020304" pitchFamily="18" charset="0"/>
              </a:rPr>
              <a:t>Síntesis:</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Diseñar estrategias de mitigación adaptadas a los riesgos identificados en el aeródromo.</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Sintetizar información de diferentes miembros del RST para desarrollar planes de acción integrales.</a:t>
            </a:r>
          </a:p>
          <a:p>
            <a:pPr marL="742950" lvl="1" indent="-285750">
              <a:buSzPts val="1000"/>
              <a:buFont typeface="Symbol" panose="05050102010706020507" pitchFamily="18" charset="2"/>
              <a:buChar char=""/>
              <a:tabLst>
                <a:tab pos="914400" algn="l"/>
              </a:tabLst>
            </a:pPr>
            <a:r>
              <a:rPr lang="es-PE" sz="1300" kern="0" dirty="0">
                <a:solidFill>
                  <a:schemeClr val="accent2">
                    <a:lumMod val="75000"/>
                  </a:schemeClr>
                </a:solidFill>
                <a:latin typeface="Segoe UI" panose="020B0502040204020203" pitchFamily="34" charset="0"/>
                <a:cs typeface="Times New Roman" panose="02020603050405020304" pitchFamily="18" charset="0"/>
              </a:rPr>
              <a:t>Integrar lecciones aprendidas y mejores prácticas en la implementación y mejora continua del RST.</a:t>
            </a:r>
          </a:p>
          <a:p>
            <a:pPr marL="342900" indent="-342900">
              <a:buFont typeface="+mj-lt"/>
              <a:buAutoNum type="arabicPeriod" startAt="5"/>
              <a:tabLst>
                <a:tab pos="457200" algn="l"/>
              </a:tabLst>
            </a:pPr>
            <a:r>
              <a:rPr lang="es-PE" sz="1300" b="1" kern="0" dirty="0">
                <a:latin typeface="Segoe UI" panose="020B0502040204020203" pitchFamily="34" charset="0"/>
                <a:cs typeface="Times New Roman" panose="02020603050405020304" pitchFamily="18" charset="0"/>
              </a:rPr>
              <a:t>Evaluación:</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Evaluar la efectividad de las estrategias de mitigación en función de los indicadores de seguridad.</a:t>
            </a:r>
          </a:p>
          <a:p>
            <a:pPr marL="742950" lvl="1" indent="-285750">
              <a:buSzPts val="1000"/>
              <a:buFont typeface="Symbol" panose="05050102010706020507" pitchFamily="18" charset="2"/>
              <a:buChar char=""/>
              <a:tabLst>
                <a:tab pos="914400" algn="l"/>
              </a:tabLst>
            </a:pPr>
            <a:r>
              <a:rPr lang="es-PE" sz="1300" kern="0" dirty="0">
                <a:solidFill>
                  <a:schemeClr val="accent2">
                    <a:lumMod val="75000"/>
                  </a:schemeClr>
                </a:solidFill>
                <a:latin typeface="Segoe UI" panose="020B0502040204020203" pitchFamily="34" charset="0"/>
                <a:cs typeface="Times New Roman" panose="02020603050405020304" pitchFamily="18" charset="0"/>
              </a:rPr>
              <a:t>Evaluar el cumplimiento de los requisitos y regulaciones por parte del RST.</a:t>
            </a:r>
          </a:p>
          <a:p>
            <a:pPr marL="742950" lvl="1" indent="-285750">
              <a:buSzPts val="1000"/>
              <a:buFont typeface="Symbol" panose="05050102010706020507" pitchFamily="18" charset="2"/>
              <a:buChar char=""/>
              <a:tabLst>
                <a:tab pos="914400" algn="l"/>
              </a:tabLst>
            </a:pPr>
            <a:r>
              <a:rPr lang="es-PE" sz="1300" kern="0" dirty="0">
                <a:solidFill>
                  <a:schemeClr val="accent2">
                    <a:lumMod val="75000"/>
                  </a:schemeClr>
                </a:solidFill>
                <a:latin typeface="Segoe UI" panose="020B0502040204020203" pitchFamily="34" charset="0"/>
                <a:cs typeface="Times New Roman" panose="02020603050405020304" pitchFamily="18" charset="0"/>
              </a:rPr>
              <a:t>Evaluar la contribución de diferentes </a:t>
            </a:r>
            <a:r>
              <a:rPr lang="es-PE" sz="1300" kern="0" dirty="0" err="1">
                <a:solidFill>
                  <a:schemeClr val="accent2">
                    <a:lumMod val="75000"/>
                  </a:schemeClr>
                </a:solidFill>
                <a:latin typeface="Segoe UI" panose="020B0502040204020203" pitchFamily="34" charset="0"/>
                <a:cs typeface="Times New Roman" panose="02020603050405020304" pitchFamily="18" charset="0"/>
              </a:rPr>
              <a:t>stakeholders</a:t>
            </a:r>
            <a:r>
              <a:rPr lang="es-PE" sz="1300" kern="0" dirty="0">
                <a:solidFill>
                  <a:schemeClr val="accent2">
                    <a:lumMod val="75000"/>
                  </a:schemeClr>
                </a:solidFill>
                <a:latin typeface="Segoe UI" panose="020B0502040204020203" pitchFamily="34" charset="0"/>
                <a:cs typeface="Times New Roman" panose="02020603050405020304" pitchFamily="18" charset="0"/>
              </a:rPr>
              <a:t> al RST y la efectividad de sus acciones.</a:t>
            </a:r>
          </a:p>
          <a:p>
            <a:pPr marL="342900" indent="-342900">
              <a:buFont typeface="+mj-lt"/>
              <a:buAutoNum type="arabicPeriod" startAt="5"/>
              <a:tabLst>
                <a:tab pos="457200" algn="l"/>
              </a:tabLst>
            </a:pPr>
            <a:r>
              <a:rPr lang="es-PE" sz="1300" b="1" kern="0" dirty="0">
                <a:latin typeface="Segoe UI" panose="020B0502040204020203" pitchFamily="34" charset="0"/>
                <a:cs typeface="Times New Roman" panose="02020603050405020304" pitchFamily="18" charset="0"/>
              </a:rPr>
              <a:t>Comunicación:</a:t>
            </a:r>
          </a:p>
          <a:p>
            <a:pPr marL="742950" lvl="1" indent="-285750">
              <a:buSzPts val="1000"/>
              <a:buFont typeface="Symbol" panose="05050102010706020507" pitchFamily="18" charset="2"/>
              <a:buChar char=""/>
              <a:tabLst>
                <a:tab pos="914400" algn="l"/>
              </a:tabLst>
            </a:pPr>
            <a:r>
              <a:rPr lang="es-PE" sz="1300" kern="0" dirty="0">
                <a:solidFill>
                  <a:schemeClr val="accent2">
                    <a:lumMod val="75000"/>
                  </a:schemeClr>
                </a:solidFill>
                <a:latin typeface="Segoe UI" panose="020B0502040204020203" pitchFamily="34" charset="0"/>
                <a:cs typeface="Times New Roman" panose="02020603050405020304" pitchFamily="18" charset="0"/>
              </a:rPr>
              <a:t>Comunicar de manera efectiva con diferentes miembros del RST y </a:t>
            </a:r>
            <a:r>
              <a:rPr lang="es-PE" sz="1300" kern="0" dirty="0" err="1">
                <a:solidFill>
                  <a:schemeClr val="accent2">
                    <a:lumMod val="75000"/>
                  </a:schemeClr>
                </a:solidFill>
                <a:latin typeface="Segoe UI" panose="020B0502040204020203" pitchFamily="34" charset="0"/>
                <a:cs typeface="Times New Roman" panose="02020603050405020304" pitchFamily="18" charset="0"/>
              </a:rPr>
              <a:t>stakeholders</a:t>
            </a:r>
            <a:r>
              <a:rPr lang="es-PE" sz="1300" kern="0" dirty="0">
                <a:solidFill>
                  <a:schemeClr val="accent2">
                    <a:lumMod val="75000"/>
                  </a:schemeClr>
                </a:solidFill>
                <a:latin typeface="Segoe UI" panose="020B0502040204020203" pitchFamily="34" charset="0"/>
                <a:cs typeface="Times New Roman" panose="02020603050405020304" pitchFamily="18" charset="0"/>
              </a:rPr>
              <a:t> externos.</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Explicar claramente los resultados de análisis de riesgos y estrategias de mitigación.</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Facilitar la comunicación entre el ATC y otros </a:t>
            </a:r>
            <a:r>
              <a:rPr lang="es-PE" sz="1300" kern="0" dirty="0" err="1">
                <a:latin typeface="Segoe UI" panose="020B0502040204020203" pitchFamily="34" charset="0"/>
                <a:cs typeface="Times New Roman" panose="02020603050405020304" pitchFamily="18" charset="0"/>
              </a:rPr>
              <a:t>stakeholders</a:t>
            </a:r>
            <a:r>
              <a:rPr lang="es-PE" sz="1300" kern="0" dirty="0">
                <a:latin typeface="Segoe UI" panose="020B0502040204020203" pitchFamily="34" charset="0"/>
                <a:cs typeface="Times New Roman" panose="02020603050405020304" pitchFamily="18" charset="0"/>
              </a:rPr>
              <a:t> para la implementación efectiva del RST.</a:t>
            </a:r>
          </a:p>
          <a:p>
            <a:pPr marL="342900" indent="-342900">
              <a:buFont typeface="+mj-lt"/>
              <a:buAutoNum type="arabicPeriod" startAt="5"/>
              <a:tabLst>
                <a:tab pos="457200" algn="l"/>
              </a:tabLst>
            </a:pPr>
            <a:r>
              <a:rPr lang="es-PE" sz="1300" b="1" kern="0" dirty="0">
                <a:latin typeface="Segoe UI" panose="020B0502040204020203" pitchFamily="34" charset="0"/>
                <a:cs typeface="Times New Roman" panose="02020603050405020304" pitchFamily="18" charset="0"/>
              </a:rPr>
              <a:t>Colaboración:</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Colaborar con otros miembros del RST para desarrollar y ejecutar planes de acción.</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Trabajar en equipo para identificar peligros, evaluar riesgos y tomar decisiones.</a:t>
            </a:r>
          </a:p>
          <a:p>
            <a:pPr marL="742950" lvl="1" indent="-285750">
              <a:buSzPts val="1000"/>
              <a:buFont typeface="Symbol" panose="05050102010706020507" pitchFamily="18" charset="2"/>
              <a:buChar char=""/>
              <a:tabLst>
                <a:tab pos="914400" algn="l"/>
              </a:tabLst>
            </a:pPr>
            <a:r>
              <a:rPr lang="es-PE" sz="1300" kern="0" dirty="0">
                <a:latin typeface="Segoe UI" panose="020B0502040204020203" pitchFamily="34" charset="0"/>
                <a:cs typeface="Times New Roman" panose="02020603050405020304" pitchFamily="18" charset="0"/>
              </a:rPr>
              <a:t>Colaborar con ATC y otras partes interesadas para asegurar la contribución efectiva al RST.</a:t>
            </a:r>
          </a:p>
          <a:p>
            <a:pPr marL="342900" indent="-342900">
              <a:buFont typeface="+mj-lt"/>
              <a:buAutoNum type="arabicPeriod" startAt="5"/>
              <a:tabLst>
                <a:tab pos="457200" algn="l"/>
              </a:tabLst>
            </a:pPr>
            <a:endParaRPr lang="es-PE" sz="1300" b="1" kern="0" dirty="0">
              <a:latin typeface="Segoe UI" panose="020B0502040204020203" pitchFamily="34" charset="0"/>
              <a:cs typeface="Times New Roman" panose="02020603050405020304" pitchFamily="18" charset="0"/>
            </a:endParaRPr>
          </a:p>
        </p:txBody>
      </p:sp>
    </p:spTree>
    <p:extLst>
      <p:ext uri="{BB962C8B-B14F-4D97-AF65-F5344CB8AC3E}">
        <p14:creationId xmlns:p14="http://schemas.microsoft.com/office/powerpoint/2010/main" val="3924386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3B3716-FF57-A38E-32AD-D4D61C3B4618}"/>
              </a:ext>
            </a:extLst>
          </p:cNvPr>
          <p:cNvSpPr>
            <a:spLocks noGrp="1"/>
          </p:cNvSpPr>
          <p:nvPr>
            <p:ph type="title"/>
          </p:nvPr>
        </p:nvSpPr>
        <p:spPr>
          <a:xfrm>
            <a:off x="645065" y="1463040"/>
            <a:ext cx="3796306" cy="2690949"/>
          </a:xfrm>
        </p:spPr>
        <p:txBody>
          <a:bodyPr anchor="t">
            <a:normAutofit/>
          </a:bodyPr>
          <a:lstStyle/>
          <a:p>
            <a:pPr>
              <a:spcBef>
                <a:spcPts val="1500"/>
              </a:spcBef>
              <a:spcAft>
                <a:spcPts val="1500"/>
              </a:spcAft>
            </a:pPr>
            <a:r>
              <a:rPr lang="es-PE" sz="3400" b="1" kern="0">
                <a:effectLst/>
                <a:latin typeface="Segoe UI" panose="020B0502040204020203" pitchFamily="34" charset="0"/>
                <a:ea typeface="Times New Roman" panose="02020603050405020304" pitchFamily="18" charset="0"/>
                <a:cs typeface="Times New Roman" panose="02020603050405020304" pitchFamily="18" charset="0"/>
              </a:rPr>
              <a:t>Estructura Propuesta del Curso: Seguridad Operacional en la Pista y RST</a:t>
            </a:r>
            <a:endParaRPr lang="es-PE" sz="3400" kern="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4"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37E2C29-BB93-75F8-96E2-7A29F2D003C8}"/>
              </a:ext>
            </a:extLst>
          </p:cNvPr>
          <p:cNvSpPr>
            <a:spLocks noGrp="1"/>
          </p:cNvSpPr>
          <p:nvPr>
            <p:ph idx="1"/>
          </p:nvPr>
        </p:nvSpPr>
        <p:spPr>
          <a:xfrm>
            <a:off x="5656218" y="914401"/>
            <a:ext cx="5542387" cy="4849086"/>
          </a:xfrm>
        </p:spPr>
        <p:txBody>
          <a:bodyPr anchor="ctr">
            <a:noAutofit/>
          </a:bodyPr>
          <a:lstStyle/>
          <a:p>
            <a:pPr>
              <a:spcBef>
                <a:spcPts val="1200"/>
              </a:spcBef>
              <a:spcAft>
                <a:spcPts val="600"/>
              </a:spcAft>
            </a:pPr>
            <a:r>
              <a:rPr lang="es-PE" sz="2000" b="1" kern="0" dirty="0">
                <a:effectLst/>
                <a:latin typeface="Segoe UI" panose="020B0502040204020203" pitchFamily="34" charset="0"/>
                <a:ea typeface="Times New Roman" panose="02020603050405020304" pitchFamily="18" charset="0"/>
                <a:cs typeface="Times New Roman" panose="02020603050405020304" pitchFamily="18" charset="0"/>
              </a:rPr>
              <a:t>Módulo 1: Introducción a la Seguridad Operacional en la Pista y el RST</a:t>
            </a:r>
          </a:p>
          <a:p>
            <a:pPr marL="800100" lvl="1" indent="-342900">
              <a:lnSpc>
                <a:spcPct val="107000"/>
              </a:lnSpc>
              <a:spcBef>
                <a:spcPts val="0"/>
              </a:spcBef>
              <a:buSzPts val="1000"/>
              <a:buFont typeface="Symbol" panose="05050102010706020507" pitchFamily="18" charset="2"/>
              <a:buChar char=""/>
              <a:tabLst>
                <a:tab pos="457200" algn="l"/>
              </a:tabLst>
            </a:pPr>
            <a:r>
              <a:rPr lang="es-PE" sz="1600" kern="0" dirty="0">
                <a:latin typeface="Segoe UI" panose="020B0502040204020203" pitchFamily="34" charset="0"/>
                <a:cs typeface="Times New Roman" panose="02020603050405020304" pitchFamily="18" charset="0"/>
              </a:rPr>
              <a:t>Explicar el contexto y la importancia de la seguridad operacional en la pista y el RST.</a:t>
            </a:r>
          </a:p>
          <a:p>
            <a:pPr marL="800100" lvl="1" indent="-342900">
              <a:lnSpc>
                <a:spcPct val="107000"/>
              </a:lnSpc>
              <a:spcBef>
                <a:spcPts val="0"/>
              </a:spcBef>
              <a:buSzPts val="1000"/>
              <a:buFont typeface="Symbol" panose="05050102010706020507" pitchFamily="18" charset="2"/>
              <a:buChar char=""/>
              <a:tabLst>
                <a:tab pos="457200" algn="l"/>
              </a:tabLst>
            </a:pPr>
            <a:r>
              <a:rPr lang="es-PE" sz="1600" kern="0" dirty="0">
                <a:latin typeface="Segoe UI" panose="020B0502040204020203" pitchFamily="34" charset="0"/>
                <a:cs typeface="Times New Roman" panose="02020603050405020304" pitchFamily="18" charset="0"/>
              </a:rPr>
              <a:t>Identificar los conceptos clave relacionados con la seguridad operacional en la pista y el RST.</a:t>
            </a:r>
          </a:p>
          <a:p>
            <a:pPr>
              <a:spcBef>
                <a:spcPts val="1200"/>
              </a:spcBef>
              <a:spcAft>
                <a:spcPts val="600"/>
              </a:spcAft>
            </a:pPr>
            <a:r>
              <a:rPr lang="es-PE" sz="2000" b="1" kern="0" dirty="0">
                <a:latin typeface="Segoe UI" panose="020B0502040204020203" pitchFamily="34" charset="0"/>
                <a:cs typeface="Times New Roman" panose="02020603050405020304" pitchFamily="18" charset="0"/>
              </a:rPr>
              <a:t>Módulo 2: Marco Regulatorio y Normativo de la Seguridad Operacional en la Pista</a:t>
            </a:r>
          </a:p>
          <a:p>
            <a:pPr marL="800100" lvl="1" indent="-342900">
              <a:lnSpc>
                <a:spcPct val="107000"/>
              </a:lnSpc>
              <a:spcBef>
                <a:spcPts val="0"/>
              </a:spcBef>
              <a:spcAft>
                <a:spcPts val="600"/>
              </a:spcAft>
              <a:buSzPts val="1000"/>
              <a:buFont typeface="Symbol" panose="05050102010706020507" pitchFamily="18" charset="2"/>
              <a:buChar char=""/>
              <a:tabLst>
                <a:tab pos="457200" algn="l"/>
              </a:tabLst>
            </a:pPr>
            <a:r>
              <a:rPr lang="es-PE" sz="1600" kern="0" dirty="0">
                <a:latin typeface="Segoe UI" panose="020B0502040204020203" pitchFamily="34" charset="0"/>
                <a:cs typeface="Times New Roman" panose="02020603050405020304" pitchFamily="18" charset="0"/>
              </a:rPr>
              <a:t>Identificar los documentos y regulaciones relevantes para la seguridad operacional en la pista y el RST.</a:t>
            </a:r>
          </a:p>
          <a:p>
            <a:pPr marL="800100" lvl="1" indent="-342900">
              <a:lnSpc>
                <a:spcPct val="107000"/>
              </a:lnSpc>
              <a:spcBef>
                <a:spcPts val="0"/>
              </a:spcBef>
              <a:spcAft>
                <a:spcPts val="600"/>
              </a:spcAft>
              <a:buSzPts val="1000"/>
              <a:buFont typeface="Symbol" panose="05050102010706020507" pitchFamily="18" charset="2"/>
              <a:buChar char=""/>
              <a:tabLst>
                <a:tab pos="457200" algn="l"/>
              </a:tabLst>
            </a:pPr>
            <a:r>
              <a:rPr lang="es-PE" sz="1600" kern="0" dirty="0">
                <a:latin typeface="Segoe UI" panose="020B0502040204020203" pitchFamily="34" charset="0"/>
                <a:cs typeface="Times New Roman" panose="02020603050405020304" pitchFamily="18" charset="0"/>
              </a:rPr>
              <a:t>Interpretar los requisitos de seguridad operacional en la pista y el RST.</a:t>
            </a:r>
          </a:p>
          <a:p>
            <a:pPr marL="0" indent="0">
              <a:spcBef>
                <a:spcPts val="600"/>
              </a:spcBef>
              <a:spcAft>
                <a:spcPts val="600"/>
              </a:spcAft>
              <a:buNone/>
            </a:pPr>
            <a:endParaRPr lang="es-PE" sz="1800" dirty="0"/>
          </a:p>
        </p:txBody>
      </p:sp>
    </p:spTree>
    <p:extLst>
      <p:ext uri="{BB962C8B-B14F-4D97-AF65-F5344CB8AC3E}">
        <p14:creationId xmlns:p14="http://schemas.microsoft.com/office/powerpoint/2010/main" val="362152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6AB33354-5302-409E-90BF-4E7A98AFB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3B3716-FF57-A38E-32AD-D4D61C3B4618}"/>
              </a:ext>
            </a:extLst>
          </p:cNvPr>
          <p:cNvSpPr>
            <a:spLocks noGrp="1"/>
          </p:cNvSpPr>
          <p:nvPr>
            <p:ph type="title"/>
          </p:nvPr>
        </p:nvSpPr>
        <p:spPr>
          <a:xfrm>
            <a:off x="645065" y="1165014"/>
            <a:ext cx="3796306" cy="4666206"/>
          </a:xfrm>
        </p:spPr>
        <p:txBody>
          <a:bodyPr anchor="ctr">
            <a:normAutofit/>
          </a:bodyPr>
          <a:lstStyle/>
          <a:p>
            <a:pPr>
              <a:spcBef>
                <a:spcPts val="1500"/>
              </a:spcBef>
              <a:spcAft>
                <a:spcPts val="1500"/>
              </a:spcAft>
            </a:pPr>
            <a:r>
              <a:rPr lang="es-PE" b="1" kern="0">
                <a:effectLst/>
                <a:latin typeface="Segoe UI" panose="020B0502040204020203" pitchFamily="34" charset="0"/>
                <a:ea typeface="Times New Roman" panose="02020603050405020304" pitchFamily="18" charset="0"/>
                <a:cs typeface="Times New Roman" panose="02020603050405020304" pitchFamily="18" charset="0"/>
              </a:rPr>
              <a:t>Estructura Propuesta del Curso: Seguridad Operacional en la Pista y RST</a:t>
            </a:r>
            <a:endParaRPr lang="es-PE" kern="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9" name="Group 18">
            <a:extLst>
              <a:ext uri="{FF2B5EF4-FFF2-40B4-BE49-F238E27FC236}">
                <a16:creationId xmlns:a16="http://schemas.microsoft.com/office/drawing/2014/main" id="{0C66A8B6-1F6E-4FCC-93B9-B9986B6FD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576" y="5945955"/>
            <a:ext cx="12109423" cy="525780"/>
            <a:chOff x="82576" y="5945955"/>
            <a:chExt cx="12109423" cy="525780"/>
          </a:xfrm>
        </p:grpSpPr>
        <p:sp>
          <p:nvSpPr>
            <p:cNvPr id="20" name="Rectangle 19">
              <a:extLst>
                <a:ext uri="{FF2B5EF4-FFF2-40B4-BE49-F238E27FC236}">
                  <a16:creationId xmlns:a16="http://schemas.microsoft.com/office/drawing/2014/main" id="{CAF7C4FD-65AD-4BBE-886A-D2E923F94C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36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BA8278B-6DF7-481F-B1FA-FFE7D6C3C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22">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37E2C29-BB93-75F8-96E2-7A29F2D003C8}"/>
              </a:ext>
            </a:extLst>
          </p:cNvPr>
          <p:cNvSpPr>
            <a:spLocks noGrp="1"/>
          </p:cNvSpPr>
          <p:nvPr>
            <p:ph idx="1"/>
          </p:nvPr>
        </p:nvSpPr>
        <p:spPr>
          <a:xfrm>
            <a:off x="5577840" y="1165014"/>
            <a:ext cx="5625253" cy="4666206"/>
          </a:xfrm>
        </p:spPr>
        <p:txBody>
          <a:bodyPr anchor="ctr">
            <a:normAutofit/>
          </a:bodyPr>
          <a:lstStyle/>
          <a:p>
            <a:pPr>
              <a:spcBef>
                <a:spcPts val="1200"/>
              </a:spcBef>
              <a:spcAft>
                <a:spcPts val="600"/>
              </a:spcAft>
            </a:pPr>
            <a:r>
              <a:rPr lang="es-PE" sz="2000" b="1" kern="0" dirty="0">
                <a:latin typeface="Segoe UI" panose="020B0502040204020203" pitchFamily="34" charset="0"/>
                <a:cs typeface="Times New Roman" panose="02020603050405020304" pitchFamily="18" charset="0"/>
              </a:rPr>
              <a:t>Módulo 3: Implementación y Mantenimiento Efectivo del RST</a:t>
            </a:r>
          </a:p>
          <a:p>
            <a:pPr marL="800100" lvl="1" indent="-342900">
              <a:lnSpc>
                <a:spcPct val="107000"/>
              </a:lnSpc>
              <a:spcBef>
                <a:spcPts val="0"/>
              </a:spcBef>
              <a:spcAft>
                <a:spcPts val="600"/>
              </a:spcAft>
              <a:buSzPts val="1000"/>
              <a:buFont typeface="Symbol" panose="05050102010706020507" pitchFamily="18" charset="2"/>
              <a:buChar char=""/>
              <a:tabLst>
                <a:tab pos="457200" algn="l"/>
              </a:tabLst>
            </a:pPr>
            <a:r>
              <a:rPr lang="es-PE" sz="1600" kern="0" dirty="0">
                <a:latin typeface="Segoe UI" panose="020B0502040204020203" pitchFamily="34" charset="0"/>
                <a:cs typeface="Times New Roman" panose="02020603050405020304" pitchFamily="18" charset="0"/>
              </a:rPr>
              <a:t>Identificar los pasos y procesos necesarios para implementar y mantener un RST efectivo.</a:t>
            </a:r>
          </a:p>
          <a:p>
            <a:pPr marL="800100" lvl="1" indent="-342900">
              <a:lnSpc>
                <a:spcPct val="107000"/>
              </a:lnSpc>
              <a:spcBef>
                <a:spcPts val="0"/>
              </a:spcBef>
              <a:spcAft>
                <a:spcPts val="600"/>
              </a:spcAft>
              <a:buSzPts val="1000"/>
              <a:buFont typeface="Symbol" panose="05050102010706020507" pitchFamily="18" charset="2"/>
              <a:buChar char=""/>
              <a:tabLst>
                <a:tab pos="457200" algn="l"/>
              </a:tabLst>
            </a:pPr>
            <a:r>
              <a:rPr lang="es-PE" sz="1600" kern="0" dirty="0">
                <a:latin typeface="Segoe UI" panose="020B0502040204020203" pitchFamily="34" charset="0"/>
                <a:cs typeface="Times New Roman" panose="02020603050405020304" pitchFamily="18" charset="0"/>
              </a:rPr>
              <a:t>Desarrollar y mantener Términos de Referencia (</a:t>
            </a:r>
            <a:r>
              <a:rPr lang="es-PE" sz="1600" kern="0" dirty="0" err="1">
                <a:latin typeface="Segoe UI" panose="020B0502040204020203" pitchFamily="34" charset="0"/>
                <a:cs typeface="Times New Roman" panose="02020603050405020304" pitchFamily="18" charset="0"/>
              </a:rPr>
              <a:t>ToR</a:t>
            </a:r>
            <a:r>
              <a:rPr lang="es-PE" sz="1600" kern="0" dirty="0">
                <a:latin typeface="Segoe UI" panose="020B0502040204020203" pitchFamily="34" charset="0"/>
                <a:cs typeface="Times New Roman" panose="02020603050405020304" pitchFamily="18" charset="0"/>
              </a:rPr>
              <a:t>) para un RST.</a:t>
            </a:r>
          </a:p>
          <a:p>
            <a:pPr>
              <a:spcBef>
                <a:spcPts val="1200"/>
              </a:spcBef>
              <a:spcAft>
                <a:spcPts val="600"/>
              </a:spcAft>
            </a:pPr>
            <a:r>
              <a:rPr lang="es-PE" sz="2000" b="1" kern="0" dirty="0">
                <a:latin typeface="Segoe UI" panose="020B0502040204020203" pitchFamily="34" charset="0"/>
                <a:cs typeface="Times New Roman" panose="02020603050405020304" pitchFamily="18" charset="0"/>
              </a:rPr>
              <a:t>Módulo 4: Evaluación y Mejora Continua del RST</a:t>
            </a:r>
          </a:p>
          <a:p>
            <a:pPr marL="800100" lvl="1" indent="-342900">
              <a:lnSpc>
                <a:spcPct val="107000"/>
              </a:lnSpc>
              <a:spcBef>
                <a:spcPts val="0"/>
              </a:spcBef>
              <a:spcAft>
                <a:spcPts val="600"/>
              </a:spcAft>
              <a:buSzPts val="1000"/>
              <a:buFont typeface="Symbol" panose="05050102010706020507" pitchFamily="18" charset="2"/>
              <a:buChar char=""/>
              <a:tabLst>
                <a:tab pos="457200" algn="l"/>
              </a:tabLst>
            </a:pPr>
            <a:r>
              <a:rPr lang="es-PE" sz="1600" kern="0" dirty="0">
                <a:latin typeface="Segoe UI" panose="020B0502040204020203" pitchFamily="34" charset="0"/>
                <a:cs typeface="Times New Roman" panose="02020603050405020304" pitchFamily="18" charset="0"/>
              </a:rPr>
              <a:t>Evaluar la efectividad del RST</a:t>
            </a:r>
          </a:p>
          <a:p>
            <a:pPr marL="800100" lvl="1" indent="-342900">
              <a:lnSpc>
                <a:spcPct val="107000"/>
              </a:lnSpc>
              <a:spcBef>
                <a:spcPts val="0"/>
              </a:spcBef>
              <a:spcAft>
                <a:spcPts val="600"/>
              </a:spcAft>
              <a:buSzPts val="1000"/>
              <a:buFont typeface="Symbol" panose="05050102010706020507" pitchFamily="18" charset="2"/>
              <a:buChar char=""/>
              <a:tabLst>
                <a:tab pos="457200" algn="l"/>
              </a:tabLst>
            </a:pPr>
            <a:r>
              <a:rPr lang="es-PE" sz="1600" kern="0" dirty="0">
                <a:latin typeface="Segoe UI" panose="020B0502040204020203" pitchFamily="34" charset="0"/>
                <a:cs typeface="Times New Roman" panose="02020603050405020304" pitchFamily="18" charset="0"/>
              </a:rPr>
              <a:t>Identificar áreas de mejora en el RST y aplicar procesos de mejora continua.</a:t>
            </a:r>
          </a:p>
        </p:txBody>
      </p:sp>
    </p:spTree>
    <p:extLst>
      <p:ext uri="{BB962C8B-B14F-4D97-AF65-F5344CB8AC3E}">
        <p14:creationId xmlns:p14="http://schemas.microsoft.com/office/powerpoint/2010/main" val="789603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B33354-5302-409E-90BF-4E7A98AFB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3B3716-FF57-A38E-32AD-D4D61C3B4618}"/>
              </a:ext>
            </a:extLst>
          </p:cNvPr>
          <p:cNvSpPr>
            <a:spLocks noGrp="1"/>
          </p:cNvSpPr>
          <p:nvPr>
            <p:ph type="title"/>
          </p:nvPr>
        </p:nvSpPr>
        <p:spPr>
          <a:xfrm>
            <a:off x="645065" y="1165014"/>
            <a:ext cx="3796306" cy="4666206"/>
          </a:xfrm>
        </p:spPr>
        <p:txBody>
          <a:bodyPr anchor="ctr">
            <a:normAutofit/>
          </a:bodyPr>
          <a:lstStyle/>
          <a:p>
            <a:pPr>
              <a:spcBef>
                <a:spcPts val="1500"/>
              </a:spcBef>
              <a:spcAft>
                <a:spcPts val="1500"/>
              </a:spcAft>
            </a:pPr>
            <a:r>
              <a:rPr lang="es-PE" b="1" kern="0">
                <a:effectLst/>
                <a:latin typeface="Segoe UI" panose="020B0502040204020203" pitchFamily="34" charset="0"/>
                <a:ea typeface="Times New Roman" panose="02020603050405020304" pitchFamily="18" charset="0"/>
                <a:cs typeface="Times New Roman" panose="02020603050405020304" pitchFamily="18" charset="0"/>
              </a:rPr>
              <a:t>Estructura Propuesta del Curso: Seguridad Operacional en la Pista y RST</a:t>
            </a:r>
            <a:endParaRPr lang="es-PE" kern="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0" name="Group 9">
            <a:extLst>
              <a:ext uri="{FF2B5EF4-FFF2-40B4-BE49-F238E27FC236}">
                <a16:creationId xmlns:a16="http://schemas.microsoft.com/office/drawing/2014/main" id="{0C66A8B6-1F6E-4FCC-93B9-B9986B6FD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576" y="5945955"/>
            <a:ext cx="12109423" cy="525780"/>
            <a:chOff x="82576" y="5945955"/>
            <a:chExt cx="12109423" cy="525780"/>
          </a:xfrm>
        </p:grpSpPr>
        <p:sp>
          <p:nvSpPr>
            <p:cNvPr id="11" name="Rectangle 10">
              <a:extLst>
                <a:ext uri="{FF2B5EF4-FFF2-40B4-BE49-F238E27FC236}">
                  <a16:creationId xmlns:a16="http://schemas.microsoft.com/office/drawing/2014/main" id="{CAF7C4FD-65AD-4BBE-886A-D2E923F94C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36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BA8278B-6DF7-481F-B1FA-FFE7D6C3C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37E2C29-BB93-75F8-96E2-7A29F2D003C8}"/>
              </a:ext>
            </a:extLst>
          </p:cNvPr>
          <p:cNvSpPr>
            <a:spLocks noGrp="1"/>
          </p:cNvSpPr>
          <p:nvPr>
            <p:ph idx="1"/>
          </p:nvPr>
        </p:nvSpPr>
        <p:spPr>
          <a:xfrm>
            <a:off x="5577840" y="1165014"/>
            <a:ext cx="5625253" cy="4666206"/>
          </a:xfrm>
        </p:spPr>
        <p:txBody>
          <a:bodyPr anchor="ctr">
            <a:normAutofit/>
          </a:bodyPr>
          <a:lstStyle/>
          <a:p>
            <a:pPr>
              <a:spcBef>
                <a:spcPts val="600"/>
              </a:spcBef>
              <a:spcAft>
                <a:spcPts val="600"/>
              </a:spcAft>
            </a:pPr>
            <a:r>
              <a:rPr lang="es-PE" sz="2000" b="1" kern="0" dirty="0">
                <a:effectLst/>
                <a:latin typeface="Segoe UI" panose="020B0502040204020203" pitchFamily="34" charset="0"/>
                <a:ea typeface="Times New Roman" panose="02020603050405020304" pitchFamily="18" charset="0"/>
                <a:cs typeface="Times New Roman" panose="02020603050405020304" pitchFamily="18" charset="0"/>
              </a:rPr>
              <a:t>Módulo 5: Colaboración y Comunicación Efectiva en el RST</a:t>
            </a:r>
          </a:p>
          <a:p>
            <a:pPr marL="800100" lvl="1" indent="-342900">
              <a:lnSpc>
                <a:spcPct val="107000"/>
              </a:lnSpc>
              <a:spcBef>
                <a:spcPts val="0"/>
              </a:spcBef>
              <a:spcAft>
                <a:spcPts val="600"/>
              </a:spcAft>
              <a:buSzPts val="1000"/>
              <a:buFont typeface="Symbol" panose="05050102010706020507" pitchFamily="18" charset="2"/>
              <a:buChar char=""/>
              <a:tabLst>
                <a:tab pos="457200" algn="l"/>
              </a:tabLst>
            </a:pPr>
            <a:r>
              <a:rPr lang="es-PE" sz="1600" kern="0" dirty="0">
                <a:latin typeface="Segoe UI" panose="020B0502040204020203" pitchFamily="34" charset="0"/>
                <a:cs typeface="Times New Roman" panose="02020603050405020304" pitchFamily="18" charset="0"/>
              </a:rPr>
              <a:t>Explicar la importancia de la colaboración y comunicación efectiva entre los diferentes actores involucrados en el RST.</a:t>
            </a:r>
          </a:p>
          <a:p>
            <a:pPr marL="800100" lvl="1" indent="-342900">
              <a:lnSpc>
                <a:spcPct val="107000"/>
              </a:lnSpc>
              <a:spcBef>
                <a:spcPts val="0"/>
              </a:spcBef>
              <a:spcAft>
                <a:spcPts val="600"/>
              </a:spcAft>
              <a:buSzPts val="1000"/>
              <a:buFont typeface="Symbol" panose="05050102010706020507" pitchFamily="18" charset="2"/>
              <a:buChar char=""/>
              <a:tabLst>
                <a:tab pos="457200" algn="l"/>
              </a:tabLst>
            </a:pPr>
            <a:r>
              <a:rPr lang="es-PE" sz="1600" kern="0" dirty="0">
                <a:latin typeface="Segoe UI" panose="020B0502040204020203" pitchFamily="34" charset="0"/>
                <a:cs typeface="Times New Roman" panose="02020603050405020304" pitchFamily="18" charset="0"/>
              </a:rPr>
              <a:t>Estructurar canales de comunicación eficientes y participar activamente en la colaboración del RST.</a:t>
            </a:r>
          </a:p>
          <a:p>
            <a:pPr>
              <a:spcBef>
                <a:spcPts val="600"/>
              </a:spcBef>
              <a:spcAft>
                <a:spcPts val="600"/>
              </a:spcAft>
            </a:pPr>
            <a:r>
              <a:rPr lang="es-PE" sz="2000" b="1" kern="0" dirty="0">
                <a:solidFill>
                  <a:schemeClr val="bg1">
                    <a:lumMod val="50000"/>
                  </a:schemeClr>
                </a:solidFill>
                <a:effectLst/>
                <a:latin typeface="Segoe UI" panose="020B0502040204020203" pitchFamily="34" charset="0"/>
                <a:ea typeface="Times New Roman" panose="02020603050405020304" pitchFamily="18" charset="0"/>
                <a:cs typeface="Times New Roman" panose="02020603050405020304" pitchFamily="18" charset="0"/>
              </a:rPr>
              <a:t>[Módulo 6: RST x SMS]</a:t>
            </a:r>
            <a:endParaRPr lang="es-PE" sz="2000" kern="100" dirty="0">
              <a:solidFill>
                <a:schemeClr val="bg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SzPts val="1000"/>
              <a:buFont typeface="Symbol" panose="05050102010706020507" pitchFamily="18" charset="2"/>
              <a:buChar char=""/>
              <a:tabLst>
                <a:tab pos="457200" algn="l"/>
              </a:tabLst>
            </a:pPr>
            <a:r>
              <a:rPr lang="es-PE" sz="1600" kern="0" dirty="0">
                <a:solidFill>
                  <a:schemeClr val="bg1">
                    <a:lumMod val="50000"/>
                  </a:schemeClr>
                </a:solidFill>
                <a:latin typeface="Segoe UI" panose="020B0502040204020203" pitchFamily="34" charset="0"/>
                <a:cs typeface="Times New Roman" panose="02020603050405020304" pitchFamily="18" charset="0"/>
              </a:rPr>
              <a:t>Explicar la interface entre el RST y el SMS de la organización.</a:t>
            </a:r>
          </a:p>
          <a:p>
            <a:pPr marL="800100" lvl="1" indent="-342900">
              <a:lnSpc>
                <a:spcPct val="107000"/>
              </a:lnSpc>
              <a:spcBef>
                <a:spcPts val="0"/>
              </a:spcBef>
              <a:buSzPts val="1000"/>
              <a:buFont typeface="Symbol" panose="05050102010706020507" pitchFamily="18" charset="2"/>
              <a:buChar char=""/>
              <a:tabLst>
                <a:tab pos="457200" algn="l"/>
              </a:tabLst>
            </a:pPr>
            <a:r>
              <a:rPr lang="es-PE" sz="1600" kern="0" dirty="0">
                <a:solidFill>
                  <a:schemeClr val="bg1">
                    <a:lumMod val="50000"/>
                  </a:schemeClr>
                </a:solidFill>
                <a:latin typeface="Segoe UI" panose="020B0502040204020203" pitchFamily="34" charset="0"/>
                <a:cs typeface="Times New Roman" panose="02020603050405020304" pitchFamily="18" charset="0"/>
              </a:rPr>
              <a:t>Implementar los procesos del SMS relacionados a la identificación de peligros y gestión de riesgos al RST.</a:t>
            </a:r>
          </a:p>
          <a:p>
            <a:pPr marL="0" indent="0">
              <a:spcBef>
                <a:spcPts val="600"/>
              </a:spcBef>
              <a:spcAft>
                <a:spcPts val="600"/>
              </a:spcAft>
              <a:buNone/>
            </a:pPr>
            <a:endParaRPr lang="es-PE" sz="2000" dirty="0"/>
          </a:p>
        </p:txBody>
      </p:sp>
    </p:spTree>
    <p:extLst>
      <p:ext uri="{BB962C8B-B14F-4D97-AF65-F5344CB8AC3E}">
        <p14:creationId xmlns:p14="http://schemas.microsoft.com/office/powerpoint/2010/main" val="414041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25">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7" name="Arc 27">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D95D63-49C2-5CD9-C9FE-81E012408D59}"/>
              </a:ext>
            </a:extLst>
          </p:cNvPr>
          <p:cNvSpPr>
            <a:spLocks noGrp="1"/>
          </p:cNvSpPr>
          <p:nvPr>
            <p:ph type="title"/>
          </p:nvPr>
        </p:nvSpPr>
        <p:spPr>
          <a:xfrm>
            <a:off x="5894962" y="479493"/>
            <a:ext cx="5458838" cy="1325563"/>
          </a:xfrm>
        </p:spPr>
        <p:txBody>
          <a:bodyPr>
            <a:normAutofit/>
          </a:bodyPr>
          <a:lstStyle/>
          <a:p>
            <a:r>
              <a:rPr lang="es-PE" dirty="0"/>
              <a:t>Características del Curso propuesto</a:t>
            </a:r>
          </a:p>
        </p:txBody>
      </p:sp>
      <p:sp>
        <p:nvSpPr>
          <p:cNvPr id="38" name="Freeform: Shape 29">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Education">
            <a:extLst>
              <a:ext uri="{FF2B5EF4-FFF2-40B4-BE49-F238E27FC236}">
                <a16:creationId xmlns:a16="http://schemas.microsoft.com/office/drawing/2014/main" id="{5B30A0F5-FEB8-16BF-6E3F-DF4D85896D9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182" y="955437"/>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graphicFrame>
        <p:nvGraphicFramePr>
          <p:cNvPr id="42" name="Content Placeholder 2">
            <a:extLst>
              <a:ext uri="{FF2B5EF4-FFF2-40B4-BE49-F238E27FC236}">
                <a16:creationId xmlns:a16="http://schemas.microsoft.com/office/drawing/2014/main" id="{13BFBE58-0A6B-01CC-1E36-BC0B03ECA54B}"/>
              </a:ext>
            </a:extLst>
          </p:cNvPr>
          <p:cNvGraphicFramePr>
            <a:graphicFrameLocks noGrp="1"/>
          </p:cNvGraphicFramePr>
          <p:nvPr>
            <p:ph idx="1"/>
            <p:extLst>
              <p:ext uri="{D42A27DB-BD31-4B8C-83A1-F6EECF244321}">
                <p14:modId xmlns:p14="http://schemas.microsoft.com/office/powerpoint/2010/main" val="1888426473"/>
              </p:ext>
            </p:extLst>
          </p:nvPr>
        </p:nvGraphicFramePr>
        <p:xfrm>
          <a:off x="5894962" y="1984443"/>
          <a:ext cx="5458838" cy="41925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5354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CC81228-CEA3-402B-B8E5-688F5BFA7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Arc 10">
            <a:extLst>
              <a:ext uri="{FF2B5EF4-FFF2-40B4-BE49-F238E27FC236}">
                <a16:creationId xmlns:a16="http://schemas.microsoft.com/office/drawing/2014/main" id="{BC0916B8-FF7A-4ECB-9FD7-C7668658D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011959" flipH="1">
            <a:off x="548353" y="314719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308B266-2D02-69D7-6AC1-5EE1662EA13A}"/>
              </a:ext>
            </a:extLst>
          </p:cNvPr>
          <p:cNvSpPr>
            <a:spLocks noGrp="1"/>
          </p:cNvSpPr>
          <p:nvPr>
            <p:ph type="title"/>
          </p:nvPr>
        </p:nvSpPr>
        <p:spPr>
          <a:xfrm>
            <a:off x="874815" y="2322864"/>
            <a:ext cx="5491090" cy="2387600"/>
          </a:xfrm>
        </p:spPr>
        <p:txBody>
          <a:bodyPr vert="horz" lIns="91440" tIns="45720" rIns="91440" bIns="45720" rtlCol="0" anchor="b">
            <a:normAutofit/>
          </a:bodyPr>
          <a:lstStyle/>
          <a:p>
            <a:r>
              <a:rPr lang="en-US" sz="6000" kern="1200">
                <a:solidFill>
                  <a:schemeClr val="tx1"/>
                </a:solidFill>
                <a:latin typeface="+mj-lt"/>
                <a:ea typeface="+mj-ea"/>
                <a:cs typeface="+mj-cs"/>
              </a:rPr>
              <a:t>Datos del Proyecto</a:t>
            </a:r>
          </a:p>
        </p:txBody>
      </p:sp>
      <p:sp>
        <p:nvSpPr>
          <p:cNvPr id="13" name="Rectangle 12">
            <a:extLst>
              <a:ext uri="{FF2B5EF4-FFF2-40B4-BE49-F238E27FC236}">
                <a16:creationId xmlns:a16="http://schemas.microsoft.com/office/drawing/2014/main" id="{9DC011D4-C95F-4B2E-9A3C-A46DCDE956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8584" y="447363"/>
            <a:ext cx="734141" cy="734141"/>
          </a:xfrm>
          <a:prstGeom prst="rect">
            <a:avLst/>
          </a:prstGeom>
          <a:noFill/>
          <a:ln w="1270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4" name="Table 3">
            <a:extLst>
              <a:ext uri="{FF2B5EF4-FFF2-40B4-BE49-F238E27FC236}">
                <a16:creationId xmlns:a16="http://schemas.microsoft.com/office/drawing/2014/main" id="{1F9BA2F4-69F2-9CF2-2A9A-D31B2E3CAC40}"/>
              </a:ext>
            </a:extLst>
          </p:cNvPr>
          <p:cNvGraphicFramePr>
            <a:graphicFrameLocks noGrp="1"/>
          </p:cNvGraphicFramePr>
          <p:nvPr>
            <p:extLst>
              <p:ext uri="{D42A27DB-BD31-4B8C-83A1-F6EECF244321}">
                <p14:modId xmlns:p14="http://schemas.microsoft.com/office/powerpoint/2010/main" val="1103745729"/>
              </p:ext>
            </p:extLst>
          </p:nvPr>
        </p:nvGraphicFramePr>
        <p:xfrm>
          <a:off x="3942491" y="729574"/>
          <a:ext cx="7374694" cy="3842424"/>
        </p:xfrm>
        <a:graphic>
          <a:graphicData uri="http://schemas.openxmlformats.org/drawingml/2006/table">
            <a:tbl>
              <a:tblPr firstRow="1" firstCol="1" lastRow="1" lastCol="1" bandRow="1" bandCol="1">
                <a:tableStyleId>{9DCAF9ED-07DC-4A11-8D7F-57B35C25682E}</a:tableStyleId>
              </a:tblPr>
              <a:tblGrid>
                <a:gridCol w="1271124">
                  <a:extLst>
                    <a:ext uri="{9D8B030D-6E8A-4147-A177-3AD203B41FA5}">
                      <a16:colId xmlns:a16="http://schemas.microsoft.com/office/drawing/2014/main" val="2953177842"/>
                    </a:ext>
                  </a:extLst>
                </a:gridCol>
                <a:gridCol w="1896231">
                  <a:extLst>
                    <a:ext uri="{9D8B030D-6E8A-4147-A177-3AD203B41FA5}">
                      <a16:colId xmlns:a16="http://schemas.microsoft.com/office/drawing/2014/main" val="1440840080"/>
                    </a:ext>
                  </a:extLst>
                </a:gridCol>
                <a:gridCol w="2254622">
                  <a:extLst>
                    <a:ext uri="{9D8B030D-6E8A-4147-A177-3AD203B41FA5}">
                      <a16:colId xmlns:a16="http://schemas.microsoft.com/office/drawing/2014/main" val="3347271580"/>
                    </a:ext>
                  </a:extLst>
                </a:gridCol>
                <a:gridCol w="1952717">
                  <a:extLst>
                    <a:ext uri="{9D8B030D-6E8A-4147-A177-3AD203B41FA5}">
                      <a16:colId xmlns:a16="http://schemas.microsoft.com/office/drawing/2014/main" val="3759370848"/>
                    </a:ext>
                  </a:extLst>
                </a:gridCol>
              </a:tblGrid>
              <a:tr h="581568">
                <a:tc>
                  <a:txBody>
                    <a:bodyPr/>
                    <a:lstStyle/>
                    <a:p>
                      <a:pPr>
                        <a:lnSpc>
                          <a:spcPct val="107000"/>
                        </a:lnSpc>
                        <a:spcAft>
                          <a:spcPts val="800"/>
                        </a:spcAft>
                      </a:pPr>
                      <a:r>
                        <a:rPr lang="es-PE" sz="1600">
                          <a:effectLst/>
                        </a:rPr>
                        <a:t>Nombre del proyecto:</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gridSpan="3">
                  <a:txBody>
                    <a:bodyPr/>
                    <a:lstStyle/>
                    <a:p>
                      <a:pPr>
                        <a:lnSpc>
                          <a:spcPct val="107000"/>
                        </a:lnSpc>
                        <a:spcAft>
                          <a:spcPts val="800"/>
                        </a:spcAft>
                      </a:pPr>
                      <a:r>
                        <a:rPr lang="es-PE" sz="1600">
                          <a:effectLst/>
                        </a:rPr>
                        <a:t>Proyecto de Implementación RST CAR y SAM</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hMerge="1">
                  <a:txBody>
                    <a:bodyPr/>
                    <a:lstStyle/>
                    <a:p>
                      <a:endParaRPr lang="es-PE"/>
                    </a:p>
                  </a:txBody>
                  <a:tcPr/>
                </a:tc>
                <a:tc hMerge="1">
                  <a:txBody>
                    <a:bodyPr/>
                    <a:lstStyle/>
                    <a:p>
                      <a:endParaRPr lang="es-PE"/>
                    </a:p>
                  </a:txBody>
                  <a:tcPr/>
                </a:tc>
                <a:extLst>
                  <a:ext uri="{0D108BD9-81ED-4DB2-BD59-A6C34878D82A}">
                    <a16:rowId xmlns:a16="http://schemas.microsoft.com/office/drawing/2014/main" val="3724265432"/>
                  </a:ext>
                </a:extLst>
              </a:tr>
              <a:tr h="311528">
                <a:tc>
                  <a:txBody>
                    <a:bodyPr/>
                    <a:lstStyle/>
                    <a:p>
                      <a:pPr>
                        <a:lnSpc>
                          <a:spcPct val="107000"/>
                        </a:lnSpc>
                        <a:spcAft>
                          <a:spcPts val="800"/>
                        </a:spcAft>
                      </a:pPr>
                      <a:r>
                        <a:rPr lang="es-PE" sz="1600">
                          <a:effectLst/>
                        </a:rPr>
                        <a:t>Fecha:</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a:txBody>
                    <a:bodyPr/>
                    <a:lstStyle/>
                    <a:p>
                      <a:pPr>
                        <a:lnSpc>
                          <a:spcPct val="107000"/>
                        </a:lnSpc>
                        <a:spcAft>
                          <a:spcPts val="800"/>
                        </a:spcAft>
                      </a:pPr>
                      <a:r>
                        <a:rPr lang="es-PE" sz="1600">
                          <a:effectLst/>
                        </a:rPr>
                        <a:t>27/04/2022</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a:txBody>
                    <a:bodyPr/>
                    <a:lstStyle/>
                    <a:p>
                      <a:pPr>
                        <a:lnSpc>
                          <a:spcPct val="107000"/>
                        </a:lnSpc>
                        <a:spcAft>
                          <a:spcPts val="800"/>
                        </a:spcAft>
                      </a:pPr>
                      <a:r>
                        <a:rPr lang="es-PE" sz="1600">
                          <a:effectLst/>
                        </a:rPr>
                        <a:t>Área de interés: RS</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a:txBody>
                    <a:bodyPr/>
                    <a:lstStyle/>
                    <a:p>
                      <a:pPr>
                        <a:lnSpc>
                          <a:spcPct val="107000"/>
                        </a:lnSpc>
                        <a:spcAft>
                          <a:spcPts val="800"/>
                        </a:spcAft>
                      </a:pPr>
                      <a:r>
                        <a:rPr lang="es-PE" sz="1600">
                          <a:effectLst/>
                        </a:rPr>
                        <a:t>Versión: 1.5</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extLst>
                  <a:ext uri="{0D108BD9-81ED-4DB2-BD59-A6C34878D82A}">
                    <a16:rowId xmlns:a16="http://schemas.microsoft.com/office/drawing/2014/main" val="1629061016"/>
                  </a:ext>
                </a:extLst>
              </a:tr>
              <a:tr h="311528">
                <a:tc>
                  <a:txBody>
                    <a:bodyPr/>
                    <a:lstStyle/>
                    <a:p>
                      <a:pPr>
                        <a:lnSpc>
                          <a:spcPct val="107000"/>
                        </a:lnSpc>
                        <a:spcAft>
                          <a:spcPts val="800"/>
                        </a:spcAft>
                      </a:pPr>
                      <a:r>
                        <a:rPr lang="es-PE" sz="1600">
                          <a:effectLst/>
                        </a:rPr>
                        <a:t>Autor:</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gridSpan="3">
                  <a:txBody>
                    <a:bodyPr/>
                    <a:lstStyle/>
                    <a:p>
                      <a:pPr>
                        <a:lnSpc>
                          <a:spcPct val="107000"/>
                        </a:lnSpc>
                        <a:spcAft>
                          <a:spcPts val="800"/>
                        </a:spcAft>
                      </a:pPr>
                      <a:r>
                        <a:rPr lang="es-PE" sz="1600">
                          <a:effectLst/>
                        </a:rPr>
                        <a:t>ICAO NACC/SAM RO</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hMerge="1">
                  <a:txBody>
                    <a:bodyPr/>
                    <a:lstStyle/>
                    <a:p>
                      <a:endParaRPr lang="es-PE"/>
                    </a:p>
                  </a:txBody>
                  <a:tcPr/>
                </a:tc>
                <a:tc hMerge="1">
                  <a:txBody>
                    <a:bodyPr/>
                    <a:lstStyle/>
                    <a:p>
                      <a:endParaRPr lang="es-PE"/>
                    </a:p>
                  </a:txBody>
                  <a:tcPr/>
                </a:tc>
                <a:extLst>
                  <a:ext uri="{0D108BD9-81ED-4DB2-BD59-A6C34878D82A}">
                    <a16:rowId xmlns:a16="http://schemas.microsoft.com/office/drawing/2014/main" val="3372896750"/>
                  </a:ext>
                </a:extLst>
              </a:tr>
              <a:tr h="581568">
                <a:tc>
                  <a:txBody>
                    <a:bodyPr/>
                    <a:lstStyle/>
                    <a:p>
                      <a:pPr>
                        <a:lnSpc>
                          <a:spcPct val="107000"/>
                        </a:lnSpc>
                        <a:spcAft>
                          <a:spcPts val="800"/>
                        </a:spcAft>
                      </a:pPr>
                      <a:r>
                        <a:rPr lang="es-PE" sz="1600">
                          <a:effectLst/>
                        </a:rPr>
                        <a:t>Patrocinador del proyecto:</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gridSpan="3">
                  <a:txBody>
                    <a:bodyPr/>
                    <a:lstStyle/>
                    <a:p>
                      <a:pPr>
                        <a:lnSpc>
                          <a:spcPct val="107000"/>
                        </a:lnSpc>
                        <a:spcAft>
                          <a:spcPts val="800"/>
                        </a:spcAft>
                      </a:pPr>
                      <a:r>
                        <a:rPr lang="es-PE" sz="1600">
                          <a:effectLst/>
                        </a:rPr>
                        <a:t>Plenaria del RASG-PA</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hMerge="1">
                  <a:txBody>
                    <a:bodyPr/>
                    <a:lstStyle/>
                    <a:p>
                      <a:endParaRPr lang="es-PE"/>
                    </a:p>
                  </a:txBody>
                  <a:tcPr/>
                </a:tc>
                <a:tc hMerge="1">
                  <a:txBody>
                    <a:bodyPr/>
                    <a:lstStyle/>
                    <a:p>
                      <a:endParaRPr lang="es-PE"/>
                    </a:p>
                  </a:txBody>
                  <a:tcPr/>
                </a:tc>
                <a:extLst>
                  <a:ext uri="{0D108BD9-81ED-4DB2-BD59-A6C34878D82A}">
                    <a16:rowId xmlns:a16="http://schemas.microsoft.com/office/drawing/2014/main" val="1007995086"/>
                  </a:ext>
                </a:extLst>
              </a:tr>
              <a:tr h="581568">
                <a:tc>
                  <a:txBody>
                    <a:bodyPr/>
                    <a:lstStyle/>
                    <a:p>
                      <a:pPr>
                        <a:lnSpc>
                          <a:spcPct val="107000"/>
                        </a:lnSpc>
                        <a:spcAft>
                          <a:spcPts val="800"/>
                        </a:spcAft>
                      </a:pPr>
                      <a:r>
                        <a:rPr lang="es-PE" sz="1600">
                          <a:effectLst/>
                        </a:rPr>
                        <a:t>Usuario sénior:</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gridSpan="3">
                  <a:txBody>
                    <a:bodyPr/>
                    <a:lstStyle/>
                    <a:p>
                      <a:pPr>
                        <a:lnSpc>
                          <a:spcPct val="107000"/>
                        </a:lnSpc>
                        <a:spcAft>
                          <a:spcPts val="800"/>
                        </a:spcAft>
                      </a:pPr>
                      <a:r>
                        <a:rPr lang="es-PE" sz="1600">
                          <a:effectLst/>
                        </a:rPr>
                        <a:t>RASG-PA ESC</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hMerge="1">
                  <a:txBody>
                    <a:bodyPr/>
                    <a:lstStyle/>
                    <a:p>
                      <a:endParaRPr lang="es-PE"/>
                    </a:p>
                  </a:txBody>
                  <a:tcPr/>
                </a:tc>
                <a:tc hMerge="1">
                  <a:txBody>
                    <a:bodyPr/>
                    <a:lstStyle/>
                    <a:p>
                      <a:endParaRPr lang="es-PE"/>
                    </a:p>
                  </a:txBody>
                  <a:tcPr/>
                </a:tc>
                <a:extLst>
                  <a:ext uri="{0D108BD9-81ED-4DB2-BD59-A6C34878D82A}">
                    <a16:rowId xmlns:a16="http://schemas.microsoft.com/office/drawing/2014/main" val="811505992"/>
                  </a:ext>
                </a:extLst>
              </a:tr>
              <a:tr h="311528">
                <a:tc>
                  <a:txBody>
                    <a:bodyPr/>
                    <a:lstStyle/>
                    <a:p>
                      <a:pPr>
                        <a:lnSpc>
                          <a:spcPct val="107000"/>
                        </a:lnSpc>
                        <a:spcAft>
                          <a:spcPts val="800"/>
                        </a:spcAft>
                      </a:pPr>
                      <a:r>
                        <a:rPr lang="es-PE" sz="1600">
                          <a:effectLst/>
                        </a:rPr>
                        <a:t>Cliente:</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gridSpan="3">
                  <a:txBody>
                    <a:bodyPr/>
                    <a:lstStyle/>
                    <a:p>
                      <a:pPr>
                        <a:lnSpc>
                          <a:spcPct val="107000"/>
                        </a:lnSpc>
                        <a:spcAft>
                          <a:spcPts val="800"/>
                        </a:spcAft>
                      </a:pPr>
                      <a:r>
                        <a:rPr lang="es-PE" sz="1600">
                          <a:effectLst/>
                        </a:rPr>
                        <a:t>Estados CAR &amp; SAM y Aeropuertos Seleccionados</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hMerge="1">
                  <a:txBody>
                    <a:bodyPr/>
                    <a:lstStyle/>
                    <a:p>
                      <a:endParaRPr lang="es-PE"/>
                    </a:p>
                  </a:txBody>
                  <a:tcPr/>
                </a:tc>
                <a:tc hMerge="1">
                  <a:txBody>
                    <a:bodyPr/>
                    <a:lstStyle/>
                    <a:p>
                      <a:endParaRPr lang="es-PE"/>
                    </a:p>
                  </a:txBody>
                  <a:tcPr/>
                </a:tc>
                <a:extLst>
                  <a:ext uri="{0D108BD9-81ED-4DB2-BD59-A6C34878D82A}">
                    <a16:rowId xmlns:a16="http://schemas.microsoft.com/office/drawing/2014/main" val="1044191782"/>
                  </a:ext>
                </a:extLst>
              </a:tr>
              <a:tr h="581568">
                <a:tc>
                  <a:txBody>
                    <a:bodyPr/>
                    <a:lstStyle/>
                    <a:p>
                      <a:pPr>
                        <a:lnSpc>
                          <a:spcPct val="107000"/>
                        </a:lnSpc>
                        <a:spcAft>
                          <a:spcPts val="800"/>
                        </a:spcAft>
                      </a:pPr>
                      <a:r>
                        <a:rPr lang="es-PE" sz="1600">
                          <a:effectLst/>
                        </a:rPr>
                        <a:t>ID del Documento:</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gridSpan="3">
                  <a:txBody>
                    <a:bodyPr/>
                    <a:lstStyle/>
                    <a:p>
                      <a:pPr>
                        <a:lnSpc>
                          <a:spcPct val="107000"/>
                        </a:lnSpc>
                        <a:spcAft>
                          <a:spcPts val="800"/>
                        </a:spcAft>
                      </a:pPr>
                      <a:r>
                        <a:rPr lang="es-PE" sz="1600">
                          <a:effectLst/>
                        </a:rPr>
                        <a:t>RS-RST-22-001 </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hMerge="1">
                  <a:txBody>
                    <a:bodyPr/>
                    <a:lstStyle/>
                    <a:p>
                      <a:endParaRPr lang="es-PE"/>
                    </a:p>
                  </a:txBody>
                  <a:tcPr/>
                </a:tc>
                <a:tc hMerge="1">
                  <a:txBody>
                    <a:bodyPr/>
                    <a:lstStyle/>
                    <a:p>
                      <a:endParaRPr lang="es-PE"/>
                    </a:p>
                  </a:txBody>
                  <a:tcPr/>
                </a:tc>
                <a:extLst>
                  <a:ext uri="{0D108BD9-81ED-4DB2-BD59-A6C34878D82A}">
                    <a16:rowId xmlns:a16="http://schemas.microsoft.com/office/drawing/2014/main" val="755631663"/>
                  </a:ext>
                </a:extLst>
              </a:tr>
              <a:tr h="581568">
                <a:tc>
                  <a:txBody>
                    <a:bodyPr/>
                    <a:lstStyle/>
                    <a:p>
                      <a:pPr>
                        <a:lnSpc>
                          <a:spcPct val="107000"/>
                        </a:lnSpc>
                        <a:spcAft>
                          <a:spcPts val="800"/>
                        </a:spcAft>
                      </a:pPr>
                      <a:r>
                        <a:rPr lang="es-PE" sz="1600">
                          <a:effectLst/>
                        </a:rPr>
                        <a:t>Enlace del Documento:</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gridSpan="3">
                  <a:txBody>
                    <a:bodyPr/>
                    <a:lstStyle/>
                    <a:p>
                      <a:pPr>
                        <a:lnSpc>
                          <a:spcPct val="107000"/>
                        </a:lnSpc>
                        <a:spcAft>
                          <a:spcPts val="800"/>
                        </a:spcAft>
                      </a:pPr>
                      <a:r>
                        <a:rPr lang="es-PE" sz="1600" u="sng" dirty="0">
                          <a:effectLst/>
                          <a:hlinkClick r:id="rId2"/>
                        </a:rPr>
                        <a:t>https://www.icao.int/RASGPA/Pages/MeetingsDocumentation.aspx?m=2022-ESC37</a:t>
                      </a:r>
                      <a:r>
                        <a:rPr lang="es-PE" sz="1600" dirty="0">
                          <a:effectLst/>
                        </a:rPr>
                        <a:t> </a:t>
                      </a:r>
                      <a:endParaRPr lang="es-P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981" marR="58981" marT="0" marB="0" anchor="ctr"/>
                </a:tc>
                <a:tc hMerge="1">
                  <a:txBody>
                    <a:bodyPr/>
                    <a:lstStyle/>
                    <a:p>
                      <a:endParaRPr lang="es-PE"/>
                    </a:p>
                  </a:txBody>
                  <a:tcPr/>
                </a:tc>
                <a:tc hMerge="1">
                  <a:txBody>
                    <a:bodyPr/>
                    <a:lstStyle/>
                    <a:p>
                      <a:endParaRPr lang="es-PE"/>
                    </a:p>
                  </a:txBody>
                  <a:tcPr/>
                </a:tc>
                <a:extLst>
                  <a:ext uri="{0D108BD9-81ED-4DB2-BD59-A6C34878D82A}">
                    <a16:rowId xmlns:a16="http://schemas.microsoft.com/office/drawing/2014/main" val="3468785702"/>
                  </a:ext>
                </a:extLst>
              </a:tr>
            </a:tbl>
          </a:graphicData>
        </a:graphic>
      </p:graphicFrame>
      <p:graphicFrame>
        <p:nvGraphicFramePr>
          <p:cNvPr id="5" name="Table 4">
            <a:extLst>
              <a:ext uri="{FF2B5EF4-FFF2-40B4-BE49-F238E27FC236}">
                <a16:creationId xmlns:a16="http://schemas.microsoft.com/office/drawing/2014/main" id="{105FF37A-1E61-719B-53CC-5731523CDEFC}"/>
              </a:ext>
            </a:extLst>
          </p:cNvPr>
          <p:cNvGraphicFramePr>
            <a:graphicFrameLocks noGrp="1"/>
          </p:cNvGraphicFramePr>
          <p:nvPr>
            <p:extLst>
              <p:ext uri="{D42A27DB-BD31-4B8C-83A1-F6EECF244321}">
                <p14:modId xmlns:p14="http://schemas.microsoft.com/office/powerpoint/2010/main" val="3528706009"/>
              </p:ext>
            </p:extLst>
          </p:nvPr>
        </p:nvGraphicFramePr>
        <p:xfrm>
          <a:off x="3942491" y="4854209"/>
          <a:ext cx="7380505" cy="1360323"/>
        </p:xfrm>
        <a:graphic>
          <a:graphicData uri="http://schemas.openxmlformats.org/drawingml/2006/table">
            <a:tbl>
              <a:tblPr firstRow="1" firstCol="1" bandRow="1">
                <a:tableStyleId>{21E4AEA4-8DFA-4A89-87EB-49C32662AFE0}</a:tableStyleId>
              </a:tblPr>
              <a:tblGrid>
                <a:gridCol w="483594">
                  <a:extLst>
                    <a:ext uri="{9D8B030D-6E8A-4147-A177-3AD203B41FA5}">
                      <a16:colId xmlns:a16="http://schemas.microsoft.com/office/drawing/2014/main" val="982456040"/>
                    </a:ext>
                  </a:extLst>
                </a:gridCol>
                <a:gridCol w="2882086">
                  <a:extLst>
                    <a:ext uri="{9D8B030D-6E8A-4147-A177-3AD203B41FA5}">
                      <a16:colId xmlns:a16="http://schemas.microsoft.com/office/drawing/2014/main" val="1457358534"/>
                    </a:ext>
                  </a:extLst>
                </a:gridCol>
                <a:gridCol w="4014825">
                  <a:extLst>
                    <a:ext uri="{9D8B030D-6E8A-4147-A177-3AD203B41FA5}">
                      <a16:colId xmlns:a16="http://schemas.microsoft.com/office/drawing/2014/main" val="2031506270"/>
                    </a:ext>
                  </a:extLst>
                </a:gridCol>
              </a:tblGrid>
              <a:tr h="385744">
                <a:tc>
                  <a:txBody>
                    <a:bodyPr/>
                    <a:lstStyle/>
                    <a:p>
                      <a:pPr algn="ctr">
                        <a:lnSpc>
                          <a:spcPct val="107000"/>
                        </a:lnSpc>
                        <a:spcAft>
                          <a:spcPts val="800"/>
                        </a:spcAft>
                      </a:pPr>
                      <a:r>
                        <a:rPr lang="es-PE" sz="1600">
                          <a:effectLst/>
                        </a:rPr>
                        <a:t>#</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s-PE" sz="1600">
                          <a:effectLst/>
                        </a:rPr>
                        <a:t>Nombre del entregable</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s-PE" sz="1600">
                          <a:effectLst/>
                        </a:rPr>
                        <a:t>Descripción</a:t>
                      </a:r>
                      <a:endParaRPr lang="es-PE"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42139915"/>
                  </a:ext>
                </a:extLst>
              </a:tr>
              <a:tr h="974579">
                <a:tc>
                  <a:txBody>
                    <a:bodyPr/>
                    <a:lstStyle/>
                    <a:p>
                      <a:pPr algn="ctr">
                        <a:lnSpc>
                          <a:spcPct val="107000"/>
                        </a:lnSpc>
                        <a:spcAft>
                          <a:spcPts val="800"/>
                        </a:spcAft>
                      </a:pPr>
                      <a:r>
                        <a:rPr lang="es-PE" sz="1600" dirty="0">
                          <a:effectLst/>
                        </a:rPr>
                        <a:t>D5</a:t>
                      </a:r>
                      <a:endParaRPr lang="es-P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800"/>
                        </a:spcAft>
                      </a:pPr>
                      <a:r>
                        <a:rPr lang="es-PE" sz="1600" dirty="0">
                          <a:effectLst/>
                        </a:rPr>
                        <a:t>Formación específica sobre Equipos de Seguridad en Pista</a:t>
                      </a:r>
                      <a:endParaRPr lang="es-P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800"/>
                        </a:spcAft>
                      </a:pPr>
                      <a:r>
                        <a:rPr lang="es-PE" sz="1600" dirty="0">
                          <a:effectLst/>
                        </a:rPr>
                        <a:t>Basado en la orientación de la OACI, capacitación virtual para el establecimiento y efectividad de los RST.</a:t>
                      </a:r>
                      <a:endParaRPr lang="es-P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26948773"/>
                  </a:ext>
                </a:extLst>
              </a:tr>
            </a:tbl>
          </a:graphicData>
        </a:graphic>
      </p:graphicFrame>
    </p:spTree>
    <p:extLst>
      <p:ext uri="{BB962C8B-B14F-4D97-AF65-F5344CB8AC3E}">
        <p14:creationId xmlns:p14="http://schemas.microsoft.com/office/powerpoint/2010/main" val="271447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81B3FE-912A-2FDF-E735-8FB7195B9FDE}"/>
              </a:ext>
            </a:extLst>
          </p:cNvPr>
          <p:cNvSpPr>
            <a:spLocks noGrp="1"/>
          </p:cNvSpPr>
          <p:nvPr>
            <p:ph type="title"/>
          </p:nvPr>
        </p:nvSpPr>
        <p:spPr>
          <a:xfrm>
            <a:off x="1389278" y="1233241"/>
            <a:ext cx="3240506" cy="4064628"/>
          </a:xfrm>
        </p:spPr>
        <p:txBody>
          <a:bodyPr>
            <a:normAutofit/>
          </a:bodyPr>
          <a:lstStyle/>
          <a:p>
            <a:r>
              <a:rPr lang="es-PE" dirty="0">
                <a:solidFill>
                  <a:srgbClr val="FFFFFF"/>
                </a:solidFill>
              </a:rPr>
              <a:t>Estudio del problema de performance: </a:t>
            </a:r>
            <a:r>
              <a:rPr lang="es-PE" b="1" dirty="0">
                <a:solidFill>
                  <a:srgbClr val="FFFFFF"/>
                </a:solidFill>
              </a:rPr>
              <a:t>síntomas percibidos</a:t>
            </a:r>
          </a:p>
        </p:txBody>
      </p:sp>
      <p:sp>
        <p:nvSpPr>
          <p:cNvPr id="33"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4"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Content Placeholder 2">
            <a:extLst>
              <a:ext uri="{FF2B5EF4-FFF2-40B4-BE49-F238E27FC236}">
                <a16:creationId xmlns:a16="http://schemas.microsoft.com/office/drawing/2014/main" id="{4B037891-5931-A3A8-04D0-75B408505919}"/>
              </a:ext>
            </a:extLst>
          </p:cNvPr>
          <p:cNvSpPr>
            <a:spLocks noGrp="1"/>
          </p:cNvSpPr>
          <p:nvPr>
            <p:ph idx="1"/>
          </p:nvPr>
        </p:nvSpPr>
        <p:spPr>
          <a:xfrm>
            <a:off x="5698912" y="820880"/>
            <a:ext cx="6003462" cy="5531282"/>
          </a:xfrm>
        </p:spPr>
        <p:txBody>
          <a:bodyPr anchor="t">
            <a:normAutofit/>
          </a:bodyPr>
          <a:lstStyle/>
          <a:p>
            <a:r>
              <a:rPr lang="es-PE" sz="2000" kern="0" dirty="0">
                <a:effectLst/>
                <a:latin typeface="Segoe UI" panose="020B0502040204020203" pitchFamily="34" charset="0"/>
                <a:ea typeface="Times New Roman" panose="02020603050405020304" pitchFamily="18" charset="0"/>
              </a:rPr>
              <a:t>Síntoma 1: Operadores de aeródromos no pueden demostrar que, aunque un RST haya sido reportado como implementado, que esté activo (sigue las recomendaciones internacionales y de la OACI) y sea efectivo (resultados tangibles para reducir los riesgos de seguridad operacional en la pista). </a:t>
            </a:r>
          </a:p>
          <a:p>
            <a:r>
              <a:rPr lang="es-PE" sz="2000" kern="0" dirty="0">
                <a:effectLst/>
                <a:latin typeface="Segoe UI" panose="020B0502040204020203" pitchFamily="34" charset="0"/>
                <a:ea typeface="Times New Roman" panose="02020603050405020304" pitchFamily="18" charset="0"/>
              </a:rPr>
              <a:t>Síntoma 2: La tasa de implementación del RST en los aeródromos internacionales de la región latinoamericana y caribe está en aproximadamente 50%, y debería ser de 100%. </a:t>
            </a:r>
          </a:p>
          <a:p>
            <a:r>
              <a:rPr lang="es-PE" sz="2000" kern="0" dirty="0">
                <a:effectLst/>
                <a:latin typeface="Segoe UI" panose="020B0502040204020203" pitchFamily="34" charset="0"/>
                <a:ea typeface="Times New Roman" panose="02020603050405020304" pitchFamily="18" charset="0"/>
              </a:rPr>
              <a:t>Síntoma 3: Hay una percepción por parte de las autoridades de aviación civil de los Estados de que los RST ya implementados no están trabajando en los planes de acciones correctivas como deberían. </a:t>
            </a:r>
            <a:endParaRPr lang="es-PE" sz="2000"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606198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ABB69D-6F27-D007-BC2F-ACD3C07EB911}"/>
              </a:ext>
            </a:extLst>
          </p:cNvPr>
          <p:cNvSpPr>
            <a:spLocks noGrp="1"/>
          </p:cNvSpPr>
          <p:nvPr>
            <p:ph type="title"/>
          </p:nvPr>
        </p:nvSpPr>
        <p:spPr>
          <a:xfrm>
            <a:off x="686834" y="1153572"/>
            <a:ext cx="3200400" cy="4461163"/>
          </a:xfrm>
        </p:spPr>
        <p:txBody>
          <a:bodyPr>
            <a:normAutofit/>
          </a:bodyPr>
          <a:lstStyle/>
          <a:p>
            <a:r>
              <a:rPr lang="es-PE" dirty="0">
                <a:solidFill>
                  <a:srgbClr val="FFFFFF"/>
                </a:solidFill>
              </a:rPr>
              <a:t>Estudio del problema de performance: </a:t>
            </a:r>
            <a:r>
              <a:rPr lang="es-PE" b="1" dirty="0">
                <a:solidFill>
                  <a:srgbClr val="FFFFFF"/>
                </a:solidFill>
              </a:rPr>
              <a:t>Causas identificadas</a:t>
            </a:r>
            <a:endParaRPr lang="es-PE" dirty="0">
              <a:solidFill>
                <a:srgbClr val="FFFFFF"/>
              </a:solidFill>
            </a:endParaRPr>
          </a:p>
        </p:txBody>
      </p:sp>
      <p:sp>
        <p:nvSpPr>
          <p:cNvPr id="18"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FE226BE-6C8D-12F5-4716-ADEED9E00AC1}"/>
              </a:ext>
            </a:extLst>
          </p:cNvPr>
          <p:cNvSpPr>
            <a:spLocks noGrp="1"/>
          </p:cNvSpPr>
          <p:nvPr>
            <p:ph idx="1"/>
          </p:nvPr>
        </p:nvSpPr>
        <p:spPr>
          <a:xfrm>
            <a:off x="4167271" y="77821"/>
            <a:ext cx="7933937" cy="6663447"/>
          </a:xfrm>
        </p:spPr>
        <p:txBody>
          <a:bodyPr anchor="ctr">
            <a:normAutofit/>
          </a:bodyPr>
          <a:lstStyle/>
          <a:p>
            <a:r>
              <a:rPr lang="es-PE" sz="1800" kern="0" dirty="0">
                <a:effectLst/>
                <a:latin typeface="Segoe UI" panose="020B0502040204020203" pitchFamily="34" charset="0"/>
                <a:ea typeface="Times New Roman" panose="02020603050405020304" pitchFamily="18" charset="0"/>
              </a:rPr>
              <a:t>Causa 1: no hay mecanismo para medir la efectividad del RST </a:t>
            </a:r>
          </a:p>
          <a:p>
            <a:r>
              <a:rPr lang="es-PE" sz="1800" kern="0" dirty="0">
                <a:effectLst/>
                <a:latin typeface="Segoe UI" panose="020B0502040204020203" pitchFamily="34" charset="0"/>
                <a:ea typeface="Times New Roman" panose="02020603050405020304" pitchFamily="18" charset="0"/>
              </a:rPr>
              <a:t>Causa 2: Falta de incorporación de requisitos de seguridad operacional en la pista y RST en los reglamentos nacionales. </a:t>
            </a:r>
          </a:p>
          <a:p>
            <a:r>
              <a:rPr lang="es-PE" sz="1800" kern="0" dirty="0">
                <a:effectLst/>
                <a:latin typeface="Segoe UI" panose="020B0502040204020203" pitchFamily="34" charset="0"/>
                <a:ea typeface="Times New Roman" panose="02020603050405020304" pitchFamily="18" charset="0"/>
              </a:rPr>
              <a:t>Causa 3: Falta guía para verificación del cumplimiento de los requisitos (LV). </a:t>
            </a:r>
          </a:p>
          <a:p>
            <a:r>
              <a:rPr lang="es-PE" sz="1800" kern="0" dirty="0">
                <a:effectLst/>
                <a:latin typeface="Segoe UI" panose="020B0502040204020203" pitchFamily="34" charset="0"/>
                <a:ea typeface="Times New Roman" panose="02020603050405020304" pitchFamily="18" charset="0"/>
              </a:rPr>
              <a:t>Causa 4: Falta de materiales guía nacionales para implementación del RST actualizados con Capítulo 8 del PANS-AGA. </a:t>
            </a:r>
          </a:p>
          <a:p>
            <a:r>
              <a:rPr lang="es-PE" sz="1800" kern="0" dirty="0">
                <a:effectLst/>
                <a:latin typeface="Segoe UI" panose="020B0502040204020203" pitchFamily="34" charset="0"/>
                <a:ea typeface="Times New Roman" panose="02020603050405020304" pitchFamily="18" charset="0"/>
              </a:rPr>
              <a:t>Causa 5: Falta de difusión del material guía de implementación del RST. </a:t>
            </a:r>
          </a:p>
          <a:p>
            <a:r>
              <a:rPr lang="es-PE" sz="1800" kern="0" dirty="0">
                <a:effectLst/>
                <a:latin typeface="Segoe UI" panose="020B0502040204020203" pitchFamily="34" charset="0"/>
                <a:ea typeface="Times New Roman" panose="02020603050405020304" pitchFamily="18" charset="0"/>
              </a:rPr>
              <a:t>Causa 6: Falta de conocimiento/competencia de los inspectores AGA en evaluar el cumplimiento de requisitos de RST. </a:t>
            </a:r>
          </a:p>
          <a:p>
            <a:r>
              <a:rPr lang="es-PE" sz="1800" kern="0" dirty="0">
                <a:effectLst/>
                <a:latin typeface="Segoe UI" panose="020B0502040204020203" pitchFamily="34" charset="0"/>
                <a:ea typeface="Times New Roman" panose="02020603050405020304" pitchFamily="18" charset="0"/>
              </a:rPr>
              <a:t>Causa 7: falta de conocimiento/competencia de los operadores de aeródromos para implementar un RST y mantenerlo efectivo </a:t>
            </a:r>
          </a:p>
          <a:p>
            <a:r>
              <a:rPr lang="es-PE" sz="1800" kern="0" dirty="0">
                <a:effectLst/>
                <a:latin typeface="Segoe UI" panose="020B0502040204020203" pitchFamily="34" charset="0"/>
                <a:ea typeface="Times New Roman" panose="02020603050405020304" pitchFamily="18" charset="0"/>
              </a:rPr>
              <a:t>Causa 8: Falta de conocimiento/compromiso de los integrantes del RST (proveedores de navegación aérea, aerolíneas, otros). </a:t>
            </a:r>
          </a:p>
          <a:p>
            <a:r>
              <a:rPr lang="es-PE" sz="1800" kern="0" dirty="0">
                <a:effectLst/>
                <a:latin typeface="Segoe UI" panose="020B0502040204020203" pitchFamily="34" charset="0"/>
                <a:ea typeface="Times New Roman" panose="02020603050405020304" pitchFamily="18" charset="0"/>
              </a:rPr>
              <a:t>Causa 9: Falta de requisitos o incentivos para que el personal ATS (control de tránsito aéreo) y usuarios de la pista participen y contribuyan con los RST de los aeródromos. </a:t>
            </a:r>
          </a:p>
          <a:p>
            <a:r>
              <a:rPr lang="es-PE" sz="1800" kern="0" dirty="0">
                <a:effectLst/>
                <a:latin typeface="Segoe UI" panose="020B0502040204020203" pitchFamily="34" charset="0"/>
                <a:ea typeface="Times New Roman" panose="02020603050405020304" pitchFamily="18" charset="0"/>
              </a:rPr>
              <a:t>Causa 10: Falta conocimiento y uniformidad en la evaluación de la gravedad de una incursión de pista</a:t>
            </a:r>
            <a:endParaRPr lang="es-PE" sz="1800" dirty="0"/>
          </a:p>
        </p:txBody>
      </p:sp>
    </p:spTree>
    <p:extLst>
      <p:ext uri="{BB962C8B-B14F-4D97-AF65-F5344CB8AC3E}">
        <p14:creationId xmlns:p14="http://schemas.microsoft.com/office/powerpoint/2010/main" val="3756766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FA5CCD-0780-4BAA-029B-C7D93E83D9CF}"/>
              </a:ext>
            </a:extLst>
          </p:cNvPr>
          <p:cNvSpPr>
            <a:spLocks noGrp="1"/>
          </p:cNvSpPr>
          <p:nvPr>
            <p:ph type="title"/>
          </p:nvPr>
        </p:nvSpPr>
        <p:spPr>
          <a:xfrm>
            <a:off x="956826" y="1112969"/>
            <a:ext cx="3937298" cy="4166010"/>
          </a:xfrm>
        </p:spPr>
        <p:txBody>
          <a:bodyPr>
            <a:normAutofit/>
          </a:bodyPr>
          <a:lstStyle/>
          <a:p>
            <a:r>
              <a:rPr lang="es-PE" dirty="0" err="1">
                <a:solidFill>
                  <a:srgbClr val="FFFFFF"/>
                </a:solidFill>
              </a:rPr>
              <a:t>Problem</a:t>
            </a:r>
            <a:r>
              <a:rPr lang="es-PE" dirty="0">
                <a:solidFill>
                  <a:srgbClr val="FFFFFF"/>
                </a:solidFill>
              </a:rPr>
              <a:t> </a:t>
            </a:r>
            <a:r>
              <a:rPr lang="es-PE" dirty="0" err="1">
                <a:solidFill>
                  <a:srgbClr val="FFFFFF"/>
                </a:solidFill>
              </a:rPr>
              <a:t>Statement</a:t>
            </a:r>
            <a:endParaRPr lang="es-PE" dirty="0">
              <a:solidFill>
                <a:srgbClr val="FFFFFF"/>
              </a:solidFill>
            </a:endParaRP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0477DC8D-11A3-1250-5729-CF1F89145C7D}"/>
              </a:ext>
            </a:extLst>
          </p:cNvPr>
          <p:cNvSpPr>
            <a:spLocks noGrp="1"/>
          </p:cNvSpPr>
          <p:nvPr>
            <p:ph idx="1"/>
          </p:nvPr>
        </p:nvSpPr>
        <p:spPr>
          <a:xfrm>
            <a:off x="5189916" y="687879"/>
            <a:ext cx="6999035" cy="5638972"/>
          </a:xfrm>
        </p:spPr>
        <p:txBody>
          <a:bodyPr anchor="ctr">
            <a:normAutofit lnSpcReduction="10000"/>
          </a:bodyPr>
          <a:lstStyle/>
          <a:p>
            <a:pPr>
              <a:spcBef>
                <a:spcPts val="1800"/>
              </a:spcBef>
              <a:buFont typeface="Wingdings" panose="05000000000000000000" pitchFamily="2" charset="2"/>
              <a:buChar char="Ø"/>
            </a:pPr>
            <a:r>
              <a:rPr lang="es-PE" sz="2400" kern="0" dirty="0">
                <a:effectLst/>
                <a:latin typeface="Segoe UI" panose="020B0502040204020203" pitchFamily="34" charset="0"/>
                <a:ea typeface="Times New Roman" panose="02020603050405020304" pitchFamily="18" charset="0"/>
              </a:rPr>
              <a:t>Problema 1: Personal del operador de aeródromo no es capaz de implementar, mantener activo y asegurar la efectividad de un RST, de acuerdo con las disposiciones de los documentos del SRVSOP (LAR 153 y CA-AGA-153-010) y de la OACI (Documento 9981 y Documento 9870). </a:t>
            </a:r>
          </a:p>
          <a:p>
            <a:pPr>
              <a:spcBef>
                <a:spcPts val="1800"/>
              </a:spcBef>
              <a:buFont typeface="Wingdings" panose="05000000000000000000" pitchFamily="2" charset="2"/>
              <a:buChar char="Ø"/>
            </a:pPr>
            <a:r>
              <a:rPr lang="es-PE" sz="2400" kern="0" dirty="0">
                <a:effectLst/>
                <a:latin typeface="Segoe UI" panose="020B0502040204020203" pitchFamily="34" charset="0"/>
                <a:ea typeface="Times New Roman" panose="02020603050405020304" pitchFamily="18" charset="0"/>
              </a:rPr>
              <a:t>Problema 2: Inspectores de aeródromo de las AAC no son capaces de evaluar si un RST es mantenido activo y si es efectivo, de acuerdo a las disposiciones de los documentos del SRVSOP y de la OACI. </a:t>
            </a:r>
          </a:p>
          <a:p>
            <a:pPr>
              <a:spcBef>
                <a:spcPts val="1800"/>
              </a:spcBef>
              <a:buFont typeface="Wingdings" panose="05000000000000000000" pitchFamily="2" charset="2"/>
              <a:buChar char="Ø"/>
            </a:pPr>
            <a:r>
              <a:rPr lang="es-PE" sz="2400" kern="0" dirty="0">
                <a:effectLst/>
                <a:latin typeface="Segoe UI" panose="020B0502040204020203" pitchFamily="34" charset="0"/>
                <a:ea typeface="Times New Roman" panose="02020603050405020304" pitchFamily="18" charset="0"/>
              </a:rPr>
              <a:t>Problema 3: Personal de ATC y usuarios de la pista no son capaces de contribuir efectivamente para el RST de un aeródromo, considerando los criterios de los documentos del SRVSOP y de la OACI. </a:t>
            </a:r>
            <a:endParaRPr lang="es-PE" sz="2400"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506016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E33AC6D-9C4A-5286-DC5D-4236B4DBFED0}"/>
              </a:ext>
            </a:extLst>
          </p:cNvPr>
          <p:cNvSpPr>
            <a:spLocks noGrp="1"/>
          </p:cNvSpPr>
          <p:nvPr>
            <p:ph type="title"/>
          </p:nvPr>
        </p:nvSpPr>
        <p:spPr>
          <a:xfrm>
            <a:off x="838200" y="365125"/>
            <a:ext cx="10515600" cy="1325563"/>
          </a:xfrm>
        </p:spPr>
        <p:txBody>
          <a:bodyPr>
            <a:normAutofit/>
          </a:bodyPr>
          <a:lstStyle/>
          <a:p>
            <a:r>
              <a:rPr lang="es-PE" dirty="0"/>
              <a:t>Perfiles del público-blanco</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1E150E5-185D-6822-2FFF-3C5DA74BB359}"/>
              </a:ext>
            </a:extLst>
          </p:cNvPr>
          <p:cNvSpPr>
            <a:spLocks noGrp="1"/>
          </p:cNvSpPr>
          <p:nvPr>
            <p:ph idx="1"/>
          </p:nvPr>
        </p:nvSpPr>
        <p:spPr>
          <a:xfrm>
            <a:off x="795236" y="1418313"/>
            <a:ext cx="10841054" cy="4486275"/>
          </a:xfrm>
        </p:spPr>
        <p:txBody>
          <a:bodyPr numCol="1">
            <a:normAutofit fontScale="85000" lnSpcReduction="10000"/>
          </a:bodyPr>
          <a:lstStyle/>
          <a:p>
            <a:pPr>
              <a:lnSpc>
                <a:spcPct val="120000"/>
              </a:lnSpc>
              <a:buFont typeface="Wingdings" panose="05000000000000000000" pitchFamily="2" charset="2"/>
              <a:buChar char="ü"/>
            </a:pPr>
            <a:r>
              <a:rPr lang="es-PE" sz="2400" kern="0" dirty="0">
                <a:effectLst/>
                <a:latin typeface="Segoe UI" panose="020B0502040204020203" pitchFamily="34" charset="0"/>
                <a:ea typeface="Times New Roman" panose="02020603050405020304" pitchFamily="18" charset="0"/>
              </a:rPr>
              <a:t>Perfil A: inspectores de seguridad operacional de las autoridades de aviación civil, que tienen la responsabilidad de verificar el cumplimiento de los requisitos (obligaciones) relacionadas a la seguridad operacional en la pista y a la implementación del RST; </a:t>
            </a:r>
          </a:p>
          <a:p>
            <a:pPr>
              <a:lnSpc>
                <a:spcPct val="120000"/>
              </a:lnSpc>
              <a:buFont typeface="Wingdings" panose="05000000000000000000" pitchFamily="2" charset="2"/>
              <a:buChar char="ü"/>
            </a:pPr>
            <a:r>
              <a:rPr lang="es-PE" sz="2400" b="1" kern="0" dirty="0">
                <a:solidFill>
                  <a:schemeClr val="accent2">
                    <a:lumMod val="75000"/>
                  </a:schemeClr>
                </a:solidFill>
                <a:effectLst/>
                <a:latin typeface="Segoe UI" panose="020B0502040204020203" pitchFamily="34" charset="0"/>
                <a:ea typeface="Times New Roman" panose="02020603050405020304" pitchFamily="18" charset="0"/>
              </a:rPr>
              <a:t>Perfil B: operador de aeródromo, o el personal del operador de aeródromo directamente involucrado en la implementación del RST y en la seguridad operacional de la pista; </a:t>
            </a:r>
          </a:p>
          <a:p>
            <a:pPr>
              <a:lnSpc>
                <a:spcPct val="120000"/>
              </a:lnSpc>
              <a:buFont typeface="Wingdings" panose="05000000000000000000" pitchFamily="2" charset="2"/>
              <a:buChar char="ü"/>
            </a:pPr>
            <a:r>
              <a:rPr lang="es-PE" sz="2400" kern="0" dirty="0">
                <a:effectLst/>
                <a:latin typeface="Segoe UI" panose="020B0502040204020203" pitchFamily="34" charset="0"/>
                <a:ea typeface="Times New Roman" panose="02020603050405020304" pitchFamily="18" charset="0"/>
              </a:rPr>
              <a:t>Perfil C: personal del control de tránsito aéreo (ATC), que debe participar como miembro del RST del aeródromo donde actúa y tiene un importante rol por ser el fuente de información y orientación a los pilotos y tripulaciones durante las operaciones de despegue y aterrizaje; </a:t>
            </a:r>
          </a:p>
          <a:p>
            <a:pPr>
              <a:lnSpc>
                <a:spcPct val="120000"/>
              </a:lnSpc>
              <a:buFont typeface="Wingdings" panose="05000000000000000000" pitchFamily="2" charset="2"/>
              <a:buChar char="ü"/>
            </a:pPr>
            <a:r>
              <a:rPr lang="es-PE" sz="2400" kern="0" dirty="0">
                <a:effectLst/>
                <a:latin typeface="Segoe UI" panose="020B0502040204020203" pitchFamily="34" charset="0"/>
                <a:ea typeface="Times New Roman" panose="02020603050405020304" pitchFamily="18" charset="0"/>
              </a:rPr>
              <a:t>Perfil D: aerolíneas y pilotos, que son los usuarios de la pista, deben participar del RST de los aeródromos donde operan y toman las decisiones de operar o no en una pista y cómo hacerlo, basado en las informaciones y orientaciones que reciben por medio del ATC.</a:t>
            </a:r>
            <a:endParaRPr lang="es-PE" sz="2400" dirty="0"/>
          </a:p>
        </p:txBody>
      </p:sp>
    </p:spTree>
    <p:extLst>
      <p:ext uri="{BB962C8B-B14F-4D97-AF65-F5344CB8AC3E}">
        <p14:creationId xmlns:p14="http://schemas.microsoft.com/office/powerpoint/2010/main" val="1872222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EE8D39-F67F-89FE-90EF-E5D16F25C23F}"/>
              </a:ext>
            </a:extLst>
          </p:cNvPr>
          <p:cNvSpPr>
            <a:spLocks noGrp="1"/>
          </p:cNvSpPr>
          <p:nvPr>
            <p:ph type="title"/>
          </p:nvPr>
        </p:nvSpPr>
        <p:spPr>
          <a:xfrm>
            <a:off x="838200" y="365125"/>
            <a:ext cx="5558489" cy="1325563"/>
          </a:xfrm>
        </p:spPr>
        <p:txBody>
          <a:bodyPr>
            <a:normAutofit/>
          </a:bodyPr>
          <a:lstStyle/>
          <a:p>
            <a:r>
              <a:rPr lang="es-PE" kern="0">
                <a:effectLst/>
                <a:latin typeface="Segoe UI" panose="020B0502040204020203" pitchFamily="34" charset="0"/>
                <a:ea typeface="Times New Roman" panose="02020603050405020304" pitchFamily="18" charset="0"/>
              </a:rPr>
              <a:t>Course Goal Statement</a:t>
            </a:r>
            <a:endParaRPr lang="es-PE"/>
          </a:p>
        </p:txBody>
      </p:sp>
      <p:sp>
        <p:nvSpPr>
          <p:cNvPr id="21"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8F77F7BF-3D63-41D5-2807-95454186CF93}"/>
              </a:ext>
            </a:extLst>
          </p:cNvPr>
          <p:cNvSpPr>
            <a:spLocks noGrp="1"/>
          </p:cNvSpPr>
          <p:nvPr>
            <p:ph idx="1"/>
          </p:nvPr>
        </p:nvSpPr>
        <p:spPr>
          <a:xfrm>
            <a:off x="865762" y="1825625"/>
            <a:ext cx="5530927" cy="4351338"/>
          </a:xfrm>
        </p:spPr>
        <p:txBody>
          <a:bodyPr anchor="ctr">
            <a:normAutofit/>
          </a:bodyPr>
          <a:lstStyle/>
          <a:p>
            <a:pPr marL="0" indent="0">
              <a:lnSpc>
                <a:spcPct val="100000"/>
              </a:lnSpc>
              <a:buNone/>
            </a:pPr>
            <a:r>
              <a:rPr lang="es-PE" kern="0" dirty="0">
                <a:effectLst/>
                <a:latin typeface="Segoe UI" panose="020B0502040204020203" pitchFamily="34" charset="0"/>
                <a:ea typeface="Times New Roman" panose="02020603050405020304" pitchFamily="18" charset="0"/>
                <a:cs typeface="Times New Roman" panose="02020603050405020304" pitchFamily="18" charset="0"/>
              </a:rPr>
              <a:t>“El personal del operador de aeródromo que participe del curso debería al final ser capaz de implementar, mantener activo y asegurar la efectividad de un RST, de acuerdo a las disposiciones de los documentos del SRVSOP y de la OACI” </a:t>
            </a:r>
            <a:endParaRPr lang="es-PE"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es-PE" dirty="0"/>
          </a:p>
        </p:txBody>
      </p:sp>
      <p:sp>
        <p:nvSpPr>
          <p:cNvPr id="23"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0543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AECA829-00D3-BFC2-AEAE-A626CDB6BA2C}"/>
              </a:ext>
            </a:extLst>
          </p:cNvPr>
          <p:cNvSpPr>
            <a:spLocks noGrp="1"/>
          </p:cNvSpPr>
          <p:nvPr>
            <p:ph type="title"/>
          </p:nvPr>
        </p:nvSpPr>
        <p:spPr>
          <a:xfrm>
            <a:off x="398523" y="110888"/>
            <a:ext cx="10945238" cy="1325563"/>
          </a:xfrm>
        </p:spPr>
        <p:txBody>
          <a:bodyPr>
            <a:normAutofit/>
          </a:bodyPr>
          <a:lstStyle/>
          <a:p>
            <a:r>
              <a:rPr lang="es-PE" sz="3600" dirty="0"/>
              <a:t>Actividades y tareas que debe realizar el operador de aeródromo</a:t>
            </a:r>
          </a:p>
        </p:txBody>
      </p:sp>
      <p:sp>
        <p:nvSpPr>
          <p:cNvPr id="38"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714874A-C21D-3626-B82E-0ED6C7C86573}"/>
              </a:ext>
            </a:extLst>
          </p:cNvPr>
          <p:cNvSpPr>
            <a:spLocks noGrp="1"/>
          </p:cNvSpPr>
          <p:nvPr>
            <p:ph idx="1"/>
          </p:nvPr>
        </p:nvSpPr>
        <p:spPr>
          <a:xfrm>
            <a:off x="408562" y="1488332"/>
            <a:ext cx="11780390" cy="5107021"/>
          </a:xfrm>
        </p:spPr>
        <p:txBody>
          <a:bodyPr numCol="2">
            <a:normAutofit/>
          </a:bodyPr>
          <a:lstStyle/>
          <a:p>
            <a:pPr marL="342900" lvl="0" indent="-342900">
              <a:buFont typeface="+mj-lt"/>
              <a:buAutoNum type="arabicPeriod"/>
              <a:tabLst>
                <a:tab pos="457200" algn="l"/>
              </a:tabLst>
            </a:pPr>
            <a:r>
              <a:rPr lang="es-PE" sz="1600" b="1" kern="0" dirty="0">
                <a:solidFill>
                  <a:schemeClr val="accent2">
                    <a:lumMod val="75000"/>
                  </a:schemeClr>
                </a:solidFill>
                <a:effectLst/>
                <a:latin typeface="Segoe UI" panose="020B0502040204020203" pitchFamily="34" charset="0"/>
                <a:ea typeface="Times New Roman" panose="02020603050405020304" pitchFamily="18" charset="0"/>
                <a:cs typeface="Times New Roman" panose="02020603050405020304" pitchFamily="18" charset="0"/>
              </a:rPr>
              <a:t>Desarrollo de Términos de Referencia (</a:t>
            </a:r>
            <a:r>
              <a:rPr lang="es-PE" sz="1600" b="1" kern="0" dirty="0" err="1">
                <a:solidFill>
                  <a:schemeClr val="accent2">
                    <a:lumMod val="75000"/>
                  </a:schemeClr>
                </a:solidFill>
                <a:effectLst/>
                <a:latin typeface="Segoe UI" panose="020B0502040204020203" pitchFamily="34" charset="0"/>
                <a:ea typeface="Times New Roman" panose="02020603050405020304" pitchFamily="18" charset="0"/>
                <a:cs typeface="Times New Roman" panose="02020603050405020304" pitchFamily="18" charset="0"/>
              </a:rPr>
              <a:t>ToR</a:t>
            </a:r>
            <a:r>
              <a:rPr lang="es-PE" sz="1600" b="1" kern="0" dirty="0">
                <a:solidFill>
                  <a:schemeClr val="accent2">
                    <a:lumMod val="75000"/>
                  </a:schemeClr>
                </a:solidFill>
                <a:effectLst/>
                <a:latin typeface="Segoe UI" panose="020B0502040204020203" pitchFamily="34" charset="0"/>
                <a:ea typeface="Times New Roman" panose="02020603050405020304" pitchFamily="18" charset="0"/>
                <a:cs typeface="Times New Roman" panose="02020603050405020304" pitchFamily="18" charset="0"/>
              </a:rPr>
              <a:t>) para el RST:</a:t>
            </a:r>
            <a:endParaRPr lang="es-PE" sz="1600" kern="1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Identificar a los </a:t>
            </a:r>
            <a:r>
              <a:rPr lang="es-PE" sz="1600" i="1" kern="0" dirty="0" err="1">
                <a:effectLst/>
                <a:latin typeface="Segoe UI" panose="020B0502040204020203" pitchFamily="34" charset="0"/>
                <a:ea typeface="Times New Roman" panose="02020603050405020304" pitchFamily="18" charset="0"/>
                <a:cs typeface="Times New Roman" panose="02020603050405020304" pitchFamily="18" charset="0"/>
              </a:rPr>
              <a:t>stakeholders</a:t>
            </a: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 involucrados en el RST.</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Definir el alcance y objetivos del RST.</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Establecer roles y responsabilidades de los miembros del RST.</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2"/>
              <a:tabLst>
                <a:tab pos="457200" algn="l"/>
              </a:tabLst>
            </a:pPr>
            <a:r>
              <a:rPr lang="es-PE" sz="1600" b="1" kern="0" dirty="0">
                <a:solidFill>
                  <a:schemeClr val="accent2">
                    <a:lumMod val="75000"/>
                  </a:schemeClr>
                </a:solidFill>
                <a:effectLst/>
                <a:latin typeface="Segoe UI" panose="020B0502040204020203" pitchFamily="34" charset="0"/>
                <a:ea typeface="Times New Roman" panose="02020603050405020304" pitchFamily="18" charset="0"/>
                <a:cs typeface="Times New Roman" panose="02020603050405020304" pitchFamily="18" charset="0"/>
              </a:rPr>
              <a:t>Conformación del RST:</a:t>
            </a:r>
            <a:endParaRPr lang="es-PE" sz="1600" kern="1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Reclutar y designar representantes de diferentes áreas del aeródromo.</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Asegurar la representación de ATC, operadores, personal de mantenimiento y otros relevantes.</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Fomentar la colaboración y comunicación entre los miembros del RST.</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3"/>
              <a:tabLst>
                <a:tab pos="457200" algn="l"/>
              </a:tabLst>
            </a:pPr>
            <a:r>
              <a:rPr lang="es-PE" sz="1600" b="1" kern="0" dirty="0">
                <a:effectLst/>
                <a:latin typeface="Segoe UI" panose="020B0502040204020203" pitchFamily="34" charset="0"/>
                <a:ea typeface="Times New Roman" panose="02020603050405020304" pitchFamily="18" charset="0"/>
                <a:cs typeface="Times New Roman" panose="02020603050405020304" pitchFamily="18" charset="0"/>
              </a:rPr>
              <a:t>Recolección y Procesamiento de Datos de Seguridad Operacional:</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Establecer un sistema para recopilar y procesar datos de incidentes y eventos en la pista.</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Clasificar los datos según severidad y riesgo.</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Realizar análisis para identificar patrones y tendencias.</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4"/>
              <a:tabLst>
                <a:tab pos="457200" algn="l"/>
              </a:tabLst>
            </a:pPr>
            <a:r>
              <a:rPr lang="es-PE" sz="1600" b="1" kern="0" dirty="0">
                <a:effectLst/>
                <a:latin typeface="Segoe UI" panose="020B0502040204020203" pitchFamily="34" charset="0"/>
                <a:ea typeface="Times New Roman" panose="02020603050405020304" pitchFamily="18" charset="0"/>
                <a:cs typeface="Times New Roman" panose="02020603050405020304" pitchFamily="18" charset="0"/>
              </a:rPr>
              <a:t>Identificación de Peligros y Riesgos:</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Analizar datos para identificar peligros y riesgos en la pista.</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Evaluar la severidad y probabilidad de los peligros.</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Clasificar los peligros según su nivel de riesgo.</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5"/>
              <a:tabLst>
                <a:tab pos="457200" algn="l"/>
              </a:tabLst>
            </a:pPr>
            <a:r>
              <a:rPr lang="es-PE" sz="1600" b="1" kern="0" dirty="0">
                <a:effectLst/>
                <a:latin typeface="Segoe UI" panose="020B0502040204020203" pitchFamily="34" charset="0"/>
                <a:ea typeface="Times New Roman" panose="02020603050405020304" pitchFamily="18" charset="0"/>
                <a:cs typeface="Times New Roman" panose="02020603050405020304" pitchFamily="18" charset="0"/>
              </a:rPr>
              <a:t>Gestión de Riesgos:</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Desarrollar estrategias de mitigación para reducir riesgos identificados.</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Priorizar las estrategias de acuerdo con la tolerabilidad del riesgo.</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600" kern="0" dirty="0">
                <a:effectLst/>
                <a:latin typeface="Segoe UI" panose="020B0502040204020203" pitchFamily="34" charset="0"/>
                <a:ea typeface="Times New Roman" panose="02020603050405020304" pitchFamily="18" charset="0"/>
                <a:cs typeface="Times New Roman" panose="02020603050405020304" pitchFamily="18" charset="0"/>
              </a:rPr>
              <a:t>Evaluar soluciones alternativas y su impacto en la seguridad operacional.</a:t>
            </a:r>
            <a:endParaRPr lang="es-PE" sz="1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s-PE" sz="1600" dirty="0"/>
          </a:p>
        </p:txBody>
      </p:sp>
    </p:spTree>
    <p:extLst>
      <p:ext uri="{BB962C8B-B14F-4D97-AF65-F5344CB8AC3E}">
        <p14:creationId xmlns:p14="http://schemas.microsoft.com/office/powerpoint/2010/main" val="2693444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AECA829-00D3-BFC2-AEAE-A626CDB6BA2C}"/>
              </a:ext>
            </a:extLst>
          </p:cNvPr>
          <p:cNvSpPr>
            <a:spLocks noGrp="1"/>
          </p:cNvSpPr>
          <p:nvPr>
            <p:ph type="title"/>
          </p:nvPr>
        </p:nvSpPr>
        <p:spPr>
          <a:xfrm>
            <a:off x="828161" y="110889"/>
            <a:ext cx="10515600" cy="1325563"/>
          </a:xfrm>
        </p:spPr>
        <p:txBody>
          <a:bodyPr>
            <a:normAutofit/>
          </a:bodyPr>
          <a:lstStyle/>
          <a:p>
            <a:r>
              <a:rPr lang="es-PE" sz="3600" dirty="0"/>
              <a:t>Actividades y tareas que debe realizar el operador de aeródromo</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714874A-C21D-3626-B82E-0ED6C7C86573}"/>
              </a:ext>
            </a:extLst>
          </p:cNvPr>
          <p:cNvSpPr>
            <a:spLocks noGrp="1"/>
          </p:cNvSpPr>
          <p:nvPr>
            <p:ph idx="1"/>
          </p:nvPr>
        </p:nvSpPr>
        <p:spPr>
          <a:xfrm>
            <a:off x="828161" y="1293779"/>
            <a:ext cx="11049311" cy="5496752"/>
          </a:xfrm>
        </p:spPr>
        <p:txBody>
          <a:bodyPr numCol="2">
            <a:noAutofit/>
          </a:bodyPr>
          <a:lstStyle/>
          <a:p>
            <a:pPr marL="342900" lvl="0" indent="-342900">
              <a:buFont typeface="+mj-lt"/>
              <a:buAutoNum type="arabicPeriod" startAt="6"/>
              <a:tabLst>
                <a:tab pos="457200" algn="l"/>
              </a:tabLst>
            </a:pPr>
            <a:r>
              <a:rPr lang="es-PE" sz="1500" b="1" kern="0" dirty="0">
                <a:effectLst/>
                <a:latin typeface="Segoe UI" panose="020B0502040204020203" pitchFamily="34" charset="0"/>
                <a:ea typeface="Times New Roman" panose="02020603050405020304" pitchFamily="18" charset="0"/>
                <a:cs typeface="Times New Roman" panose="02020603050405020304" pitchFamily="18" charset="0"/>
              </a:rPr>
              <a:t>Desarrollo de Planes de Acción:</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Diseñar un Plan de Acción detallado para implementar las estrategias de mitigación.</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Asignar responsabilidades y fechas para la implementación.</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Establecer un seguimiento para monitorear el progreso y los resultados.</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7"/>
              <a:tabLst>
                <a:tab pos="457200" algn="l"/>
              </a:tabLst>
            </a:pPr>
            <a:r>
              <a:rPr lang="es-PE" sz="1500" b="1" kern="0" dirty="0">
                <a:solidFill>
                  <a:schemeClr val="accent2">
                    <a:lumMod val="75000"/>
                  </a:schemeClr>
                </a:solidFill>
                <a:effectLst/>
                <a:latin typeface="Segoe UI" panose="020B0502040204020203" pitchFamily="34" charset="0"/>
                <a:ea typeface="Times New Roman" panose="02020603050405020304" pitchFamily="18" charset="0"/>
                <a:cs typeface="Times New Roman" panose="02020603050405020304" pitchFamily="18" charset="0"/>
              </a:rPr>
              <a:t>Comunicación y Coordinación:</a:t>
            </a:r>
            <a:endParaRPr lang="es-PE" sz="1500" kern="1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Mantener una comunicación fluida entre los miembros del RST.</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Informar a los </a:t>
            </a:r>
            <a:r>
              <a:rPr lang="es-PE" sz="1500" i="1" kern="0" dirty="0" err="1">
                <a:effectLst/>
                <a:latin typeface="Segoe UI" panose="020B0502040204020203" pitchFamily="34" charset="0"/>
                <a:ea typeface="Times New Roman" panose="02020603050405020304" pitchFamily="18" charset="0"/>
                <a:cs typeface="Times New Roman" panose="02020603050405020304" pitchFamily="18" charset="0"/>
              </a:rPr>
              <a:t>stakeholders</a:t>
            </a: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 sobre las acciones y medidas tomadas.</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Coordinar con ATC para asegurar la implementación de recomendaciones.</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8"/>
              <a:tabLst>
                <a:tab pos="457200" algn="l"/>
              </a:tabLst>
            </a:pPr>
            <a:r>
              <a:rPr lang="es-PE" sz="1500" b="1" kern="0" dirty="0">
                <a:solidFill>
                  <a:schemeClr val="accent2">
                    <a:lumMod val="75000"/>
                  </a:schemeClr>
                </a:solidFill>
                <a:effectLst/>
                <a:latin typeface="Segoe UI" panose="020B0502040204020203" pitchFamily="34" charset="0"/>
                <a:ea typeface="Times New Roman" panose="02020603050405020304" pitchFamily="18" charset="0"/>
                <a:cs typeface="Times New Roman" panose="02020603050405020304" pitchFamily="18" charset="0"/>
              </a:rPr>
              <a:t>Evaluación de la Efectividad del RST:</a:t>
            </a:r>
            <a:endParaRPr lang="es-PE" sz="1500" kern="1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Monitorear los indicadores de seguridad operacional en la pista.</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Evaluar regularmente la efectividad de las estrategias de mitigación.</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Realizar revisiones periódicas y ajustes en el RST según sea necesario.</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9"/>
              <a:tabLst>
                <a:tab pos="457200" algn="l"/>
              </a:tabLst>
            </a:pPr>
            <a:r>
              <a:rPr lang="es-PE" sz="1500" b="1" kern="0" dirty="0">
                <a:effectLst/>
                <a:latin typeface="Segoe UI" panose="020B0502040204020203" pitchFamily="34" charset="0"/>
                <a:ea typeface="Times New Roman" panose="02020603050405020304" pitchFamily="18" charset="0"/>
                <a:cs typeface="Times New Roman" panose="02020603050405020304" pitchFamily="18" charset="0"/>
              </a:rPr>
              <a:t>Capacitación y Concienciación:</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Proporcionar capacitación sobre seguridad operacional en la pista a los empleados.</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Sensibilizar al personal sobre la importancia del RST y su participación activa.</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10"/>
              <a:tabLst>
                <a:tab pos="457200" algn="l"/>
              </a:tabLst>
            </a:pPr>
            <a:r>
              <a:rPr lang="es-PE" sz="1500" b="1" kern="0" dirty="0">
                <a:solidFill>
                  <a:schemeClr val="accent2">
                    <a:lumMod val="75000"/>
                  </a:schemeClr>
                </a:solidFill>
                <a:effectLst/>
                <a:latin typeface="Segoe UI" panose="020B0502040204020203" pitchFamily="34" charset="0"/>
                <a:ea typeface="Times New Roman" panose="02020603050405020304" pitchFamily="18" charset="0"/>
                <a:cs typeface="Times New Roman" panose="02020603050405020304" pitchFamily="18" charset="0"/>
              </a:rPr>
              <a:t>Documentación y Reportes:</a:t>
            </a:r>
            <a:endParaRPr lang="es-PE" sz="1500" kern="1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Mantener registros de las actividades del RST y sus resultados.</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Generar reportes para la dirección y las autoridades de aviación civil.</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Documentar lecciones aprendidas y mejores prácticas.</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startAt="11"/>
              <a:tabLst>
                <a:tab pos="457200" algn="l"/>
              </a:tabLst>
            </a:pPr>
            <a:r>
              <a:rPr lang="es-PE" sz="1500" b="1" kern="0" dirty="0">
                <a:effectLst/>
                <a:latin typeface="Segoe UI" panose="020B0502040204020203" pitchFamily="34" charset="0"/>
                <a:ea typeface="Times New Roman" panose="02020603050405020304" pitchFamily="18" charset="0"/>
                <a:cs typeface="Times New Roman" panose="02020603050405020304" pitchFamily="18" charset="0"/>
              </a:rPr>
              <a:t>Participación en Reuniones y Foros:</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Asistir a reuniones regulares del RST para discutir avances y desafíos.</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SzPts val="1000"/>
              <a:buFont typeface="Symbol" panose="05050102010706020507" pitchFamily="18" charset="2"/>
              <a:buChar char=""/>
              <a:tabLst>
                <a:tab pos="914400" algn="l"/>
              </a:tabLst>
            </a:pPr>
            <a:r>
              <a:rPr lang="es-PE" sz="1500" kern="0" dirty="0">
                <a:effectLst/>
                <a:latin typeface="Segoe UI" panose="020B0502040204020203" pitchFamily="34" charset="0"/>
                <a:ea typeface="Times New Roman" panose="02020603050405020304" pitchFamily="18" charset="0"/>
                <a:cs typeface="Times New Roman" panose="02020603050405020304" pitchFamily="18" charset="0"/>
              </a:rPr>
              <a:t>Participar en foros y grupos de trabajo relacionados con la seguridad operacional.</a:t>
            </a:r>
            <a:endParaRPr lang="es-PE" sz="15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s-PE" sz="1500" dirty="0"/>
          </a:p>
        </p:txBody>
      </p:sp>
    </p:spTree>
    <p:extLst>
      <p:ext uri="{BB962C8B-B14F-4D97-AF65-F5344CB8AC3E}">
        <p14:creationId xmlns:p14="http://schemas.microsoft.com/office/powerpoint/2010/main" val="3153774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DA330B9F9BEE64A8696D29DD646CB97" ma:contentTypeVersion="1" ma:contentTypeDescription="Create a new document." ma:contentTypeScope="" ma:versionID="48c42a8fb5b295858b745710365e7dea">
  <xsd:schema xmlns:xsd="http://www.w3.org/2001/XMLSchema" xmlns:xs="http://www.w3.org/2001/XMLSchema" xmlns:p="http://schemas.microsoft.com/office/2006/metadata/properties" xmlns:ns1="http://schemas.microsoft.com/sharepoint/v3" targetNamespace="http://schemas.microsoft.com/office/2006/metadata/properties" ma:root="true" ma:fieldsID="76306148d0f7b992e79f2d9b1f249a81"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4F565A-27F9-4369-A68A-3D2F8FADEEB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F3C4C33-D36C-4353-940A-84ED9C3E9B3F}"/>
</file>

<file path=customXml/itemProps3.xml><?xml version="1.0" encoding="utf-8"?>
<ds:datastoreItem xmlns:ds="http://schemas.openxmlformats.org/officeDocument/2006/customXml" ds:itemID="{588FC520-D064-441F-AE04-18D1D640C3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269</TotalTime>
  <Words>1895</Words>
  <Application>Microsoft Office PowerPoint</Application>
  <PresentationFormat>Widescreen</PresentationFormat>
  <Paragraphs>158</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Segoe UI</vt:lpstr>
      <vt:lpstr>Symbol</vt:lpstr>
      <vt:lpstr>Wingdings</vt:lpstr>
      <vt:lpstr>Office Theme</vt:lpstr>
      <vt:lpstr>Propuesta Estructura Curso RST</vt:lpstr>
      <vt:lpstr>Datos del Proyecto</vt:lpstr>
      <vt:lpstr>Estudio del problema de performance: síntomas percibidos</vt:lpstr>
      <vt:lpstr>Estudio del problema de performance: Causas identificadas</vt:lpstr>
      <vt:lpstr>Problem Statement</vt:lpstr>
      <vt:lpstr>Perfiles del público-blanco</vt:lpstr>
      <vt:lpstr>Course Goal Statement</vt:lpstr>
      <vt:lpstr>Actividades y tareas que debe realizar el operador de aeródromo</vt:lpstr>
      <vt:lpstr>Actividades y tareas que debe realizar el operador de aeródromo</vt:lpstr>
      <vt:lpstr>Competencias relacionadas</vt:lpstr>
      <vt:lpstr>Competencias relacionadas</vt:lpstr>
      <vt:lpstr>Estructura Propuesta del Curso: Seguridad Operacional en la Pista y RST</vt:lpstr>
      <vt:lpstr>Estructura Propuesta del Curso: Seguridad Operacional en la Pista y RST</vt:lpstr>
      <vt:lpstr>Estructura Propuesta del Curso: Seguridad Operacional en la Pista y RST</vt:lpstr>
      <vt:lpstr>Características del Curso propuesto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Estructura Curso RST</dc:title>
  <dc:creator>Rodrigo Otavio Ribeiro</dc:creator>
  <cp:lastModifiedBy>Rodrigo Otavio Ribeiro</cp:lastModifiedBy>
  <cp:revision>1</cp:revision>
  <dcterms:created xsi:type="dcterms:W3CDTF">2023-08-31T14:38:01Z</dcterms:created>
  <dcterms:modified xsi:type="dcterms:W3CDTF">2023-08-31T20:41:11Z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0x0101004DA330B9F9BEE64A8696D29DD646CB97</vt:lpwstr>
  </property>
</Properties>
</file>