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64"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FF6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5DAEA-B628-4136-A333-D7958061DEAF}" v="11" dt="2022-09-01T06:57:52.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011" autoAdjust="0"/>
  </p:normalViewPr>
  <p:slideViewPr>
    <p:cSldViewPr snapToGrid="0">
      <p:cViewPr varScale="1">
        <p:scale>
          <a:sx n="78" d="100"/>
          <a:sy n="78" d="100"/>
        </p:scale>
        <p:origin x="18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0F3CF-C664-4CFD-AC5D-0CD86888396C}" type="doc">
      <dgm:prSet loTypeId="urn:microsoft.com/office/officeart/2016/7/layout/HorizontalActionList" loCatId="List" qsTypeId="urn:microsoft.com/office/officeart/2005/8/quickstyle/simple1" qsCatId="simple" csTypeId="urn:microsoft.com/office/officeart/2005/8/colors/accent1_2" csCatId="accent1"/>
      <dgm:spPr/>
      <dgm:t>
        <a:bodyPr/>
        <a:lstStyle/>
        <a:p>
          <a:endParaRPr lang="zh-CN"/>
        </a:p>
      </dgm:t>
    </dgm:pt>
    <dgm:pt modelId="{C9D5E1AA-6018-4B74-A5E2-FBBBF3928723}">
      <dgm:prSet custT="1"/>
      <dgm:spPr/>
      <dgm:t>
        <a:bodyPr/>
        <a:lstStyle/>
        <a:p>
          <a:pPr rtl="0"/>
          <a:r>
            <a:rPr lang="zh-CN" sz="1500" b="1" i="0" u="none"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遵循</a:t>
          </a:r>
        </a:p>
      </dgm:t>
    </dgm:pt>
    <dgm:pt modelId="{940B57E0-D002-4EA5-9A0E-2BCB8F5214CD}" type="parTrans" cxnId="{69AE9046-B662-4346-AEAA-B68ED7E99772}">
      <dgm:prSet/>
      <dgm:spPr/>
      <dgm:t>
        <a:bodyPr/>
        <a:lstStyle/>
        <a:p>
          <a:endParaRPr lang="zh-CN" sz="1500">
            <a:latin typeface="SimSun" panose="020B0604020202020204" pitchFamily="34" charset="0"/>
            <a:cs typeface="SimSun" panose="020B0604020202020204" pitchFamily="34" charset="0"/>
          </a:endParaRPr>
        </a:p>
      </dgm:t>
    </dgm:pt>
    <dgm:pt modelId="{60BCE9F2-0BAB-4F8D-9BD3-36EBA3FF21B5}" type="sibTrans" cxnId="{69AE9046-B662-4346-AEAA-B68ED7E99772}">
      <dgm:prSet/>
      <dgm:spPr/>
      <dgm:t>
        <a:bodyPr/>
        <a:lstStyle/>
        <a:p>
          <a:endParaRPr lang="zh-CN" sz="1500">
            <a:latin typeface="SimSun" panose="020B0604020202020204" pitchFamily="34" charset="0"/>
            <a:cs typeface="SimSun" panose="020B0604020202020204" pitchFamily="34" charset="0"/>
          </a:endParaRPr>
        </a:p>
      </dgm:t>
    </dgm:pt>
    <dgm:pt modelId="{2E3C4E5C-6DA5-43A3-91A0-6CA0EE2FAD00}">
      <dgm:prSet custT="1"/>
      <dgm:spPr/>
      <dgm:t>
        <a:bodyPr/>
        <a:lstStyle/>
        <a:p>
          <a:pPr rtl="0"/>
          <a:r>
            <a:rPr lang="zh-CN" sz="1500" b="0" i="0" u="none" baseline="0" dirty="0">
              <a:latin typeface="Microsoft JhengHei" panose="020B0604030504040204" pitchFamily="34" charset="-120"/>
              <a:ea typeface="Microsoft JhengHei" panose="020B0604030504040204" pitchFamily="34" charset="-120"/>
              <a:cs typeface="SimSun"/>
              <a:sym typeface="Arial"/>
            </a:rPr>
            <a:t>遵循安保政策和流程 – 这些都是用来保护您和我们的机构</a:t>
          </a:r>
        </a:p>
      </dgm:t>
    </dgm:pt>
    <dgm:pt modelId="{8BC6183F-2991-46B8-B7CB-87B0C6A76A2B}" type="parTrans" cxnId="{180E7ECD-FD70-4E28-B910-162AB6566D38}">
      <dgm:prSet/>
      <dgm:spPr/>
      <dgm:t>
        <a:bodyPr/>
        <a:lstStyle/>
        <a:p>
          <a:endParaRPr lang="zh-CN" sz="1500">
            <a:latin typeface="SimSun" panose="020B0604020202020204" pitchFamily="34" charset="0"/>
            <a:cs typeface="SimSun" panose="020B0604020202020204" pitchFamily="34" charset="0"/>
          </a:endParaRPr>
        </a:p>
      </dgm:t>
    </dgm:pt>
    <dgm:pt modelId="{02C943F2-770E-4294-B2F7-522222751809}" type="sibTrans" cxnId="{180E7ECD-FD70-4E28-B910-162AB6566D38}">
      <dgm:prSet/>
      <dgm:spPr/>
      <dgm:t>
        <a:bodyPr/>
        <a:lstStyle/>
        <a:p>
          <a:endParaRPr lang="zh-CN" sz="1500">
            <a:latin typeface="SimSun" panose="020B0604020202020204" pitchFamily="34" charset="0"/>
            <a:cs typeface="SimSun" panose="020B0604020202020204" pitchFamily="34" charset="0"/>
          </a:endParaRPr>
        </a:p>
      </dgm:t>
    </dgm:pt>
    <dgm:pt modelId="{E77687B5-F658-4E55-8B0F-F8948B9E1546}">
      <dgm:prSet custT="1"/>
      <dgm:spPr/>
      <dgm:t>
        <a:bodyPr/>
        <a:lstStyle/>
        <a:p>
          <a:pPr rtl="0"/>
          <a:r>
            <a:rPr lang="zh-CN" sz="1500" b="1" i="0" u="none"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报告</a:t>
          </a:r>
        </a:p>
      </dgm:t>
    </dgm:pt>
    <dgm:pt modelId="{1079D029-CC36-4D3F-AFB6-4D78656B955B}" type="parTrans" cxnId="{F75C74CD-8B71-45DA-9E0E-7FA0FDA11F16}">
      <dgm:prSet/>
      <dgm:spPr/>
      <dgm:t>
        <a:bodyPr/>
        <a:lstStyle/>
        <a:p>
          <a:endParaRPr lang="zh-CN" sz="1500">
            <a:latin typeface="SimSun" panose="020B0604020202020204" pitchFamily="34" charset="0"/>
            <a:cs typeface="SimSun" panose="020B0604020202020204" pitchFamily="34" charset="0"/>
          </a:endParaRPr>
        </a:p>
      </dgm:t>
    </dgm:pt>
    <dgm:pt modelId="{F804ADB1-54EA-4334-BF9F-D0FC8790F50C}" type="sibTrans" cxnId="{F75C74CD-8B71-45DA-9E0E-7FA0FDA11F16}">
      <dgm:prSet/>
      <dgm:spPr/>
      <dgm:t>
        <a:bodyPr/>
        <a:lstStyle/>
        <a:p>
          <a:endParaRPr lang="zh-CN" sz="1500">
            <a:latin typeface="SimSun" panose="020B0604020202020204" pitchFamily="34" charset="0"/>
            <a:cs typeface="SimSun" panose="020B0604020202020204" pitchFamily="34" charset="0"/>
          </a:endParaRPr>
        </a:p>
      </dgm:t>
    </dgm:pt>
    <dgm:pt modelId="{6BF5E5B7-4E02-4E41-AFE1-FF5B8A10D767}">
      <dgm:prSet custT="1"/>
      <dgm:spPr/>
      <dgm:t>
        <a:bodyPr/>
        <a:lstStyle/>
        <a:p>
          <a:pPr rtl="0"/>
          <a:r>
            <a:rPr lang="zh-CN" sz="1500" b="0" i="0" u="none" baseline="0" dirty="0">
              <a:latin typeface="Microsoft JhengHei" panose="020B0604030504040204" pitchFamily="34" charset="-120"/>
              <a:ea typeface="Microsoft JhengHei" panose="020B0604030504040204" pitchFamily="34" charset="-120"/>
              <a:cs typeface="SimSun"/>
              <a:sym typeface="Arial"/>
            </a:rPr>
            <a:t>报告任何不寻常或可疑的事件 – 使用当地报告渠道</a:t>
          </a:r>
        </a:p>
      </dgm:t>
    </dgm:pt>
    <dgm:pt modelId="{BD989E68-E9DD-448D-9304-5A4816331A72}" type="parTrans" cxnId="{6BE71363-F6D4-4F5C-B28A-0A41EE9D098A}">
      <dgm:prSet/>
      <dgm:spPr/>
      <dgm:t>
        <a:bodyPr/>
        <a:lstStyle/>
        <a:p>
          <a:endParaRPr lang="zh-CN" sz="1500">
            <a:latin typeface="SimSun" panose="020B0604020202020204" pitchFamily="34" charset="0"/>
            <a:cs typeface="SimSun" panose="020B0604020202020204" pitchFamily="34" charset="0"/>
          </a:endParaRPr>
        </a:p>
      </dgm:t>
    </dgm:pt>
    <dgm:pt modelId="{CB8454D6-E51A-4BE2-99D7-F02A983B1E83}" type="sibTrans" cxnId="{6BE71363-F6D4-4F5C-B28A-0A41EE9D098A}">
      <dgm:prSet/>
      <dgm:spPr/>
      <dgm:t>
        <a:bodyPr/>
        <a:lstStyle/>
        <a:p>
          <a:endParaRPr lang="zh-CN" sz="1500">
            <a:latin typeface="SimSun" panose="020B0604020202020204" pitchFamily="34" charset="0"/>
            <a:cs typeface="SimSun" panose="020B0604020202020204" pitchFamily="34" charset="0"/>
          </a:endParaRPr>
        </a:p>
      </dgm:t>
    </dgm:pt>
    <dgm:pt modelId="{55FD4440-5C00-419E-A75C-2FD773729531}">
      <dgm:prSet custT="1"/>
      <dgm:spPr/>
      <dgm:t>
        <a:bodyPr/>
        <a:lstStyle/>
        <a:p>
          <a:pPr rtl="0"/>
          <a:r>
            <a:rPr lang="zh-CN" sz="1500" b="1" i="0" u="none"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提供反馈</a:t>
          </a:r>
        </a:p>
      </dgm:t>
    </dgm:pt>
    <dgm:pt modelId="{6E8C2CFF-AB38-4D1C-B9B3-D549DCDD5C01}" type="parTrans" cxnId="{0E6DE54E-145A-4357-9BC3-7A5815C558D6}">
      <dgm:prSet/>
      <dgm:spPr/>
      <dgm:t>
        <a:bodyPr/>
        <a:lstStyle/>
        <a:p>
          <a:endParaRPr lang="zh-CN" sz="1500">
            <a:latin typeface="SimSun" panose="020B0604020202020204" pitchFamily="34" charset="0"/>
            <a:cs typeface="SimSun" panose="020B0604020202020204" pitchFamily="34" charset="0"/>
          </a:endParaRPr>
        </a:p>
      </dgm:t>
    </dgm:pt>
    <dgm:pt modelId="{6EB026E5-8DD5-4D94-BD7C-A36A841420B0}" type="sibTrans" cxnId="{0E6DE54E-145A-4357-9BC3-7A5815C558D6}">
      <dgm:prSet/>
      <dgm:spPr/>
      <dgm:t>
        <a:bodyPr/>
        <a:lstStyle/>
        <a:p>
          <a:endParaRPr lang="zh-CN" sz="1500">
            <a:latin typeface="SimSun" panose="020B0604020202020204" pitchFamily="34" charset="0"/>
            <a:cs typeface="SimSun" panose="020B0604020202020204" pitchFamily="34" charset="0"/>
          </a:endParaRPr>
        </a:p>
      </dgm:t>
    </dgm:pt>
    <dgm:pt modelId="{50850AD1-C1CF-4125-AA50-F9E35866BC1F}">
      <dgm:prSet custT="1"/>
      <dgm:spPr/>
      <dgm:t>
        <a:bodyPr/>
        <a:lstStyle/>
        <a:p>
          <a:pPr rtl="0"/>
          <a:r>
            <a:rPr lang="zh-CN" sz="1500" b="0" i="0" u="none" baseline="0" dirty="0">
              <a:latin typeface="Microsoft JhengHei" panose="020B0604030504040204" pitchFamily="34" charset="-120"/>
              <a:ea typeface="Microsoft JhengHei" panose="020B0604030504040204" pitchFamily="34" charset="-120"/>
              <a:cs typeface="SimSun"/>
              <a:sym typeface="Arial"/>
            </a:rPr>
            <a:t>就我们如何以及在何处改进安保提供反馈 – 我们想要听到您的意见</a:t>
          </a:r>
        </a:p>
      </dgm:t>
    </dgm:pt>
    <dgm:pt modelId="{F457A4B4-6CD5-458F-B0A2-1F6E11E1F325}" type="parTrans" cxnId="{89092F54-C601-4103-92D9-752CB30104F9}">
      <dgm:prSet/>
      <dgm:spPr/>
      <dgm:t>
        <a:bodyPr/>
        <a:lstStyle/>
        <a:p>
          <a:endParaRPr lang="zh-CN" sz="1500">
            <a:latin typeface="SimSun" panose="020B0604020202020204" pitchFamily="34" charset="0"/>
            <a:cs typeface="SimSun" panose="020B0604020202020204" pitchFamily="34" charset="0"/>
          </a:endParaRPr>
        </a:p>
      </dgm:t>
    </dgm:pt>
    <dgm:pt modelId="{DBA19867-BC85-4387-BAEF-CFB6A5DC149E}" type="sibTrans" cxnId="{89092F54-C601-4103-92D9-752CB30104F9}">
      <dgm:prSet/>
      <dgm:spPr/>
      <dgm:t>
        <a:bodyPr/>
        <a:lstStyle/>
        <a:p>
          <a:endParaRPr lang="zh-CN" sz="1500">
            <a:latin typeface="SimSun" panose="020B0604020202020204" pitchFamily="34" charset="0"/>
            <a:cs typeface="SimSun" panose="020B0604020202020204" pitchFamily="34" charset="0"/>
          </a:endParaRPr>
        </a:p>
      </dgm:t>
    </dgm:pt>
    <dgm:pt modelId="{3AE4DB8D-E8B0-4BFC-AFC0-DF1553381AE8}">
      <dgm:prSet custT="1"/>
      <dgm:spPr/>
      <dgm:t>
        <a:bodyPr/>
        <a:lstStyle/>
        <a:p>
          <a:pPr rtl="0"/>
          <a:r>
            <a:rPr lang="zh-CN" sz="1500" b="1" i="0" u="none"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做榜样</a:t>
          </a:r>
        </a:p>
      </dgm:t>
    </dgm:pt>
    <dgm:pt modelId="{F6DE3FB8-2128-432D-AE9D-7AC1EB40F6EE}" type="parTrans" cxnId="{00D357FC-0D44-487B-B4E5-97C09AA31290}">
      <dgm:prSet/>
      <dgm:spPr/>
      <dgm:t>
        <a:bodyPr/>
        <a:lstStyle/>
        <a:p>
          <a:endParaRPr lang="zh-CN" sz="1500">
            <a:latin typeface="SimSun" panose="020B0604020202020204" pitchFamily="34" charset="0"/>
            <a:cs typeface="SimSun" panose="020B0604020202020204" pitchFamily="34" charset="0"/>
          </a:endParaRPr>
        </a:p>
      </dgm:t>
    </dgm:pt>
    <dgm:pt modelId="{48067383-C338-40B6-8907-C670811A5C6C}" type="sibTrans" cxnId="{00D357FC-0D44-487B-B4E5-97C09AA31290}">
      <dgm:prSet/>
      <dgm:spPr/>
      <dgm:t>
        <a:bodyPr/>
        <a:lstStyle/>
        <a:p>
          <a:endParaRPr lang="zh-CN" sz="1500">
            <a:latin typeface="SimSun" panose="020B0604020202020204" pitchFamily="34" charset="0"/>
            <a:cs typeface="SimSun" panose="020B0604020202020204" pitchFamily="34" charset="0"/>
          </a:endParaRPr>
        </a:p>
      </dgm:t>
    </dgm:pt>
    <dgm:pt modelId="{54B1BA66-DAEB-495D-A180-DFDCE05B60D1}">
      <dgm:prSet custT="1"/>
      <dgm:spPr/>
      <dgm:t>
        <a:bodyPr/>
        <a:lstStyle/>
        <a:p>
          <a:pPr rtl="0"/>
          <a:r>
            <a:rPr lang="zh-CN" sz="1500" b="0" i="0" u="none" baseline="0" dirty="0">
              <a:latin typeface="Microsoft JhengHei" panose="020B0604030504040204" pitchFamily="34" charset="-120"/>
              <a:ea typeface="Microsoft JhengHei" panose="020B0604030504040204" pitchFamily="34" charset="-120"/>
              <a:cs typeface="SimSun"/>
              <a:sym typeface="Arial"/>
            </a:rPr>
            <a:t>以身作则，展现出正面的安保行为 </a:t>
          </a:r>
        </a:p>
      </dgm:t>
    </dgm:pt>
    <dgm:pt modelId="{1857343B-F672-4718-8F45-BBA6D718EB7D}" type="parTrans" cxnId="{77DD90A1-B836-4AA5-84C0-157EE7429FAB}">
      <dgm:prSet/>
      <dgm:spPr/>
      <dgm:t>
        <a:bodyPr/>
        <a:lstStyle/>
        <a:p>
          <a:endParaRPr lang="zh-CN" sz="1500">
            <a:latin typeface="SimSun" panose="020B0604020202020204" pitchFamily="34" charset="0"/>
            <a:cs typeface="SimSun" panose="020B0604020202020204" pitchFamily="34" charset="0"/>
          </a:endParaRPr>
        </a:p>
      </dgm:t>
    </dgm:pt>
    <dgm:pt modelId="{7B07F0FE-37C6-4A6E-BDF7-1FC24C4F3B88}" type="sibTrans" cxnId="{77DD90A1-B836-4AA5-84C0-157EE7429FAB}">
      <dgm:prSet/>
      <dgm:spPr/>
      <dgm:t>
        <a:bodyPr/>
        <a:lstStyle/>
        <a:p>
          <a:endParaRPr lang="zh-CN" sz="1500">
            <a:latin typeface="SimSun" panose="020B0604020202020204" pitchFamily="34" charset="0"/>
            <a:cs typeface="SimSun" panose="020B0604020202020204" pitchFamily="34" charset="0"/>
          </a:endParaRPr>
        </a:p>
      </dgm:t>
    </dgm:pt>
    <dgm:pt modelId="{DB429F59-B165-4A5B-8E7D-53BD40E83073}" type="pres">
      <dgm:prSet presAssocID="{4B40F3CF-C664-4CFD-AC5D-0CD86888396C}" presName="Name0" presStyleCnt="0">
        <dgm:presLayoutVars>
          <dgm:dir/>
          <dgm:animLvl val="lvl"/>
          <dgm:resizeHandles val="exact"/>
        </dgm:presLayoutVars>
      </dgm:prSet>
      <dgm:spPr/>
    </dgm:pt>
    <dgm:pt modelId="{2AE31E10-9998-4060-8C70-E574D4BC3191}" type="pres">
      <dgm:prSet presAssocID="{C9D5E1AA-6018-4B74-A5E2-FBBBF3928723}" presName="composite" presStyleCnt="0"/>
      <dgm:spPr/>
    </dgm:pt>
    <dgm:pt modelId="{2E7F9FCF-2F33-4651-BF6B-D6A717CA1435}" type="pres">
      <dgm:prSet presAssocID="{C9D5E1AA-6018-4B74-A5E2-FBBBF3928723}" presName="parTx" presStyleLbl="alignNode1" presStyleIdx="0" presStyleCnt="4">
        <dgm:presLayoutVars>
          <dgm:chMax val="0"/>
          <dgm:chPref val="0"/>
        </dgm:presLayoutVars>
      </dgm:prSet>
      <dgm:spPr/>
    </dgm:pt>
    <dgm:pt modelId="{AA395754-20F2-406B-A0F8-323590B9370A}" type="pres">
      <dgm:prSet presAssocID="{C9D5E1AA-6018-4B74-A5E2-FBBBF3928723}" presName="desTx" presStyleLbl="alignAccFollowNode1" presStyleIdx="0" presStyleCnt="4">
        <dgm:presLayoutVars/>
      </dgm:prSet>
      <dgm:spPr/>
    </dgm:pt>
    <dgm:pt modelId="{EB2FF980-FB55-4225-9120-8DB26C78EF12}" type="pres">
      <dgm:prSet presAssocID="{60BCE9F2-0BAB-4F8D-9BD3-36EBA3FF21B5}" presName="space" presStyleCnt="0"/>
      <dgm:spPr/>
    </dgm:pt>
    <dgm:pt modelId="{3EDE2EDA-9815-4847-8914-0B1DC6D54F7C}" type="pres">
      <dgm:prSet presAssocID="{E77687B5-F658-4E55-8B0F-F8948B9E1546}" presName="composite" presStyleCnt="0"/>
      <dgm:spPr/>
    </dgm:pt>
    <dgm:pt modelId="{A2E12826-27CF-437C-ABF4-9E660D88F9B5}" type="pres">
      <dgm:prSet presAssocID="{E77687B5-F658-4E55-8B0F-F8948B9E1546}" presName="parTx" presStyleLbl="alignNode1" presStyleIdx="1" presStyleCnt="4">
        <dgm:presLayoutVars>
          <dgm:chMax val="0"/>
          <dgm:chPref val="0"/>
        </dgm:presLayoutVars>
      </dgm:prSet>
      <dgm:spPr/>
    </dgm:pt>
    <dgm:pt modelId="{0BC33ECD-6EFF-4D81-8787-5CEA3582FAF1}" type="pres">
      <dgm:prSet presAssocID="{E77687B5-F658-4E55-8B0F-F8948B9E1546}" presName="desTx" presStyleLbl="alignAccFollowNode1" presStyleIdx="1" presStyleCnt="4">
        <dgm:presLayoutVars/>
      </dgm:prSet>
      <dgm:spPr/>
    </dgm:pt>
    <dgm:pt modelId="{1AC07386-638A-4650-B6B3-7C4E17F63738}" type="pres">
      <dgm:prSet presAssocID="{F804ADB1-54EA-4334-BF9F-D0FC8790F50C}" presName="space" presStyleCnt="0"/>
      <dgm:spPr/>
    </dgm:pt>
    <dgm:pt modelId="{AD4D9D70-9E65-4395-A58D-9012E708829A}" type="pres">
      <dgm:prSet presAssocID="{55FD4440-5C00-419E-A75C-2FD773729531}" presName="composite" presStyleCnt="0"/>
      <dgm:spPr/>
    </dgm:pt>
    <dgm:pt modelId="{8898AD1A-959F-4498-B715-66CC3E5B12F6}" type="pres">
      <dgm:prSet presAssocID="{55FD4440-5C00-419E-A75C-2FD773729531}" presName="parTx" presStyleLbl="alignNode1" presStyleIdx="2" presStyleCnt="4">
        <dgm:presLayoutVars>
          <dgm:chMax val="0"/>
          <dgm:chPref val="0"/>
        </dgm:presLayoutVars>
      </dgm:prSet>
      <dgm:spPr/>
    </dgm:pt>
    <dgm:pt modelId="{F685E4D8-6B5A-4E55-9E9F-B043D6D6840A}" type="pres">
      <dgm:prSet presAssocID="{55FD4440-5C00-419E-A75C-2FD773729531}" presName="desTx" presStyleLbl="alignAccFollowNode1" presStyleIdx="2" presStyleCnt="4">
        <dgm:presLayoutVars/>
      </dgm:prSet>
      <dgm:spPr/>
    </dgm:pt>
    <dgm:pt modelId="{3365CC8F-6B41-4E80-8F2D-D1AFC706EB0F}" type="pres">
      <dgm:prSet presAssocID="{6EB026E5-8DD5-4D94-BD7C-A36A841420B0}" presName="space" presStyleCnt="0"/>
      <dgm:spPr/>
    </dgm:pt>
    <dgm:pt modelId="{C0127DEA-ABA2-4043-962E-A8C04964C33E}" type="pres">
      <dgm:prSet presAssocID="{3AE4DB8D-E8B0-4BFC-AFC0-DF1553381AE8}" presName="composite" presStyleCnt="0"/>
      <dgm:spPr/>
    </dgm:pt>
    <dgm:pt modelId="{EF758C3E-1DF8-40EA-A133-06D47E52A2E0}" type="pres">
      <dgm:prSet presAssocID="{3AE4DB8D-E8B0-4BFC-AFC0-DF1553381AE8}" presName="parTx" presStyleLbl="alignNode1" presStyleIdx="3" presStyleCnt="4">
        <dgm:presLayoutVars>
          <dgm:chMax val="0"/>
          <dgm:chPref val="0"/>
        </dgm:presLayoutVars>
      </dgm:prSet>
      <dgm:spPr/>
    </dgm:pt>
    <dgm:pt modelId="{0D831B14-C133-416D-B992-65D566CC42AD}" type="pres">
      <dgm:prSet presAssocID="{3AE4DB8D-E8B0-4BFC-AFC0-DF1553381AE8}" presName="desTx" presStyleLbl="alignAccFollowNode1" presStyleIdx="3" presStyleCnt="4">
        <dgm:presLayoutVars/>
      </dgm:prSet>
      <dgm:spPr/>
    </dgm:pt>
  </dgm:ptLst>
  <dgm:cxnLst>
    <dgm:cxn modelId="{84545F0D-F776-4690-813A-1AC95AF33BFA}" type="presOf" srcId="{54B1BA66-DAEB-495D-A180-DFDCE05B60D1}" destId="{0D831B14-C133-416D-B992-65D566CC42AD}" srcOrd="0" destOrd="0" presId="urn:microsoft.com/office/officeart/2016/7/layout/HorizontalActionList"/>
    <dgm:cxn modelId="{105ED32D-73F9-4702-A351-6B1F4AFE8DD6}" type="presOf" srcId="{3AE4DB8D-E8B0-4BFC-AFC0-DF1553381AE8}" destId="{EF758C3E-1DF8-40EA-A133-06D47E52A2E0}" srcOrd="0" destOrd="0" presId="urn:microsoft.com/office/officeart/2016/7/layout/HorizontalActionList"/>
    <dgm:cxn modelId="{6BE71363-F6D4-4F5C-B28A-0A41EE9D098A}" srcId="{E77687B5-F658-4E55-8B0F-F8948B9E1546}" destId="{6BF5E5B7-4E02-4E41-AFE1-FF5B8A10D767}" srcOrd="0" destOrd="0" parTransId="{BD989E68-E9DD-448D-9304-5A4816331A72}" sibTransId="{CB8454D6-E51A-4BE2-99D7-F02A983B1E83}"/>
    <dgm:cxn modelId="{C80B9C64-BFB7-4C02-A852-8BCE4BD67C79}" type="presOf" srcId="{2E3C4E5C-6DA5-43A3-91A0-6CA0EE2FAD00}" destId="{AA395754-20F2-406B-A0F8-323590B9370A}" srcOrd="0" destOrd="0" presId="urn:microsoft.com/office/officeart/2016/7/layout/HorizontalActionList"/>
    <dgm:cxn modelId="{69AE9046-B662-4346-AEAA-B68ED7E99772}" srcId="{4B40F3CF-C664-4CFD-AC5D-0CD86888396C}" destId="{C9D5E1AA-6018-4B74-A5E2-FBBBF3928723}" srcOrd="0" destOrd="0" parTransId="{940B57E0-D002-4EA5-9A0E-2BCB8F5214CD}" sibTransId="{60BCE9F2-0BAB-4F8D-9BD3-36EBA3FF21B5}"/>
    <dgm:cxn modelId="{0E6DE54E-145A-4357-9BC3-7A5815C558D6}" srcId="{4B40F3CF-C664-4CFD-AC5D-0CD86888396C}" destId="{55FD4440-5C00-419E-A75C-2FD773729531}" srcOrd="2" destOrd="0" parTransId="{6E8C2CFF-AB38-4D1C-B9B3-D549DCDD5C01}" sibTransId="{6EB026E5-8DD5-4D94-BD7C-A36A841420B0}"/>
    <dgm:cxn modelId="{89092F54-C601-4103-92D9-752CB30104F9}" srcId="{55FD4440-5C00-419E-A75C-2FD773729531}" destId="{50850AD1-C1CF-4125-AA50-F9E35866BC1F}" srcOrd="0" destOrd="0" parTransId="{F457A4B4-6CD5-458F-B0A2-1F6E11E1F325}" sibTransId="{DBA19867-BC85-4387-BAEF-CFB6A5DC149E}"/>
    <dgm:cxn modelId="{129D9B92-52F0-4C8D-94BB-477531C2745D}" type="presOf" srcId="{4B40F3CF-C664-4CFD-AC5D-0CD86888396C}" destId="{DB429F59-B165-4A5B-8E7D-53BD40E83073}" srcOrd="0" destOrd="0" presId="urn:microsoft.com/office/officeart/2016/7/layout/HorizontalActionList"/>
    <dgm:cxn modelId="{BE0390A1-EF1F-49B6-AC3E-36FA82BD7028}" type="presOf" srcId="{55FD4440-5C00-419E-A75C-2FD773729531}" destId="{8898AD1A-959F-4498-B715-66CC3E5B12F6}" srcOrd="0" destOrd="0" presId="urn:microsoft.com/office/officeart/2016/7/layout/HorizontalActionList"/>
    <dgm:cxn modelId="{77DD90A1-B836-4AA5-84C0-157EE7429FAB}" srcId="{3AE4DB8D-E8B0-4BFC-AFC0-DF1553381AE8}" destId="{54B1BA66-DAEB-495D-A180-DFDCE05B60D1}" srcOrd="0" destOrd="0" parTransId="{1857343B-F672-4718-8F45-BBA6D718EB7D}" sibTransId="{7B07F0FE-37C6-4A6E-BDF7-1FC24C4F3B88}"/>
    <dgm:cxn modelId="{2C3468AD-17EB-401D-B1D4-FE7CD4EF25BD}" type="presOf" srcId="{C9D5E1AA-6018-4B74-A5E2-FBBBF3928723}" destId="{2E7F9FCF-2F33-4651-BF6B-D6A717CA1435}" srcOrd="0" destOrd="0" presId="urn:microsoft.com/office/officeart/2016/7/layout/HorizontalActionList"/>
    <dgm:cxn modelId="{FD1C75B5-C02D-418D-A377-A6C805CEF7D7}" type="presOf" srcId="{6BF5E5B7-4E02-4E41-AFE1-FF5B8A10D767}" destId="{0BC33ECD-6EFF-4D81-8787-5CEA3582FAF1}" srcOrd="0" destOrd="0" presId="urn:microsoft.com/office/officeart/2016/7/layout/HorizontalActionList"/>
    <dgm:cxn modelId="{F75C74CD-8B71-45DA-9E0E-7FA0FDA11F16}" srcId="{4B40F3CF-C664-4CFD-AC5D-0CD86888396C}" destId="{E77687B5-F658-4E55-8B0F-F8948B9E1546}" srcOrd="1" destOrd="0" parTransId="{1079D029-CC36-4D3F-AFB6-4D78656B955B}" sibTransId="{F804ADB1-54EA-4334-BF9F-D0FC8790F50C}"/>
    <dgm:cxn modelId="{180E7ECD-FD70-4E28-B910-162AB6566D38}" srcId="{C9D5E1AA-6018-4B74-A5E2-FBBBF3928723}" destId="{2E3C4E5C-6DA5-43A3-91A0-6CA0EE2FAD00}" srcOrd="0" destOrd="0" parTransId="{8BC6183F-2991-46B8-B7CB-87B0C6A76A2B}" sibTransId="{02C943F2-770E-4294-B2F7-522222751809}"/>
    <dgm:cxn modelId="{DE80F1D1-ED61-4A22-8F0C-991E255A28F2}" type="presOf" srcId="{E77687B5-F658-4E55-8B0F-F8948B9E1546}" destId="{A2E12826-27CF-437C-ABF4-9E660D88F9B5}" srcOrd="0" destOrd="0" presId="urn:microsoft.com/office/officeart/2016/7/layout/HorizontalActionList"/>
    <dgm:cxn modelId="{D2E76CE4-D4B5-4DE6-B739-582BF366D7FB}" type="presOf" srcId="{50850AD1-C1CF-4125-AA50-F9E35866BC1F}" destId="{F685E4D8-6B5A-4E55-9E9F-B043D6D6840A}" srcOrd="0" destOrd="0" presId="urn:microsoft.com/office/officeart/2016/7/layout/HorizontalActionList"/>
    <dgm:cxn modelId="{00D357FC-0D44-487B-B4E5-97C09AA31290}" srcId="{4B40F3CF-C664-4CFD-AC5D-0CD86888396C}" destId="{3AE4DB8D-E8B0-4BFC-AFC0-DF1553381AE8}" srcOrd="3" destOrd="0" parTransId="{F6DE3FB8-2128-432D-AE9D-7AC1EB40F6EE}" sibTransId="{48067383-C338-40B6-8907-C670811A5C6C}"/>
    <dgm:cxn modelId="{702DE166-1E04-41C0-85A9-7CEB34AC9D08}" type="presParOf" srcId="{DB429F59-B165-4A5B-8E7D-53BD40E83073}" destId="{2AE31E10-9998-4060-8C70-E574D4BC3191}" srcOrd="0" destOrd="0" presId="urn:microsoft.com/office/officeart/2016/7/layout/HorizontalActionList"/>
    <dgm:cxn modelId="{D2A2F15B-89D6-4828-9F86-4EBEF311427F}" type="presParOf" srcId="{2AE31E10-9998-4060-8C70-E574D4BC3191}" destId="{2E7F9FCF-2F33-4651-BF6B-D6A717CA1435}" srcOrd="0" destOrd="0" presId="urn:microsoft.com/office/officeart/2016/7/layout/HorizontalActionList"/>
    <dgm:cxn modelId="{27FCCB3B-BE07-400E-9C1E-D1631CC5EE3A}" type="presParOf" srcId="{2AE31E10-9998-4060-8C70-E574D4BC3191}" destId="{AA395754-20F2-406B-A0F8-323590B9370A}" srcOrd="1" destOrd="0" presId="urn:microsoft.com/office/officeart/2016/7/layout/HorizontalActionList"/>
    <dgm:cxn modelId="{BB34F7F4-ECB9-4208-87B7-BEBCAEAAB68D}" type="presParOf" srcId="{DB429F59-B165-4A5B-8E7D-53BD40E83073}" destId="{EB2FF980-FB55-4225-9120-8DB26C78EF12}" srcOrd="1" destOrd="0" presId="urn:microsoft.com/office/officeart/2016/7/layout/HorizontalActionList"/>
    <dgm:cxn modelId="{06AF89F8-4A2A-4137-B360-EC5266E3175A}" type="presParOf" srcId="{DB429F59-B165-4A5B-8E7D-53BD40E83073}" destId="{3EDE2EDA-9815-4847-8914-0B1DC6D54F7C}" srcOrd="2" destOrd="0" presId="urn:microsoft.com/office/officeart/2016/7/layout/HorizontalActionList"/>
    <dgm:cxn modelId="{114A7632-2A0E-46F1-8562-E819AB9DCDBF}" type="presParOf" srcId="{3EDE2EDA-9815-4847-8914-0B1DC6D54F7C}" destId="{A2E12826-27CF-437C-ABF4-9E660D88F9B5}" srcOrd="0" destOrd="0" presId="urn:microsoft.com/office/officeart/2016/7/layout/HorizontalActionList"/>
    <dgm:cxn modelId="{67577482-4A00-4C06-93A7-65884A1526A3}" type="presParOf" srcId="{3EDE2EDA-9815-4847-8914-0B1DC6D54F7C}" destId="{0BC33ECD-6EFF-4D81-8787-5CEA3582FAF1}" srcOrd="1" destOrd="0" presId="urn:microsoft.com/office/officeart/2016/7/layout/HorizontalActionList"/>
    <dgm:cxn modelId="{24587005-7605-404D-B577-693E7504599A}" type="presParOf" srcId="{DB429F59-B165-4A5B-8E7D-53BD40E83073}" destId="{1AC07386-638A-4650-B6B3-7C4E17F63738}" srcOrd="3" destOrd="0" presId="urn:microsoft.com/office/officeart/2016/7/layout/HorizontalActionList"/>
    <dgm:cxn modelId="{B3542065-0160-445E-AF57-A7EFE81FA1A6}" type="presParOf" srcId="{DB429F59-B165-4A5B-8E7D-53BD40E83073}" destId="{AD4D9D70-9E65-4395-A58D-9012E708829A}" srcOrd="4" destOrd="0" presId="urn:microsoft.com/office/officeart/2016/7/layout/HorizontalActionList"/>
    <dgm:cxn modelId="{83A26073-C281-4365-9E23-65CD52783DC5}" type="presParOf" srcId="{AD4D9D70-9E65-4395-A58D-9012E708829A}" destId="{8898AD1A-959F-4498-B715-66CC3E5B12F6}" srcOrd="0" destOrd="0" presId="urn:microsoft.com/office/officeart/2016/7/layout/HorizontalActionList"/>
    <dgm:cxn modelId="{083AC215-4A56-468C-BC40-12C8B1350523}" type="presParOf" srcId="{AD4D9D70-9E65-4395-A58D-9012E708829A}" destId="{F685E4D8-6B5A-4E55-9E9F-B043D6D6840A}" srcOrd="1" destOrd="0" presId="urn:microsoft.com/office/officeart/2016/7/layout/HorizontalActionList"/>
    <dgm:cxn modelId="{923B91AA-BEE4-402C-BF46-3CE2A524EB03}" type="presParOf" srcId="{DB429F59-B165-4A5B-8E7D-53BD40E83073}" destId="{3365CC8F-6B41-4E80-8F2D-D1AFC706EB0F}" srcOrd="5" destOrd="0" presId="urn:microsoft.com/office/officeart/2016/7/layout/HorizontalActionList"/>
    <dgm:cxn modelId="{A5F19126-EFB3-48A5-822F-989CEBF64A33}" type="presParOf" srcId="{DB429F59-B165-4A5B-8E7D-53BD40E83073}" destId="{C0127DEA-ABA2-4043-962E-A8C04964C33E}" srcOrd="6" destOrd="0" presId="urn:microsoft.com/office/officeart/2016/7/layout/HorizontalActionList"/>
    <dgm:cxn modelId="{6FA1F8BF-1912-47E1-9C52-6FA341488F47}" type="presParOf" srcId="{C0127DEA-ABA2-4043-962E-A8C04964C33E}" destId="{EF758C3E-1DF8-40EA-A133-06D47E52A2E0}" srcOrd="0" destOrd="0" presId="urn:microsoft.com/office/officeart/2016/7/layout/HorizontalActionList"/>
    <dgm:cxn modelId="{27D2E688-08BC-4B58-B3A2-984DEF1DB41E}" type="presParOf" srcId="{C0127DEA-ABA2-4043-962E-A8C04964C33E}" destId="{0D831B14-C133-416D-B992-65D566CC42AD}" srcOrd="1" destOrd="0" presId="urn:microsoft.com/office/officeart/2016/7/layout/Horizontal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F1EE7F-6C5E-4321-A2F1-DF69650CFEB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zh-CN"/>
        </a:p>
      </dgm:t>
    </dgm:pt>
    <dgm:pt modelId="{A0E8877C-FD56-4155-B022-88762CD49F30}">
      <dgm:prSet custT="1"/>
      <dgm:spPr/>
      <dgm:t>
        <a:bodyPr/>
        <a:lstStyle/>
        <a:p>
          <a:pPr rtl="0">
            <a:lnSpc>
              <a:spcPct val="100000"/>
            </a:lnSpc>
          </a:pPr>
          <a:r>
            <a:rPr lang="zh-CN" sz="1800" b="0" i="0" u="none" baseline="0" dirty="0">
              <a:latin typeface="Microsoft JhengHei" panose="020B0604030504040204" pitchFamily="34" charset="-120"/>
              <a:ea typeface="Microsoft JhengHei" panose="020B0604030504040204" pitchFamily="34" charset="-120"/>
              <a:cs typeface="SimSun"/>
              <a:sym typeface="Arial"/>
            </a:rPr>
            <a:t>海报</a:t>
          </a:r>
          <a:endParaRPr lang="zh-CN" sz="1800" dirty="0">
            <a:latin typeface="Microsoft JhengHei" panose="020B0604030504040204" pitchFamily="34" charset="-120"/>
            <a:ea typeface="Microsoft JhengHei" panose="020B0604030504040204" pitchFamily="34" charset="-120"/>
            <a:cs typeface="SimSun"/>
          </a:endParaRPr>
        </a:p>
      </dgm:t>
    </dgm:pt>
    <dgm:pt modelId="{3DF2268D-C171-4AEC-9BB8-CECA12B882BD}" type="parTrans" cxnId="{15ED302D-8205-409D-92EC-92062CD13338}">
      <dgm:prSet/>
      <dgm:spPr/>
      <dgm:t>
        <a:bodyPr/>
        <a:lstStyle/>
        <a:p>
          <a:endParaRPr lang="zh-CN" sz="2200">
            <a:latin typeface="SimSun" panose="020B0604020202020204" pitchFamily="34" charset="0"/>
            <a:cs typeface="SimSun" panose="020B0604020202020204" pitchFamily="34" charset="0"/>
          </a:endParaRPr>
        </a:p>
      </dgm:t>
    </dgm:pt>
    <dgm:pt modelId="{9176769F-9143-4256-9B08-900C9E71AE56}" type="sibTrans" cxnId="{15ED302D-8205-409D-92EC-92062CD13338}">
      <dgm:prSet/>
      <dgm:spPr/>
      <dgm:t>
        <a:bodyPr/>
        <a:lstStyle/>
        <a:p>
          <a:endParaRPr lang="zh-CN" sz="2200">
            <a:latin typeface="SimSun" panose="020B0604020202020204" pitchFamily="34" charset="0"/>
            <a:cs typeface="SimSun" panose="020B0604020202020204" pitchFamily="34" charset="0"/>
          </a:endParaRPr>
        </a:p>
      </dgm:t>
    </dgm:pt>
    <dgm:pt modelId="{7E2A5505-186D-4994-AC06-71E7F2B38557}">
      <dgm:prSet custT="1"/>
      <dgm:spPr/>
      <dgm:t>
        <a:bodyPr/>
        <a:lstStyle/>
        <a:p>
          <a:pPr rtl="0">
            <a:lnSpc>
              <a:spcPct val="100000"/>
            </a:lnSpc>
          </a:pPr>
          <a:r>
            <a:rPr lang="zh-CN" sz="1800" b="0" i="0" u="none" baseline="0" dirty="0">
              <a:latin typeface="Microsoft JhengHei" panose="020B0604030504040204" pitchFamily="34" charset="-120"/>
              <a:ea typeface="Microsoft JhengHei" panose="020B0604030504040204" pitchFamily="34" charset="-120"/>
              <a:cs typeface="SimSun"/>
              <a:sym typeface="Arial"/>
            </a:rPr>
            <a:t>钱包小卡</a:t>
          </a:r>
          <a:endParaRPr lang="zh-CN" sz="1800" dirty="0">
            <a:latin typeface="Microsoft JhengHei" panose="020B0604030504040204" pitchFamily="34" charset="-120"/>
            <a:ea typeface="Microsoft JhengHei" panose="020B0604030504040204" pitchFamily="34" charset="-120"/>
            <a:cs typeface="SimSun"/>
          </a:endParaRPr>
        </a:p>
      </dgm:t>
    </dgm:pt>
    <dgm:pt modelId="{4A9D6ABB-2249-457C-91E9-6CB60517FF21}" type="parTrans" cxnId="{9BD6A68F-EFE4-4429-82B4-8176EAC5121E}">
      <dgm:prSet/>
      <dgm:spPr/>
      <dgm:t>
        <a:bodyPr/>
        <a:lstStyle/>
        <a:p>
          <a:endParaRPr lang="zh-CN" sz="2200">
            <a:latin typeface="SimSun" panose="020B0604020202020204" pitchFamily="34" charset="0"/>
            <a:cs typeface="SimSun" panose="020B0604020202020204" pitchFamily="34" charset="0"/>
          </a:endParaRPr>
        </a:p>
      </dgm:t>
    </dgm:pt>
    <dgm:pt modelId="{9F0779BC-8BE3-4864-A158-7B7A812593C8}" type="sibTrans" cxnId="{9BD6A68F-EFE4-4429-82B4-8176EAC5121E}">
      <dgm:prSet/>
      <dgm:spPr/>
      <dgm:t>
        <a:bodyPr/>
        <a:lstStyle/>
        <a:p>
          <a:endParaRPr lang="zh-CN" sz="2200">
            <a:latin typeface="SimSun" panose="020B0604020202020204" pitchFamily="34" charset="0"/>
            <a:cs typeface="SimSun" panose="020B0604020202020204" pitchFamily="34" charset="0"/>
          </a:endParaRPr>
        </a:p>
      </dgm:t>
    </dgm:pt>
    <dgm:pt modelId="{503C5478-E8E5-4CB2-A2A1-CD71ED300DCB}">
      <dgm:prSet custT="1"/>
      <dgm:spPr/>
      <dgm:t>
        <a:bodyPr/>
        <a:lstStyle/>
        <a:p>
          <a:pPr rtl="0">
            <a:lnSpc>
              <a:spcPct val="100000"/>
            </a:lnSpc>
          </a:pPr>
          <a:r>
            <a:rPr lang="zh-CN" sz="1800" b="0" i="0" u="none" baseline="0" dirty="0">
              <a:latin typeface="Microsoft JhengHei" panose="020B0604030504040204" pitchFamily="34" charset="-120"/>
              <a:ea typeface="Microsoft JhengHei" panose="020B0604030504040204" pitchFamily="34" charset="-120"/>
              <a:cs typeface="SimSun"/>
              <a:sym typeface="Arial"/>
            </a:rPr>
            <a:t>传单</a:t>
          </a:r>
          <a:endParaRPr lang="zh-CN" sz="1800" dirty="0">
            <a:latin typeface="Microsoft JhengHei" panose="020B0604030504040204" pitchFamily="34" charset="-120"/>
            <a:ea typeface="Microsoft JhengHei" panose="020B0604030504040204" pitchFamily="34" charset="-120"/>
            <a:cs typeface="SimSun"/>
          </a:endParaRPr>
        </a:p>
      </dgm:t>
    </dgm:pt>
    <dgm:pt modelId="{61665A66-CF10-443B-8E07-6E274CE3019A}" type="parTrans" cxnId="{11DCE6E8-328A-4A38-81F2-2528D74EE5A3}">
      <dgm:prSet/>
      <dgm:spPr/>
      <dgm:t>
        <a:bodyPr/>
        <a:lstStyle/>
        <a:p>
          <a:endParaRPr lang="zh-CN" sz="2200">
            <a:latin typeface="SimSun" panose="020B0604020202020204" pitchFamily="34" charset="0"/>
            <a:cs typeface="SimSun" panose="020B0604020202020204" pitchFamily="34" charset="0"/>
          </a:endParaRPr>
        </a:p>
      </dgm:t>
    </dgm:pt>
    <dgm:pt modelId="{46783082-4063-4620-BD98-4215DAB75DE1}" type="sibTrans" cxnId="{11DCE6E8-328A-4A38-81F2-2528D74EE5A3}">
      <dgm:prSet/>
      <dgm:spPr/>
      <dgm:t>
        <a:bodyPr/>
        <a:lstStyle/>
        <a:p>
          <a:endParaRPr lang="zh-CN" sz="2200">
            <a:latin typeface="SimSun" panose="020B0604020202020204" pitchFamily="34" charset="0"/>
            <a:cs typeface="SimSun" panose="020B0604020202020204" pitchFamily="34" charset="0"/>
          </a:endParaRPr>
        </a:p>
      </dgm:t>
    </dgm:pt>
    <dgm:pt modelId="{9526A339-D2F7-4ED4-A7F2-824E1724CE90}">
      <dgm:prSet custT="1"/>
      <dgm:spPr/>
      <dgm:t>
        <a:bodyPr/>
        <a:lstStyle/>
        <a:p>
          <a:pPr rtl="0">
            <a:lnSpc>
              <a:spcPct val="100000"/>
            </a:lnSpc>
          </a:pPr>
          <a:r>
            <a:rPr lang="zh-CN" sz="1800" b="0" i="0" u="none" baseline="0" dirty="0">
              <a:latin typeface="Microsoft JhengHei" panose="020B0604030504040204" pitchFamily="34" charset="-120"/>
              <a:ea typeface="Microsoft JhengHei" panose="020B0604030504040204" pitchFamily="34" charset="-120"/>
              <a:cs typeface="SimSun"/>
              <a:sym typeface="Arial"/>
            </a:rPr>
            <a:t>电子邮件和内联网文章</a:t>
          </a:r>
          <a:endParaRPr lang="zh-CN" sz="1800" dirty="0">
            <a:latin typeface="Microsoft JhengHei" panose="020B0604030504040204" pitchFamily="34" charset="-120"/>
            <a:ea typeface="Microsoft JhengHei" panose="020B0604030504040204" pitchFamily="34" charset="-120"/>
            <a:cs typeface="SimSun"/>
          </a:endParaRPr>
        </a:p>
      </dgm:t>
    </dgm:pt>
    <dgm:pt modelId="{DE7C5003-0994-4976-BA71-6DC4EA8A4E06}" type="parTrans" cxnId="{C66756E0-5371-4B3B-903D-1641E024CD73}">
      <dgm:prSet/>
      <dgm:spPr/>
      <dgm:t>
        <a:bodyPr/>
        <a:lstStyle/>
        <a:p>
          <a:endParaRPr lang="zh-CN" sz="2200">
            <a:latin typeface="SimSun" panose="020B0604020202020204" pitchFamily="34" charset="0"/>
            <a:cs typeface="SimSun" panose="020B0604020202020204" pitchFamily="34" charset="0"/>
          </a:endParaRPr>
        </a:p>
      </dgm:t>
    </dgm:pt>
    <dgm:pt modelId="{E5618258-DFF2-49B3-8CE4-762020BC9D2A}" type="sibTrans" cxnId="{C66756E0-5371-4B3B-903D-1641E024CD73}">
      <dgm:prSet/>
      <dgm:spPr/>
      <dgm:t>
        <a:bodyPr/>
        <a:lstStyle/>
        <a:p>
          <a:endParaRPr lang="zh-CN" sz="2200">
            <a:latin typeface="SimSun" panose="020B0604020202020204" pitchFamily="34" charset="0"/>
            <a:cs typeface="SimSun" panose="020B0604020202020204" pitchFamily="34" charset="0"/>
          </a:endParaRPr>
        </a:p>
      </dgm:t>
    </dgm:pt>
    <dgm:pt modelId="{08B780B5-698E-4783-8A6C-04224B060932}">
      <dgm:prSet custT="1"/>
      <dgm:spPr/>
      <dgm:t>
        <a:bodyPr/>
        <a:lstStyle/>
        <a:p>
          <a:pPr rtl="0">
            <a:lnSpc>
              <a:spcPct val="100000"/>
            </a:lnSpc>
          </a:pPr>
          <a:r>
            <a:rPr lang="zh-CN" sz="1800" b="0" i="0" u="none" baseline="0" dirty="0">
              <a:latin typeface="Microsoft JhengHei" panose="020B0604030504040204" pitchFamily="34" charset="-120"/>
              <a:ea typeface="Microsoft JhengHei" panose="020B0604030504040204" pitchFamily="34" charset="-120"/>
              <a:cs typeface="SimSun"/>
              <a:sym typeface="Arial"/>
            </a:rPr>
            <a:t>记事清单</a:t>
          </a:r>
          <a:endParaRPr lang="zh-CN" sz="1800" dirty="0">
            <a:latin typeface="Microsoft JhengHei" panose="020B0604030504040204" pitchFamily="34" charset="-120"/>
            <a:ea typeface="Microsoft JhengHei" panose="020B0604030504040204" pitchFamily="34" charset="-120"/>
            <a:cs typeface="SimSun"/>
          </a:endParaRPr>
        </a:p>
      </dgm:t>
    </dgm:pt>
    <dgm:pt modelId="{6DAC5EBC-4125-4B4B-86AD-43706D781A70}" type="parTrans" cxnId="{7B17A7E5-B736-4E7A-893E-06C56D7827D0}">
      <dgm:prSet/>
      <dgm:spPr/>
      <dgm:t>
        <a:bodyPr/>
        <a:lstStyle/>
        <a:p>
          <a:endParaRPr lang="zh-CN" sz="2200">
            <a:latin typeface="SimSun" panose="020B0604020202020204" pitchFamily="34" charset="0"/>
            <a:cs typeface="SimSun" panose="020B0604020202020204" pitchFamily="34" charset="0"/>
          </a:endParaRPr>
        </a:p>
      </dgm:t>
    </dgm:pt>
    <dgm:pt modelId="{8A79F96C-3824-4F80-AEA0-F1063988BEFD}" type="sibTrans" cxnId="{7B17A7E5-B736-4E7A-893E-06C56D7827D0}">
      <dgm:prSet/>
      <dgm:spPr/>
      <dgm:t>
        <a:bodyPr/>
        <a:lstStyle/>
        <a:p>
          <a:endParaRPr lang="zh-CN" sz="2200">
            <a:latin typeface="SimSun" panose="020B0604020202020204" pitchFamily="34" charset="0"/>
            <a:cs typeface="SimSun" panose="020B0604020202020204" pitchFamily="34" charset="0"/>
          </a:endParaRPr>
        </a:p>
      </dgm:t>
    </dgm:pt>
    <dgm:pt modelId="{81303D67-5E95-4993-BFED-4A7DE35C319F}" type="pres">
      <dgm:prSet presAssocID="{6AF1EE7F-6C5E-4321-A2F1-DF69650CFEB8}" presName="root" presStyleCnt="0">
        <dgm:presLayoutVars>
          <dgm:dir/>
          <dgm:resizeHandles val="exact"/>
        </dgm:presLayoutVars>
      </dgm:prSet>
      <dgm:spPr/>
    </dgm:pt>
    <dgm:pt modelId="{961015C4-C4D1-4140-8F37-60027B9D62DE}" type="pres">
      <dgm:prSet presAssocID="{A0E8877C-FD56-4155-B022-88762CD49F30}" presName="compNode" presStyleCnt="0"/>
      <dgm:spPr/>
    </dgm:pt>
    <dgm:pt modelId="{60F0CDCB-320F-4B25-97D1-E217901E41A3}" type="pres">
      <dgm:prSet presAssocID="{A0E8877C-FD56-4155-B022-88762CD49F30}"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wspaper"/>
        </a:ext>
      </dgm:extLst>
    </dgm:pt>
    <dgm:pt modelId="{202E1F79-DB9C-42F7-9255-546020447FEF}" type="pres">
      <dgm:prSet presAssocID="{A0E8877C-FD56-4155-B022-88762CD49F30}" presName="spaceRect" presStyleCnt="0"/>
      <dgm:spPr/>
    </dgm:pt>
    <dgm:pt modelId="{B2CD3117-10E1-4E39-8D92-42ED5EDBD76B}" type="pres">
      <dgm:prSet presAssocID="{A0E8877C-FD56-4155-B022-88762CD49F30}" presName="textRect" presStyleLbl="revTx" presStyleIdx="0" presStyleCnt="5">
        <dgm:presLayoutVars>
          <dgm:chMax val="1"/>
          <dgm:chPref val="1"/>
        </dgm:presLayoutVars>
      </dgm:prSet>
      <dgm:spPr/>
    </dgm:pt>
    <dgm:pt modelId="{487F019E-E63F-4F8D-8002-6C0FC283068E}" type="pres">
      <dgm:prSet presAssocID="{9176769F-9143-4256-9B08-900C9E71AE56}" presName="sibTrans" presStyleCnt="0"/>
      <dgm:spPr/>
    </dgm:pt>
    <dgm:pt modelId="{08DCD220-B9E3-4BFD-9C38-AEB1EF12C459}" type="pres">
      <dgm:prSet presAssocID="{7E2A5505-186D-4994-AC06-71E7F2B38557}" presName="compNode" presStyleCnt="0"/>
      <dgm:spPr/>
    </dgm:pt>
    <dgm:pt modelId="{75DD4905-998A-46CB-8989-378E8013409B}" type="pres">
      <dgm:prSet presAssocID="{7E2A5505-186D-4994-AC06-71E7F2B38557}"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llet"/>
        </a:ext>
      </dgm:extLst>
    </dgm:pt>
    <dgm:pt modelId="{EE8B7ECC-91DB-4599-80D2-46933B40D518}" type="pres">
      <dgm:prSet presAssocID="{7E2A5505-186D-4994-AC06-71E7F2B38557}" presName="spaceRect" presStyleCnt="0"/>
      <dgm:spPr/>
    </dgm:pt>
    <dgm:pt modelId="{50DE8FB2-E923-454F-B819-648A93E24E1D}" type="pres">
      <dgm:prSet presAssocID="{7E2A5505-186D-4994-AC06-71E7F2B38557}" presName="textRect" presStyleLbl="revTx" presStyleIdx="1" presStyleCnt="5" custScaleX="146272">
        <dgm:presLayoutVars>
          <dgm:chMax val="1"/>
          <dgm:chPref val="1"/>
        </dgm:presLayoutVars>
      </dgm:prSet>
      <dgm:spPr/>
    </dgm:pt>
    <dgm:pt modelId="{4B06D727-F9D8-400F-BDB6-7F0846494E8C}" type="pres">
      <dgm:prSet presAssocID="{9F0779BC-8BE3-4864-A158-7B7A812593C8}" presName="sibTrans" presStyleCnt="0"/>
      <dgm:spPr/>
    </dgm:pt>
    <dgm:pt modelId="{ECCAB3BB-ACBB-4B6D-B48D-0202A661385A}" type="pres">
      <dgm:prSet presAssocID="{503C5478-E8E5-4CB2-A2A1-CD71ED300DCB}" presName="compNode" presStyleCnt="0"/>
      <dgm:spPr/>
    </dgm:pt>
    <dgm:pt modelId="{95C98436-552B-46D1-894E-7469EB6135C0}" type="pres">
      <dgm:prSet presAssocID="{503C5478-E8E5-4CB2-A2A1-CD71ED300DCB}"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C1B4F63B-A047-4007-B41F-30D17D9ED098}" type="pres">
      <dgm:prSet presAssocID="{503C5478-E8E5-4CB2-A2A1-CD71ED300DCB}" presName="spaceRect" presStyleCnt="0"/>
      <dgm:spPr/>
    </dgm:pt>
    <dgm:pt modelId="{002F600A-D1F0-4770-8307-C7BB596A22BF}" type="pres">
      <dgm:prSet presAssocID="{503C5478-E8E5-4CB2-A2A1-CD71ED300DCB}" presName="textRect" presStyleLbl="revTx" presStyleIdx="2" presStyleCnt="5">
        <dgm:presLayoutVars>
          <dgm:chMax val="1"/>
          <dgm:chPref val="1"/>
        </dgm:presLayoutVars>
      </dgm:prSet>
      <dgm:spPr/>
    </dgm:pt>
    <dgm:pt modelId="{5E9B7627-D63C-49E9-BD2D-45B07A8DB9F3}" type="pres">
      <dgm:prSet presAssocID="{46783082-4063-4620-BD98-4215DAB75DE1}" presName="sibTrans" presStyleCnt="0"/>
      <dgm:spPr/>
    </dgm:pt>
    <dgm:pt modelId="{5C58E4D5-D026-4381-A1E0-6F906C1ED45C}" type="pres">
      <dgm:prSet presAssocID="{9526A339-D2F7-4ED4-A7F2-824E1724CE90}" presName="compNode" presStyleCnt="0"/>
      <dgm:spPr/>
    </dgm:pt>
    <dgm:pt modelId="{3BE58A20-2721-44ED-8EB0-7F8CB7DFBE22}" type="pres">
      <dgm:prSet presAssocID="{9526A339-D2F7-4ED4-A7F2-824E1724CE90}"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mail"/>
        </a:ext>
      </dgm:extLst>
    </dgm:pt>
    <dgm:pt modelId="{50BD6E00-40AF-4ED1-ACE8-3F19D1284423}" type="pres">
      <dgm:prSet presAssocID="{9526A339-D2F7-4ED4-A7F2-824E1724CE90}" presName="spaceRect" presStyleCnt="0"/>
      <dgm:spPr/>
    </dgm:pt>
    <dgm:pt modelId="{7B484B9A-0763-4235-A965-1BE17CE54499}" type="pres">
      <dgm:prSet presAssocID="{9526A339-D2F7-4ED4-A7F2-824E1724CE90}" presName="textRect" presStyleLbl="revTx" presStyleIdx="3" presStyleCnt="5">
        <dgm:presLayoutVars>
          <dgm:chMax val="1"/>
          <dgm:chPref val="1"/>
        </dgm:presLayoutVars>
      </dgm:prSet>
      <dgm:spPr/>
    </dgm:pt>
    <dgm:pt modelId="{B8B6B091-5989-4AB4-8E75-65C772AB2310}" type="pres">
      <dgm:prSet presAssocID="{E5618258-DFF2-49B3-8CE4-762020BC9D2A}" presName="sibTrans" presStyleCnt="0"/>
      <dgm:spPr/>
    </dgm:pt>
    <dgm:pt modelId="{1B93234C-D2AD-489B-877C-A42BB9B67C49}" type="pres">
      <dgm:prSet presAssocID="{08B780B5-698E-4783-8A6C-04224B060932}" presName="compNode" presStyleCnt="0"/>
      <dgm:spPr/>
    </dgm:pt>
    <dgm:pt modelId="{5B893AC0-3965-4778-BC55-959D685BD8F8}" type="pres">
      <dgm:prSet presAssocID="{08B780B5-698E-4783-8A6C-04224B060932}"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 List"/>
        </a:ext>
      </dgm:extLst>
    </dgm:pt>
    <dgm:pt modelId="{09C9F857-81B5-4CC3-ADAB-0555BBA38282}" type="pres">
      <dgm:prSet presAssocID="{08B780B5-698E-4783-8A6C-04224B060932}" presName="spaceRect" presStyleCnt="0"/>
      <dgm:spPr/>
    </dgm:pt>
    <dgm:pt modelId="{98EEF68C-0650-471A-9273-8F89E542E618}" type="pres">
      <dgm:prSet presAssocID="{08B780B5-698E-4783-8A6C-04224B060932}" presName="textRect" presStyleLbl="revTx" presStyleIdx="4" presStyleCnt="5">
        <dgm:presLayoutVars>
          <dgm:chMax val="1"/>
          <dgm:chPref val="1"/>
        </dgm:presLayoutVars>
      </dgm:prSet>
      <dgm:spPr/>
    </dgm:pt>
  </dgm:ptLst>
  <dgm:cxnLst>
    <dgm:cxn modelId="{FD07971A-7735-49B6-9957-6275E9F98954}" type="presOf" srcId="{6AF1EE7F-6C5E-4321-A2F1-DF69650CFEB8}" destId="{81303D67-5E95-4993-BFED-4A7DE35C319F}" srcOrd="0" destOrd="0" presId="urn:microsoft.com/office/officeart/2018/2/layout/IconLabelList"/>
    <dgm:cxn modelId="{B3292C24-3B45-40CC-A790-7109FA8E9E3C}" type="presOf" srcId="{A0E8877C-FD56-4155-B022-88762CD49F30}" destId="{B2CD3117-10E1-4E39-8D92-42ED5EDBD76B}" srcOrd="0" destOrd="0" presId="urn:microsoft.com/office/officeart/2018/2/layout/IconLabelList"/>
    <dgm:cxn modelId="{15ED302D-8205-409D-92EC-92062CD13338}" srcId="{6AF1EE7F-6C5E-4321-A2F1-DF69650CFEB8}" destId="{A0E8877C-FD56-4155-B022-88762CD49F30}" srcOrd="0" destOrd="0" parTransId="{3DF2268D-C171-4AEC-9BB8-CECA12B882BD}" sibTransId="{9176769F-9143-4256-9B08-900C9E71AE56}"/>
    <dgm:cxn modelId="{B8C6FA78-0936-4956-A813-2AC0866BB2C7}" type="presOf" srcId="{503C5478-E8E5-4CB2-A2A1-CD71ED300DCB}" destId="{002F600A-D1F0-4770-8307-C7BB596A22BF}" srcOrd="0" destOrd="0" presId="urn:microsoft.com/office/officeart/2018/2/layout/IconLabelList"/>
    <dgm:cxn modelId="{9BD6A68F-EFE4-4429-82B4-8176EAC5121E}" srcId="{6AF1EE7F-6C5E-4321-A2F1-DF69650CFEB8}" destId="{7E2A5505-186D-4994-AC06-71E7F2B38557}" srcOrd="1" destOrd="0" parTransId="{4A9D6ABB-2249-457C-91E9-6CB60517FF21}" sibTransId="{9F0779BC-8BE3-4864-A158-7B7A812593C8}"/>
    <dgm:cxn modelId="{A2E32995-1C79-4D66-8124-670A2D6DB524}" type="presOf" srcId="{08B780B5-698E-4783-8A6C-04224B060932}" destId="{98EEF68C-0650-471A-9273-8F89E542E618}" srcOrd="0" destOrd="0" presId="urn:microsoft.com/office/officeart/2018/2/layout/IconLabelList"/>
    <dgm:cxn modelId="{3C0A0CD8-DC61-4951-BB75-F40D1029B889}" type="presOf" srcId="{7E2A5505-186D-4994-AC06-71E7F2B38557}" destId="{50DE8FB2-E923-454F-B819-648A93E24E1D}" srcOrd="0" destOrd="0" presId="urn:microsoft.com/office/officeart/2018/2/layout/IconLabelList"/>
    <dgm:cxn modelId="{C66756E0-5371-4B3B-903D-1641E024CD73}" srcId="{6AF1EE7F-6C5E-4321-A2F1-DF69650CFEB8}" destId="{9526A339-D2F7-4ED4-A7F2-824E1724CE90}" srcOrd="3" destOrd="0" parTransId="{DE7C5003-0994-4976-BA71-6DC4EA8A4E06}" sibTransId="{E5618258-DFF2-49B3-8CE4-762020BC9D2A}"/>
    <dgm:cxn modelId="{763C6EE2-F31C-4EEE-A32D-D773D04B9E3C}" type="presOf" srcId="{9526A339-D2F7-4ED4-A7F2-824E1724CE90}" destId="{7B484B9A-0763-4235-A965-1BE17CE54499}" srcOrd="0" destOrd="0" presId="urn:microsoft.com/office/officeart/2018/2/layout/IconLabelList"/>
    <dgm:cxn modelId="{7B17A7E5-B736-4E7A-893E-06C56D7827D0}" srcId="{6AF1EE7F-6C5E-4321-A2F1-DF69650CFEB8}" destId="{08B780B5-698E-4783-8A6C-04224B060932}" srcOrd="4" destOrd="0" parTransId="{6DAC5EBC-4125-4B4B-86AD-43706D781A70}" sibTransId="{8A79F96C-3824-4F80-AEA0-F1063988BEFD}"/>
    <dgm:cxn modelId="{11DCE6E8-328A-4A38-81F2-2528D74EE5A3}" srcId="{6AF1EE7F-6C5E-4321-A2F1-DF69650CFEB8}" destId="{503C5478-E8E5-4CB2-A2A1-CD71ED300DCB}" srcOrd="2" destOrd="0" parTransId="{61665A66-CF10-443B-8E07-6E274CE3019A}" sibTransId="{46783082-4063-4620-BD98-4215DAB75DE1}"/>
    <dgm:cxn modelId="{AC953C96-6E54-4EF6-9120-61C8A9991883}" type="presParOf" srcId="{81303D67-5E95-4993-BFED-4A7DE35C319F}" destId="{961015C4-C4D1-4140-8F37-60027B9D62DE}" srcOrd="0" destOrd="0" presId="urn:microsoft.com/office/officeart/2018/2/layout/IconLabelList"/>
    <dgm:cxn modelId="{B0EB8FD5-52EF-4326-A2B7-94E2CE98E380}" type="presParOf" srcId="{961015C4-C4D1-4140-8F37-60027B9D62DE}" destId="{60F0CDCB-320F-4B25-97D1-E217901E41A3}" srcOrd="0" destOrd="0" presId="urn:microsoft.com/office/officeart/2018/2/layout/IconLabelList"/>
    <dgm:cxn modelId="{8EE74F37-11E7-4321-83E1-5BB8CA7DEBC8}" type="presParOf" srcId="{961015C4-C4D1-4140-8F37-60027B9D62DE}" destId="{202E1F79-DB9C-42F7-9255-546020447FEF}" srcOrd="1" destOrd="0" presId="urn:microsoft.com/office/officeart/2018/2/layout/IconLabelList"/>
    <dgm:cxn modelId="{95B48D20-F1BE-4044-B537-1E951A9C9937}" type="presParOf" srcId="{961015C4-C4D1-4140-8F37-60027B9D62DE}" destId="{B2CD3117-10E1-4E39-8D92-42ED5EDBD76B}" srcOrd="2" destOrd="0" presId="urn:microsoft.com/office/officeart/2018/2/layout/IconLabelList"/>
    <dgm:cxn modelId="{DB5DB351-C68E-4093-BE38-F74B90E3546D}" type="presParOf" srcId="{81303D67-5E95-4993-BFED-4A7DE35C319F}" destId="{487F019E-E63F-4F8D-8002-6C0FC283068E}" srcOrd="1" destOrd="0" presId="urn:microsoft.com/office/officeart/2018/2/layout/IconLabelList"/>
    <dgm:cxn modelId="{25827191-F4B6-4A6B-975B-84EAF1C8CDA9}" type="presParOf" srcId="{81303D67-5E95-4993-BFED-4A7DE35C319F}" destId="{08DCD220-B9E3-4BFD-9C38-AEB1EF12C459}" srcOrd="2" destOrd="0" presId="urn:microsoft.com/office/officeart/2018/2/layout/IconLabelList"/>
    <dgm:cxn modelId="{4CD5A835-3C33-4720-88DC-41E0130FB974}" type="presParOf" srcId="{08DCD220-B9E3-4BFD-9C38-AEB1EF12C459}" destId="{75DD4905-998A-46CB-8989-378E8013409B}" srcOrd="0" destOrd="0" presId="urn:microsoft.com/office/officeart/2018/2/layout/IconLabelList"/>
    <dgm:cxn modelId="{BC42707E-A080-401A-AA6E-BF8438DD2047}" type="presParOf" srcId="{08DCD220-B9E3-4BFD-9C38-AEB1EF12C459}" destId="{EE8B7ECC-91DB-4599-80D2-46933B40D518}" srcOrd="1" destOrd="0" presId="urn:microsoft.com/office/officeart/2018/2/layout/IconLabelList"/>
    <dgm:cxn modelId="{2FB7C87E-32B4-4448-B575-0D7FB54CAC95}" type="presParOf" srcId="{08DCD220-B9E3-4BFD-9C38-AEB1EF12C459}" destId="{50DE8FB2-E923-454F-B819-648A93E24E1D}" srcOrd="2" destOrd="0" presId="urn:microsoft.com/office/officeart/2018/2/layout/IconLabelList"/>
    <dgm:cxn modelId="{97A7DEE3-A2B0-491A-ACFE-D5052D0FE05E}" type="presParOf" srcId="{81303D67-5E95-4993-BFED-4A7DE35C319F}" destId="{4B06D727-F9D8-400F-BDB6-7F0846494E8C}" srcOrd="3" destOrd="0" presId="urn:microsoft.com/office/officeart/2018/2/layout/IconLabelList"/>
    <dgm:cxn modelId="{BA626FD5-0E7F-4348-8F36-84E994049E7A}" type="presParOf" srcId="{81303D67-5E95-4993-BFED-4A7DE35C319F}" destId="{ECCAB3BB-ACBB-4B6D-B48D-0202A661385A}" srcOrd="4" destOrd="0" presId="urn:microsoft.com/office/officeart/2018/2/layout/IconLabelList"/>
    <dgm:cxn modelId="{FDFE15D9-A9CF-4892-B837-5BC5AFD43BF1}" type="presParOf" srcId="{ECCAB3BB-ACBB-4B6D-B48D-0202A661385A}" destId="{95C98436-552B-46D1-894E-7469EB6135C0}" srcOrd="0" destOrd="0" presId="urn:microsoft.com/office/officeart/2018/2/layout/IconLabelList"/>
    <dgm:cxn modelId="{388890C6-60FC-4EC9-972E-ECA177547806}" type="presParOf" srcId="{ECCAB3BB-ACBB-4B6D-B48D-0202A661385A}" destId="{C1B4F63B-A047-4007-B41F-30D17D9ED098}" srcOrd="1" destOrd="0" presId="urn:microsoft.com/office/officeart/2018/2/layout/IconLabelList"/>
    <dgm:cxn modelId="{AB86A98B-4D46-448F-8855-862A05BDEDDE}" type="presParOf" srcId="{ECCAB3BB-ACBB-4B6D-B48D-0202A661385A}" destId="{002F600A-D1F0-4770-8307-C7BB596A22BF}" srcOrd="2" destOrd="0" presId="urn:microsoft.com/office/officeart/2018/2/layout/IconLabelList"/>
    <dgm:cxn modelId="{542CB0E7-DD06-4AC7-8BFA-F859A94893B3}" type="presParOf" srcId="{81303D67-5E95-4993-BFED-4A7DE35C319F}" destId="{5E9B7627-D63C-49E9-BD2D-45B07A8DB9F3}" srcOrd="5" destOrd="0" presId="urn:microsoft.com/office/officeart/2018/2/layout/IconLabelList"/>
    <dgm:cxn modelId="{DF3156FA-46A7-4082-AD2F-0299E52E10D2}" type="presParOf" srcId="{81303D67-5E95-4993-BFED-4A7DE35C319F}" destId="{5C58E4D5-D026-4381-A1E0-6F906C1ED45C}" srcOrd="6" destOrd="0" presId="urn:microsoft.com/office/officeart/2018/2/layout/IconLabelList"/>
    <dgm:cxn modelId="{2CAA04E0-81A4-4175-A778-2BA931B0B895}" type="presParOf" srcId="{5C58E4D5-D026-4381-A1E0-6F906C1ED45C}" destId="{3BE58A20-2721-44ED-8EB0-7F8CB7DFBE22}" srcOrd="0" destOrd="0" presId="urn:microsoft.com/office/officeart/2018/2/layout/IconLabelList"/>
    <dgm:cxn modelId="{E3E3BA39-A85C-4908-A923-09D13251B65F}" type="presParOf" srcId="{5C58E4D5-D026-4381-A1E0-6F906C1ED45C}" destId="{50BD6E00-40AF-4ED1-ACE8-3F19D1284423}" srcOrd="1" destOrd="0" presId="urn:microsoft.com/office/officeart/2018/2/layout/IconLabelList"/>
    <dgm:cxn modelId="{22A2C19B-FF43-4799-A5A8-75B34DFA1FC8}" type="presParOf" srcId="{5C58E4D5-D026-4381-A1E0-6F906C1ED45C}" destId="{7B484B9A-0763-4235-A965-1BE17CE54499}" srcOrd="2" destOrd="0" presId="urn:microsoft.com/office/officeart/2018/2/layout/IconLabelList"/>
    <dgm:cxn modelId="{81CB38E9-820E-4FBF-BC93-1BD8077F5669}" type="presParOf" srcId="{81303D67-5E95-4993-BFED-4A7DE35C319F}" destId="{B8B6B091-5989-4AB4-8E75-65C772AB2310}" srcOrd="7" destOrd="0" presId="urn:microsoft.com/office/officeart/2018/2/layout/IconLabelList"/>
    <dgm:cxn modelId="{57DF8D1D-22B7-40DD-893E-CA570C92C08A}" type="presParOf" srcId="{81303D67-5E95-4993-BFED-4A7DE35C319F}" destId="{1B93234C-D2AD-489B-877C-A42BB9B67C49}" srcOrd="8" destOrd="0" presId="urn:microsoft.com/office/officeart/2018/2/layout/IconLabelList"/>
    <dgm:cxn modelId="{03FA8EF5-A6D7-4C74-90AD-6536B9057326}" type="presParOf" srcId="{1B93234C-D2AD-489B-877C-A42BB9B67C49}" destId="{5B893AC0-3965-4778-BC55-959D685BD8F8}" srcOrd="0" destOrd="0" presId="urn:microsoft.com/office/officeart/2018/2/layout/IconLabelList"/>
    <dgm:cxn modelId="{C243F43F-C14A-48AD-A913-879315F687FD}" type="presParOf" srcId="{1B93234C-D2AD-489B-877C-A42BB9B67C49}" destId="{09C9F857-81B5-4CC3-ADAB-0555BBA38282}" srcOrd="1" destOrd="0" presId="urn:microsoft.com/office/officeart/2018/2/layout/IconLabelList"/>
    <dgm:cxn modelId="{695F9229-5FD7-4FB5-BD47-0857D3803011}" type="presParOf" srcId="{1B93234C-D2AD-489B-877C-A42BB9B67C49}" destId="{98EEF68C-0650-471A-9273-8F89E542E618}"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F9FCF-2F33-4651-BF6B-D6A717CA1435}">
      <dsp:nvSpPr>
        <dsp:cNvPr id="0" name=""/>
        <dsp:cNvSpPr/>
      </dsp:nvSpPr>
      <dsp:spPr>
        <a:xfrm>
          <a:off x="8727" y="795658"/>
          <a:ext cx="2100158" cy="6300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959" tIns="165959" rIns="165959" bIns="165959" numCol="1" spcCol="1270" anchor="ctr" anchorCtr="0">
          <a:noAutofit/>
        </a:bodyPr>
        <a:lstStyle/>
        <a:p>
          <a:pPr marL="0" lvl="0" indent="0" algn="ctr" defTabSz="666750" rtl="0">
            <a:lnSpc>
              <a:spcPct val="90000"/>
            </a:lnSpc>
            <a:spcBef>
              <a:spcPct val="0"/>
            </a:spcBef>
            <a:spcAft>
              <a:spcPct val="35000"/>
            </a:spcAft>
            <a:buNone/>
          </a:pPr>
          <a:r>
            <a:rPr lang="zh-CN" sz="1500" b="1" i="0" u="none" kern="1200"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遵循</a:t>
          </a:r>
        </a:p>
      </dsp:txBody>
      <dsp:txXfrm>
        <a:off x="8727" y="795658"/>
        <a:ext cx="2100158" cy="630047"/>
      </dsp:txXfrm>
    </dsp:sp>
    <dsp:sp modelId="{AA395754-20F2-406B-A0F8-323590B9370A}">
      <dsp:nvSpPr>
        <dsp:cNvPr id="0" name=""/>
        <dsp:cNvSpPr/>
      </dsp:nvSpPr>
      <dsp:spPr>
        <a:xfrm>
          <a:off x="8727" y="1425706"/>
          <a:ext cx="2100158" cy="17569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449" tIns="207449" rIns="207449" bIns="207449" numCol="1" spcCol="1270" anchor="t" anchorCtr="0">
          <a:noAutofit/>
        </a:bodyPr>
        <a:lstStyle/>
        <a:p>
          <a:pPr marL="0" lvl="0" indent="0" algn="l" defTabSz="666750" rtl="0">
            <a:lnSpc>
              <a:spcPct val="90000"/>
            </a:lnSpc>
            <a:spcBef>
              <a:spcPct val="0"/>
            </a:spcBef>
            <a:spcAft>
              <a:spcPct val="35000"/>
            </a:spcAft>
            <a:buNone/>
          </a:pPr>
          <a:r>
            <a:rPr lang="zh-CN" sz="1500" b="0" i="0" u="none" kern="1200" baseline="0" dirty="0">
              <a:latin typeface="Microsoft JhengHei" panose="020B0604030504040204" pitchFamily="34" charset="-120"/>
              <a:ea typeface="Microsoft JhengHei" panose="020B0604030504040204" pitchFamily="34" charset="-120"/>
              <a:cs typeface="SimSun"/>
              <a:sym typeface="Arial"/>
            </a:rPr>
            <a:t>遵循安保政策和流程 – 这些都是用来保护您和我们的机构</a:t>
          </a:r>
        </a:p>
      </dsp:txBody>
      <dsp:txXfrm>
        <a:off x="8727" y="1425706"/>
        <a:ext cx="2100158" cy="1756928"/>
      </dsp:txXfrm>
    </dsp:sp>
    <dsp:sp modelId="{A2E12826-27CF-437C-ABF4-9E660D88F9B5}">
      <dsp:nvSpPr>
        <dsp:cNvPr id="0" name=""/>
        <dsp:cNvSpPr/>
      </dsp:nvSpPr>
      <dsp:spPr>
        <a:xfrm>
          <a:off x="2216674" y="795658"/>
          <a:ext cx="2100158" cy="6300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959" tIns="165959" rIns="165959" bIns="165959" numCol="1" spcCol="1270" anchor="ctr" anchorCtr="0">
          <a:noAutofit/>
        </a:bodyPr>
        <a:lstStyle/>
        <a:p>
          <a:pPr marL="0" lvl="0" indent="0" algn="ctr" defTabSz="666750" rtl="0">
            <a:lnSpc>
              <a:spcPct val="90000"/>
            </a:lnSpc>
            <a:spcBef>
              <a:spcPct val="0"/>
            </a:spcBef>
            <a:spcAft>
              <a:spcPct val="35000"/>
            </a:spcAft>
            <a:buNone/>
          </a:pPr>
          <a:r>
            <a:rPr lang="zh-CN" sz="1500" b="1" i="0" u="none" kern="1200"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报告</a:t>
          </a:r>
        </a:p>
      </dsp:txBody>
      <dsp:txXfrm>
        <a:off x="2216674" y="795658"/>
        <a:ext cx="2100158" cy="630047"/>
      </dsp:txXfrm>
    </dsp:sp>
    <dsp:sp modelId="{0BC33ECD-6EFF-4D81-8787-5CEA3582FAF1}">
      <dsp:nvSpPr>
        <dsp:cNvPr id="0" name=""/>
        <dsp:cNvSpPr/>
      </dsp:nvSpPr>
      <dsp:spPr>
        <a:xfrm>
          <a:off x="2216674" y="1425706"/>
          <a:ext cx="2100158" cy="17569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449" tIns="207449" rIns="207449" bIns="207449" numCol="1" spcCol="1270" anchor="t" anchorCtr="0">
          <a:noAutofit/>
        </a:bodyPr>
        <a:lstStyle/>
        <a:p>
          <a:pPr marL="0" lvl="0" indent="0" algn="l" defTabSz="666750" rtl="0">
            <a:lnSpc>
              <a:spcPct val="90000"/>
            </a:lnSpc>
            <a:spcBef>
              <a:spcPct val="0"/>
            </a:spcBef>
            <a:spcAft>
              <a:spcPct val="35000"/>
            </a:spcAft>
            <a:buNone/>
          </a:pPr>
          <a:r>
            <a:rPr lang="zh-CN" sz="1500" b="0" i="0" u="none" kern="1200" baseline="0" dirty="0">
              <a:latin typeface="Microsoft JhengHei" panose="020B0604030504040204" pitchFamily="34" charset="-120"/>
              <a:ea typeface="Microsoft JhengHei" panose="020B0604030504040204" pitchFamily="34" charset="-120"/>
              <a:cs typeface="SimSun"/>
              <a:sym typeface="Arial"/>
            </a:rPr>
            <a:t>报告任何不寻常或可疑的事件 – 使用当地报告渠道</a:t>
          </a:r>
        </a:p>
      </dsp:txBody>
      <dsp:txXfrm>
        <a:off x="2216674" y="1425706"/>
        <a:ext cx="2100158" cy="1756928"/>
      </dsp:txXfrm>
    </dsp:sp>
    <dsp:sp modelId="{8898AD1A-959F-4498-B715-66CC3E5B12F6}">
      <dsp:nvSpPr>
        <dsp:cNvPr id="0" name=""/>
        <dsp:cNvSpPr/>
      </dsp:nvSpPr>
      <dsp:spPr>
        <a:xfrm>
          <a:off x="4424622" y="795658"/>
          <a:ext cx="2100158" cy="6300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959" tIns="165959" rIns="165959" bIns="165959" numCol="1" spcCol="1270" anchor="ctr" anchorCtr="0">
          <a:noAutofit/>
        </a:bodyPr>
        <a:lstStyle/>
        <a:p>
          <a:pPr marL="0" lvl="0" indent="0" algn="ctr" defTabSz="666750" rtl="0">
            <a:lnSpc>
              <a:spcPct val="90000"/>
            </a:lnSpc>
            <a:spcBef>
              <a:spcPct val="0"/>
            </a:spcBef>
            <a:spcAft>
              <a:spcPct val="35000"/>
            </a:spcAft>
            <a:buNone/>
          </a:pPr>
          <a:r>
            <a:rPr lang="zh-CN" sz="1500" b="1" i="0" u="none" kern="1200"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提供反馈</a:t>
          </a:r>
        </a:p>
      </dsp:txBody>
      <dsp:txXfrm>
        <a:off x="4424622" y="795658"/>
        <a:ext cx="2100158" cy="630047"/>
      </dsp:txXfrm>
    </dsp:sp>
    <dsp:sp modelId="{F685E4D8-6B5A-4E55-9E9F-B043D6D6840A}">
      <dsp:nvSpPr>
        <dsp:cNvPr id="0" name=""/>
        <dsp:cNvSpPr/>
      </dsp:nvSpPr>
      <dsp:spPr>
        <a:xfrm>
          <a:off x="4424622" y="1425706"/>
          <a:ext cx="2100158" cy="17569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449" tIns="207449" rIns="207449" bIns="207449" numCol="1" spcCol="1270" anchor="t" anchorCtr="0">
          <a:noAutofit/>
        </a:bodyPr>
        <a:lstStyle/>
        <a:p>
          <a:pPr marL="0" lvl="0" indent="0" algn="l" defTabSz="666750" rtl="0">
            <a:lnSpc>
              <a:spcPct val="90000"/>
            </a:lnSpc>
            <a:spcBef>
              <a:spcPct val="0"/>
            </a:spcBef>
            <a:spcAft>
              <a:spcPct val="35000"/>
            </a:spcAft>
            <a:buNone/>
          </a:pPr>
          <a:r>
            <a:rPr lang="zh-CN" sz="1500" b="0" i="0" u="none" kern="1200" baseline="0" dirty="0">
              <a:latin typeface="Microsoft JhengHei" panose="020B0604030504040204" pitchFamily="34" charset="-120"/>
              <a:ea typeface="Microsoft JhengHei" panose="020B0604030504040204" pitchFamily="34" charset="-120"/>
              <a:cs typeface="SimSun"/>
              <a:sym typeface="Arial"/>
            </a:rPr>
            <a:t>就我们如何以及在何处改进安保提供反馈 – 我们想要听到您的意见</a:t>
          </a:r>
        </a:p>
      </dsp:txBody>
      <dsp:txXfrm>
        <a:off x="4424622" y="1425706"/>
        <a:ext cx="2100158" cy="1756928"/>
      </dsp:txXfrm>
    </dsp:sp>
    <dsp:sp modelId="{EF758C3E-1DF8-40EA-A133-06D47E52A2E0}">
      <dsp:nvSpPr>
        <dsp:cNvPr id="0" name=""/>
        <dsp:cNvSpPr/>
      </dsp:nvSpPr>
      <dsp:spPr>
        <a:xfrm>
          <a:off x="6632570" y="795658"/>
          <a:ext cx="2100158" cy="63004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959" tIns="165959" rIns="165959" bIns="165959" numCol="1" spcCol="1270" anchor="ctr" anchorCtr="0">
          <a:noAutofit/>
        </a:bodyPr>
        <a:lstStyle/>
        <a:p>
          <a:pPr marL="0" lvl="0" indent="0" algn="ctr" defTabSz="666750" rtl="0">
            <a:lnSpc>
              <a:spcPct val="90000"/>
            </a:lnSpc>
            <a:spcBef>
              <a:spcPct val="0"/>
            </a:spcBef>
            <a:spcAft>
              <a:spcPct val="35000"/>
            </a:spcAft>
            <a:buNone/>
          </a:pPr>
          <a:r>
            <a:rPr lang="zh-CN" sz="1500" b="1" i="0" u="none" kern="1200" baseline="0" dirty="0">
              <a:latin typeface="Microsoft JhengHei" panose="020B0604030504040204" pitchFamily="34" charset="-120"/>
              <a:ea typeface="Microsoft JhengHei" panose="020B0604030504040204" pitchFamily="34" charset="-120"/>
              <a:cs typeface="SimSun" panose="020B0604020202020204" pitchFamily="34" charset="0"/>
              <a:sym typeface="Arial" panose="020B0604020202020204" pitchFamily="34" charset="0"/>
            </a:rPr>
            <a:t>做榜样</a:t>
          </a:r>
        </a:p>
      </dsp:txBody>
      <dsp:txXfrm>
        <a:off x="6632570" y="795658"/>
        <a:ext cx="2100158" cy="630047"/>
      </dsp:txXfrm>
    </dsp:sp>
    <dsp:sp modelId="{0D831B14-C133-416D-B992-65D566CC42AD}">
      <dsp:nvSpPr>
        <dsp:cNvPr id="0" name=""/>
        <dsp:cNvSpPr/>
      </dsp:nvSpPr>
      <dsp:spPr>
        <a:xfrm>
          <a:off x="6632570" y="1425706"/>
          <a:ext cx="2100158" cy="17569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7449" tIns="207449" rIns="207449" bIns="207449" numCol="1" spcCol="1270" anchor="t" anchorCtr="0">
          <a:noAutofit/>
        </a:bodyPr>
        <a:lstStyle/>
        <a:p>
          <a:pPr marL="0" lvl="0" indent="0" algn="l" defTabSz="666750" rtl="0">
            <a:lnSpc>
              <a:spcPct val="90000"/>
            </a:lnSpc>
            <a:spcBef>
              <a:spcPct val="0"/>
            </a:spcBef>
            <a:spcAft>
              <a:spcPct val="35000"/>
            </a:spcAft>
            <a:buNone/>
          </a:pPr>
          <a:r>
            <a:rPr lang="zh-CN" sz="1500" b="0" i="0" u="none" kern="1200" baseline="0" dirty="0">
              <a:latin typeface="Microsoft JhengHei" panose="020B0604030504040204" pitchFamily="34" charset="-120"/>
              <a:ea typeface="Microsoft JhengHei" panose="020B0604030504040204" pitchFamily="34" charset="-120"/>
              <a:cs typeface="SimSun"/>
              <a:sym typeface="Arial"/>
            </a:rPr>
            <a:t>以身作则，展现出正面的安保行为 </a:t>
          </a:r>
        </a:p>
      </dsp:txBody>
      <dsp:txXfrm>
        <a:off x="6632570" y="1425706"/>
        <a:ext cx="2100158" cy="1756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0CDCB-320F-4B25-97D1-E217901E41A3}">
      <dsp:nvSpPr>
        <dsp:cNvPr id="0" name=""/>
        <dsp:cNvSpPr/>
      </dsp:nvSpPr>
      <dsp:spPr>
        <a:xfrm>
          <a:off x="387898" y="564417"/>
          <a:ext cx="627275" cy="627275"/>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D3117-10E1-4E39-8D92-42ED5EDBD76B}">
      <dsp:nvSpPr>
        <dsp:cNvPr id="0" name=""/>
        <dsp:cNvSpPr/>
      </dsp:nvSpPr>
      <dsp:spPr>
        <a:xfrm>
          <a:off x="4563" y="1413156"/>
          <a:ext cx="1393945" cy="62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pPr>
          <a:r>
            <a:rPr lang="zh-CN" sz="1800" b="0" i="0" u="none" kern="1200" baseline="0" dirty="0">
              <a:latin typeface="Microsoft JhengHei" panose="020B0604030504040204" pitchFamily="34" charset="-120"/>
              <a:ea typeface="Microsoft JhengHei" panose="020B0604030504040204" pitchFamily="34" charset="-120"/>
              <a:cs typeface="SimSun"/>
              <a:sym typeface="Arial"/>
            </a:rPr>
            <a:t>海报</a:t>
          </a:r>
          <a:endParaRPr lang="zh-CN" sz="1800" kern="1200" dirty="0">
            <a:latin typeface="Microsoft JhengHei" panose="020B0604030504040204" pitchFamily="34" charset="-120"/>
            <a:ea typeface="Microsoft JhengHei" panose="020B0604030504040204" pitchFamily="34" charset="-120"/>
            <a:cs typeface="SimSun"/>
          </a:endParaRPr>
        </a:p>
      </dsp:txBody>
      <dsp:txXfrm>
        <a:off x="4563" y="1413156"/>
        <a:ext cx="1393945" cy="627275"/>
      </dsp:txXfrm>
    </dsp:sp>
    <dsp:sp modelId="{75DD4905-998A-46CB-8989-378E8013409B}">
      <dsp:nvSpPr>
        <dsp:cNvPr id="0" name=""/>
        <dsp:cNvSpPr/>
      </dsp:nvSpPr>
      <dsp:spPr>
        <a:xfrm>
          <a:off x="2348287" y="564417"/>
          <a:ext cx="627275" cy="627275"/>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E8FB2-E923-454F-B819-648A93E24E1D}">
      <dsp:nvSpPr>
        <dsp:cNvPr id="0" name=""/>
        <dsp:cNvSpPr/>
      </dsp:nvSpPr>
      <dsp:spPr>
        <a:xfrm>
          <a:off x="1642449" y="1413156"/>
          <a:ext cx="2038951" cy="62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pPr>
          <a:r>
            <a:rPr lang="zh-CN" sz="1800" b="0" i="0" u="none" kern="1200" baseline="0" dirty="0">
              <a:latin typeface="Microsoft JhengHei" panose="020B0604030504040204" pitchFamily="34" charset="-120"/>
              <a:ea typeface="Microsoft JhengHei" panose="020B0604030504040204" pitchFamily="34" charset="-120"/>
              <a:cs typeface="SimSun"/>
              <a:sym typeface="Arial"/>
            </a:rPr>
            <a:t>钱包小卡</a:t>
          </a:r>
          <a:endParaRPr lang="zh-CN" sz="1800" kern="1200" dirty="0">
            <a:latin typeface="Microsoft JhengHei" panose="020B0604030504040204" pitchFamily="34" charset="-120"/>
            <a:ea typeface="Microsoft JhengHei" panose="020B0604030504040204" pitchFamily="34" charset="-120"/>
            <a:cs typeface="SimSun"/>
          </a:endParaRPr>
        </a:p>
      </dsp:txBody>
      <dsp:txXfrm>
        <a:off x="1642449" y="1413156"/>
        <a:ext cx="2038951" cy="627275"/>
      </dsp:txXfrm>
    </dsp:sp>
    <dsp:sp modelId="{95C98436-552B-46D1-894E-7469EB6135C0}">
      <dsp:nvSpPr>
        <dsp:cNvPr id="0" name=""/>
        <dsp:cNvSpPr/>
      </dsp:nvSpPr>
      <dsp:spPr>
        <a:xfrm>
          <a:off x="4308676" y="564417"/>
          <a:ext cx="627275" cy="627275"/>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2F600A-D1F0-4770-8307-C7BB596A22BF}">
      <dsp:nvSpPr>
        <dsp:cNvPr id="0" name=""/>
        <dsp:cNvSpPr/>
      </dsp:nvSpPr>
      <dsp:spPr>
        <a:xfrm>
          <a:off x="3925341" y="1413156"/>
          <a:ext cx="1393945" cy="62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pPr>
          <a:r>
            <a:rPr lang="zh-CN" sz="1800" b="0" i="0" u="none" kern="1200" baseline="0" dirty="0">
              <a:latin typeface="Microsoft JhengHei" panose="020B0604030504040204" pitchFamily="34" charset="-120"/>
              <a:ea typeface="Microsoft JhengHei" panose="020B0604030504040204" pitchFamily="34" charset="-120"/>
              <a:cs typeface="SimSun"/>
              <a:sym typeface="Arial"/>
            </a:rPr>
            <a:t>传单</a:t>
          </a:r>
          <a:endParaRPr lang="zh-CN" sz="1800" kern="1200" dirty="0">
            <a:latin typeface="Microsoft JhengHei" panose="020B0604030504040204" pitchFamily="34" charset="-120"/>
            <a:ea typeface="Microsoft JhengHei" panose="020B0604030504040204" pitchFamily="34" charset="-120"/>
            <a:cs typeface="SimSun"/>
          </a:endParaRPr>
        </a:p>
      </dsp:txBody>
      <dsp:txXfrm>
        <a:off x="3925341" y="1413156"/>
        <a:ext cx="1393945" cy="627275"/>
      </dsp:txXfrm>
    </dsp:sp>
    <dsp:sp modelId="{3BE58A20-2721-44ED-8EB0-7F8CB7DFBE22}">
      <dsp:nvSpPr>
        <dsp:cNvPr id="0" name=""/>
        <dsp:cNvSpPr/>
      </dsp:nvSpPr>
      <dsp:spPr>
        <a:xfrm>
          <a:off x="5946562" y="564417"/>
          <a:ext cx="627275" cy="627275"/>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84B9A-0763-4235-A965-1BE17CE54499}">
      <dsp:nvSpPr>
        <dsp:cNvPr id="0" name=""/>
        <dsp:cNvSpPr/>
      </dsp:nvSpPr>
      <dsp:spPr>
        <a:xfrm>
          <a:off x="5563227" y="1413156"/>
          <a:ext cx="1393945" cy="62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pPr>
          <a:r>
            <a:rPr lang="zh-CN" sz="1800" b="0" i="0" u="none" kern="1200" baseline="0" dirty="0">
              <a:latin typeface="Microsoft JhengHei" panose="020B0604030504040204" pitchFamily="34" charset="-120"/>
              <a:ea typeface="Microsoft JhengHei" panose="020B0604030504040204" pitchFamily="34" charset="-120"/>
              <a:cs typeface="SimSun"/>
              <a:sym typeface="Arial"/>
            </a:rPr>
            <a:t>电子邮件和内联网文章</a:t>
          </a:r>
          <a:endParaRPr lang="zh-CN" sz="1800" kern="1200" dirty="0">
            <a:latin typeface="Microsoft JhengHei" panose="020B0604030504040204" pitchFamily="34" charset="-120"/>
            <a:ea typeface="Microsoft JhengHei" panose="020B0604030504040204" pitchFamily="34" charset="-120"/>
            <a:cs typeface="SimSun"/>
          </a:endParaRPr>
        </a:p>
      </dsp:txBody>
      <dsp:txXfrm>
        <a:off x="5563227" y="1413156"/>
        <a:ext cx="1393945" cy="627275"/>
      </dsp:txXfrm>
    </dsp:sp>
    <dsp:sp modelId="{5B893AC0-3965-4778-BC55-959D685BD8F8}">
      <dsp:nvSpPr>
        <dsp:cNvPr id="0" name=""/>
        <dsp:cNvSpPr/>
      </dsp:nvSpPr>
      <dsp:spPr>
        <a:xfrm>
          <a:off x="7584447" y="564417"/>
          <a:ext cx="627275" cy="627275"/>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EF68C-0650-471A-9273-8F89E542E618}">
      <dsp:nvSpPr>
        <dsp:cNvPr id="0" name=""/>
        <dsp:cNvSpPr/>
      </dsp:nvSpPr>
      <dsp:spPr>
        <a:xfrm>
          <a:off x="7201113" y="1413156"/>
          <a:ext cx="1393945" cy="627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rtl="0">
            <a:lnSpc>
              <a:spcPct val="100000"/>
            </a:lnSpc>
            <a:spcBef>
              <a:spcPct val="0"/>
            </a:spcBef>
            <a:spcAft>
              <a:spcPct val="35000"/>
            </a:spcAft>
            <a:buNone/>
          </a:pPr>
          <a:r>
            <a:rPr lang="zh-CN" sz="1800" b="0" i="0" u="none" kern="1200" baseline="0" dirty="0">
              <a:latin typeface="Microsoft JhengHei" panose="020B0604030504040204" pitchFamily="34" charset="-120"/>
              <a:ea typeface="Microsoft JhengHei" panose="020B0604030504040204" pitchFamily="34" charset="-120"/>
              <a:cs typeface="SimSun"/>
              <a:sym typeface="Arial"/>
            </a:rPr>
            <a:t>记事清单</a:t>
          </a:r>
          <a:endParaRPr lang="zh-CN" sz="1800" kern="1200" dirty="0">
            <a:latin typeface="Microsoft JhengHei" panose="020B0604030504040204" pitchFamily="34" charset="-120"/>
            <a:ea typeface="Microsoft JhengHei" panose="020B0604030504040204" pitchFamily="34" charset="-120"/>
            <a:cs typeface="SimSun"/>
          </a:endParaRPr>
        </a:p>
      </dsp:txBody>
      <dsp:txXfrm>
        <a:off x="7201113" y="1413156"/>
        <a:ext cx="1393945" cy="627275"/>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8326D-357B-49AD-AABE-D0186B50FAD6}" type="datetimeFigureOut">
              <a:rPr lang="en-GB" smtClean="0"/>
              <a:t>16/12/2022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51519-32E5-4856-BFB9-6DD685F7EE88}" type="slidenum">
              <a:rPr lang="en-GB" smtClean="0"/>
              <a:t>‹#›</a:t>
            </a:fld>
            <a:endParaRPr lang="en-GB"/>
          </a:p>
        </p:txBody>
      </p:sp>
    </p:spTree>
    <p:extLst>
      <p:ext uri="{BB962C8B-B14F-4D97-AF65-F5344CB8AC3E}">
        <p14:creationId xmlns:p14="http://schemas.microsoft.com/office/powerpoint/2010/main" val="203976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zh-CN" sz="1800" dirty="0">
                <a:effectLst/>
                <a:latin typeface="SimSun" panose="02010600030101010101" pitchFamily="2" charset="-122"/>
                <a:ea typeface="SimSun" panose="02010600030101010101" pitchFamily="2" charset="-122"/>
                <a:cs typeface="Times New Roman" panose="02020603050405020304" pitchFamily="18" charset="0"/>
              </a:rPr>
              <a:t>这套幻灯片是管理人员可以用来帮助向员工简要介绍安保文化的资源。</a:t>
            </a:r>
            <a:r>
              <a:rPr lang="en-GB" sz="1800" dirty="0">
                <a:effectLst/>
                <a:latin typeface="SimSun" panose="02010600030101010101" pitchFamily="2" charset="-122"/>
                <a:ea typeface="SimSun" panose="02010600030101010101" pitchFamily="2" charset="-122"/>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2851519-32E5-4856-BFB9-6DD685F7EE88}" type="slidenum">
              <a:rPr lang="en-GB" smtClean="0"/>
              <a:t>1</a:t>
            </a:fld>
            <a:endParaRPr lang="en-GB"/>
          </a:p>
        </p:txBody>
      </p:sp>
    </p:spTree>
    <p:extLst>
      <p:ext uri="{BB962C8B-B14F-4D97-AF65-F5344CB8AC3E}">
        <p14:creationId xmlns:p14="http://schemas.microsoft.com/office/powerpoint/2010/main" val="173468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851519-32E5-4856-BFB9-6DD685F7EE88}" type="slidenum">
              <a:rPr lang="en-GB" smtClean="0"/>
              <a:t>2</a:t>
            </a:fld>
            <a:endParaRPr lang="en-GB"/>
          </a:p>
        </p:txBody>
      </p:sp>
    </p:spTree>
    <p:extLst>
      <p:ext uri="{BB962C8B-B14F-4D97-AF65-F5344CB8AC3E}">
        <p14:creationId xmlns:p14="http://schemas.microsoft.com/office/powerpoint/2010/main" val="40019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851519-32E5-4856-BFB9-6DD685F7EE88}" type="slidenum">
              <a:rPr lang="en-GB" smtClean="0"/>
              <a:t>3</a:t>
            </a:fld>
            <a:endParaRPr lang="en-GB"/>
          </a:p>
        </p:txBody>
      </p:sp>
    </p:spTree>
    <p:extLst>
      <p:ext uri="{BB962C8B-B14F-4D97-AF65-F5344CB8AC3E}">
        <p14:creationId xmlns:p14="http://schemas.microsoft.com/office/powerpoint/2010/main" val="192584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altLang="en-US" dirty="0"/>
          </a:p>
          <a:p>
            <a:endParaRPr lang="en-GB" dirty="0"/>
          </a:p>
        </p:txBody>
      </p:sp>
      <p:sp>
        <p:nvSpPr>
          <p:cNvPr id="4" name="Slide Number Placeholder 3"/>
          <p:cNvSpPr>
            <a:spLocks noGrp="1"/>
          </p:cNvSpPr>
          <p:nvPr>
            <p:ph type="sldNum" sz="quarter" idx="5"/>
          </p:nvPr>
        </p:nvSpPr>
        <p:spPr/>
        <p:txBody>
          <a:bodyPr/>
          <a:lstStyle/>
          <a:p>
            <a:fld id="{B2851519-32E5-4856-BFB9-6DD685F7EE88}" type="slidenum">
              <a:rPr lang="en-GB" smtClean="0"/>
              <a:t>4</a:t>
            </a:fld>
            <a:endParaRPr lang="en-GB"/>
          </a:p>
        </p:txBody>
      </p:sp>
    </p:spTree>
    <p:extLst>
      <p:ext uri="{BB962C8B-B14F-4D97-AF65-F5344CB8AC3E}">
        <p14:creationId xmlns:p14="http://schemas.microsoft.com/office/powerpoint/2010/main" val="351129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851519-32E5-4856-BFB9-6DD685F7EE88}" type="slidenum">
              <a:rPr lang="en-GB" smtClean="0"/>
              <a:t>5</a:t>
            </a:fld>
            <a:endParaRPr lang="en-GB"/>
          </a:p>
        </p:txBody>
      </p:sp>
    </p:spTree>
    <p:extLst>
      <p:ext uri="{BB962C8B-B14F-4D97-AF65-F5344CB8AC3E}">
        <p14:creationId xmlns:p14="http://schemas.microsoft.com/office/powerpoint/2010/main" val="409827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851519-32E5-4856-BFB9-6DD685F7EE88}" type="slidenum">
              <a:rPr lang="en-GB" smtClean="0"/>
              <a:t>6</a:t>
            </a:fld>
            <a:endParaRPr lang="en-GB"/>
          </a:p>
        </p:txBody>
      </p:sp>
    </p:spTree>
    <p:extLst>
      <p:ext uri="{BB962C8B-B14F-4D97-AF65-F5344CB8AC3E}">
        <p14:creationId xmlns:p14="http://schemas.microsoft.com/office/powerpoint/2010/main" val="165128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851519-32E5-4856-BFB9-6DD685F7EE88}" type="slidenum">
              <a:rPr lang="en-GB" smtClean="0"/>
              <a:t>7</a:t>
            </a:fld>
            <a:endParaRPr lang="en-GB"/>
          </a:p>
        </p:txBody>
      </p:sp>
    </p:spTree>
    <p:extLst>
      <p:ext uri="{BB962C8B-B14F-4D97-AF65-F5344CB8AC3E}">
        <p14:creationId xmlns:p14="http://schemas.microsoft.com/office/powerpoint/2010/main" val="4264393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0582-0BF1-4AE6-8D12-E96A15815C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F14DBB-B9E0-45CD-A754-6720E32742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8E0A5C-4D38-4EC2-A3FC-DCBF5539313D}"/>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5" name="Footer Placeholder 4">
            <a:extLst>
              <a:ext uri="{FF2B5EF4-FFF2-40B4-BE49-F238E27FC236}">
                <a16:creationId xmlns:a16="http://schemas.microsoft.com/office/drawing/2014/main" id="{E6BBFE79-4E63-480E-875B-A7F28B125E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9CB862-CB11-47C9-AB1F-409900CC2780}"/>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107695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3C89-496A-4DCF-A934-44AE1138B6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83F495-02FF-40EE-85D1-11A985EABA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D09E33-92B7-4439-B128-71AB7162B532}"/>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5" name="Footer Placeholder 4">
            <a:extLst>
              <a:ext uri="{FF2B5EF4-FFF2-40B4-BE49-F238E27FC236}">
                <a16:creationId xmlns:a16="http://schemas.microsoft.com/office/drawing/2014/main" id="{7E1447AE-4144-4489-9B57-B654273FD0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D89FEC-2C7A-499A-867C-6EE578E54564}"/>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38102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1D8D3-FBC2-42EF-8BA0-ABF6C06E33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0169AF-DD79-44C9-8F72-2A8AE149B5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6EB073-504A-4BCB-9B60-AABEB936C23F}"/>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5" name="Footer Placeholder 4">
            <a:extLst>
              <a:ext uri="{FF2B5EF4-FFF2-40B4-BE49-F238E27FC236}">
                <a16:creationId xmlns:a16="http://schemas.microsoft.com/office/drawing/2014/main" id="{C6030268-EC55-45F9-8F0F-FDB6BE6A2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DDDE0B-5C2F-4A6D-BE69-21E519100AA1}"/>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89330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9E1E-03E4-40F4-9C72-51E8AD05F9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0A450F-DE57-4E36-806D-5BB2920902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1E772F-B452-4F1B-A217-DAA57EFA73F4}"/>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5" name="Footer Placeholder 4">
            <a:extLst>
              <a:ext uri="{FF2B5EF4-FFF2-40B4-BE49-F238E27FC236}">
                <a16:creationId xmlns:a16="http://schemas.microsoft.com/office/drawing/2014/main" id="{53CA5FAF-6FEF-4375-B229-87C2CA1AC8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5501C6-4E5B-4A5B-947C-002EE2F22C11}"/>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214041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83178-5FCF-4AAE-B45A-7A6BE32A75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CE7442-8D5D-450E-8309-8672355A86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944BAA-338A-4585-B600-60AF3D4D274D}"/>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5" name="Footer Placeholder 4">
            <a:extLst>
              <a:ext uri="{FF2B5EF4-FFF2-40B4-BE49-F238E27FC236}">
                <a16:creationId xmlns:a16="http://schemas.microsoft.com/office/drawing/2014/main" id="{84268810-01B5-40EC-8DEF-8E757F9EC0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98409F-1B63-4A8D-9A33-A991E235A8AA}"/>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383449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7954-B066-45C9-A3CA-AE7A9AD8EB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440392-F4A1-4571-B073-5D051FF5DC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633B96-DD88-4DA9-A224-9298D54333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2E07CA6-9CD6-4083-AEF0-3665D68A5E8E}"/>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6" name="Footer Placeholder 5">
            <a:extLst>
              <a:ext uri="{FF2B5EF4-FFF2-40B4-BE49-F238E27FC236}">
                <a16:creationId xmlns:a16="http://schemas.microsoft.com/office/drawing/2014/main" id="{8139C214-2F9E-491A-9B05-2371973075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45568D-5B3C-4BB8-A056-CB888592E8CF}"/>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46646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76AC5-019B-408E-80DD-522FFF61A9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09CBF2-7F80-4302-A3D0-9C80D8435A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5ED1E7-A1AF-4D3D-857D-F29B7B48E4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579078-4005-4972-81F6-5115A74CE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D90FC1-9A07-45FF-9AE5-99BBDE93D4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ACF582-68A4-4860-A033-EF73E8946116}"/>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8" name="Footer Placeholder 7">
            <a:extLst>
              <a:ext uri="{FF2B5EF4-FFF2-40B4-BE49-F238E27FC236}">
                <a16:creationId xmlns:a16="http://schemas.microsoft.com/office/drawing/2014/main" id="{9DA2AA49-0E7A-479F-B511-F76E2C054D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1CF14D-E6D8-434D-8201-AA4F45D48102}"/>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34038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92CD-3234-41EC-AAB8-2FA5820A03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22AB0C-E068-425C-B38C-3F65317B19C9}"/>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4" name="Footer Placeholder 3">
            <a:extLst>
              <a:ext uri="{FF2B5EF4-FFF2-40B4-BE49-F238E27FC236}">
                <a16:creationId xmlns:a16="http://schemas.microsoft.com/office/drawing/2014/main" id="{E091A9C5-F7C4-4F12-8A30-20271A4F12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251422-5C31-4539-8018-D4BB2EFD3394}"/>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94844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42149-3AB2-4DFD-84E3-EB875A1807E0}"/>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3" name="Footer Placeholder 2">
            <a:extLst>
              <a:ext uri="{FF2B5EF4-FFF2-40B4-BE49-F238E27FC236}">
                <a16:creationId xmlns:a16="http://schemas.microsoft.com/office/drawing/2014/main" id="{D80344A1-AE36-4FCB-A9C6-5D077B8E85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28181D-AC76-49B2-B6E1-8D9CEC492F19}"/>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263430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F0744-55B3-4D9E-B2B7-DB8A4E645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F5BA3E-779F-457D-8859-CE4AC89212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AC1A1F-CFDD-42D0-AE3C-B19FEE65F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22854C-6925-49D9-96FB-2C9970E4A9E1}"/>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6" name="Footer Placeholder 5">
            <a:extLst>
              <a:ext uri="{FF2B5EF4-FFF2-40B4-BE49-F238E27FC236}">
                <a16:creationId xmlns:a16="http://schemas.microsoft.com/office/drawing/2014/main" id="{828A9533-148D-4A70-A437-5441ABC81C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3D25AD-E838-4ED3-B62A-7F2DF0002A79}"/>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4188605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2AC8-3143-45D6-80EF-9CEDCCBD1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B17F8B-5994-4569-9675-EA013BD0DA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8FA02D2-015E-4D8D-8642-3218C2B8D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03436E-4CA5-4939-94EC-7DF376303D2F}"/>
              </a:ext>
            </a:extLst>
          </p:cNvPr>
          <p:cNvSpPr>
            <a:spLocks noGrp="1"/>
          </p:cNvSpPr>
          <p:nvPr>
            <p:ph type="dt" sz="half" idx="10"/>
          </p:nvPr>
        </p:nvSpPr>
        <p:spPr/>
        <p:txBody>
          <a:bodyPr/>
          <a:lstStyle/>
          <a:p>
            <a:fld id="{8AD1F635-E90A-4E0E-981B-AEDF18C658D3}" type="datetimeFigureOut">
              <a:rPr lang="en-GB" smtClean="0"/>
              <a:t>16/12/2022</a:t>
            </a:fld>
            <a:endParaRPr lang="en-GB"/>
          </a:p>
        </p:txBody>
      </p:sp>
      <p:sp>
        <p:nvSpPr>
          <p:cNvPr id="6" name="Footer Placeholder 5">
            <a:extLst>
              <a:ext uri="{FF2B5EF4-FFF2-40B4-BE49-F238E27FC236}">
                <a16:creationId xmlns:a16="http://schemas.microsoft.com/office/drawing/2014/main" id="{4482D8E4-1FD7-46E1-9805-29DAA5A78B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5C5315-0026-45D2-BFDA-86406D8FB827}"/>
              </a:ext>
            </a:extLst>
          </p:cNvPr>
          <p:cNvSpPr>
            <a:spLocks noGrp="1"/>
          </p:cNvSpPr>
          <p:nvPr>
            <p:ph type="sldNum" sz="quarter" idx="12"/>
          </p:nvPr>
        </p:nvSpPr>
        <p:spPr/>
        <p:txBody>
          <a:bodyPr/>
          <a:lstStyle/>
          <a:p>
            <a:fld id="{E02DBFB3-3EE4-4FDC-B27A-7CDF026EE3B2}" type="slidenum">
              <a:rPr lang="en-GB" smtClean="0"/>
              <a:t>‹#›</a:t>
            </a:fld>
            <a:endParaRPr lang="en-GB"/>
          </a:p>
        </p:txBody>
      </p:sp>
    </p:spTree>
    <p:extLst>
      <p:ext uri="{BB962C8B-B14F-4D97-AF65-F5344CB8AC3E}">
        <p14:creationId xmlns:p14="http://schemas.microsoft.com/office/powerpoint/2010/main" val="296473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F973E0-F7AB-4CFD-8FFD-EEA2E8944C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95387C-761D-4DF0-BEDF-54E112E033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B42272-83FA-4934-89B3-BD1C67828E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1F635-E90A-4E0E-981B-AEDF18C658D3}" type="datetimeFigureOut">
              <a:rPr lang="en-GB" smtClean="0"/>
              <a:t>16/12/2022</a:t>
            </a:fld>
            <a:endParaRPr lang="en-GB"/>
          </a:p>
        </p:txBody>
      </p:sp>
      <p:sp>
        <p:nvSpPr>
          <p:cNvPr id="5" name="Footer Placeholder 4">
            <a:extLst>
              <a:ext uri="{FF2B5EF4-FFF2-40B4-BE49-F238E27FC236}">
                <a16:creationId xmlns:a16="http://schemas.microsoft.com/office/drawing/2014/main" id="{26A3EAA5-C7CE-4CDE-AD7A-296BDC64EE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C603D2-CB25-49BC-818A-2DDEA554B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DBFB3-3EE4-4FDC-B27A-7CDF026EE3B2}" type="slidenum">
              <a:rPr lang="en-GB" smtClean="0"/>
              <a:t>‹#›</a:t>
            </a:fld>
            <a:endParaRPr lang="en-GB"/>
          </a:p>
        </p:txBody>
      </p:sp>
    </p:spTree>
    <p:extLst>
      <p:ext uri="{BB962C8B-B14F-4D97-AF65-F5344CB8AC3E}">
        <p14:creationId xmlns:p14="http://schemas.microsoft.com/office/powerpoint/2010/main" val="1441633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authoring2016.icao.int/Security/Security-Culture/Pages/defaul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F9A5283-1C40-40E8-BDE1-4283D69BDFAB}"/>
              </a:ext>
            </a:extLst>
          </p:cNvPr>
          <p:cNvPicPr>
            <a:picLocks noChangeAspect="1"/>
          </p:cNvPicPr>
          <p:nvPr/>
        </p:nvPicPr>
        <p:blipFill>
          <a:blip r:embed="rId3">
            <a:extLst>
              <a:ext uri="{28A0092B-C50C-407E-A947-70E740481C1C}">
                <a14:useLocalDpi xmlns:a14="http://schemas.microsoft.com/office/drawing/2010/main" val="0"/>
              </a:ext>
            </a:extLst>
          </a:blip>
          <a:srcRect t="7786" b="7786"/>
          <a:stretch/>
        </p:blipFill>
        <p:spPr>
          <a:xfrm>
            <a:off x="20" y="10"/>
            <a:ext cx="6095980" cy="3428990"/>
          </a:xfrm>
          <a:prstGeom prst="rect">
            <a:avLst/>
          </a:prstGeom>
          <a:ln>
            <a:solidFill>
              <a:schemeClr val="bg1"/>
            </a:solidFill>
          </a:ln>
        </p:spPr>
      </p:pic>
      <p:pic>
        <p:nvPicPr>
          <p:cNvPr id="17" name="Picture 16">
            <a:extLst>
              <a:ext uri="{FF2B5EF4-FFF2-40B4-BE49-F238E27FC236}">
                <a16:creationId xmlns:a16="http://schemas.microsoft.com/office/drawing/2014/main" id="{2CB8D421-2546-4CE8-AEA0-1CCE3D2562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9" y="10"/>
            <a:ext cx="6095982" cy="3428990"/>
          </a:xfrm>
          <a:prstGeom prst="rect">
            <a:avLst/>
          </a:prstGeom>
          <a:ln>
            <a:solidFill>
              <a:schemeClr val="bg1"/>
            </a:solidFill>
          </a:ln>
        </p:spPr>
      </p:pic>
      <p:pic>
        <p:nvPicPr>
          <p:cNvPr id="18" name="Picture 17">
            <a:extLst>
              <a:ext uri="{FF2B5EF4-FFF2-40B4-BE49-F238E27FC236}">
                <a16:creationId xmlns:a16="http://schemas.microsoft.com/office/drawing/2014/main" id="{A0A2E0D2-3B8C-482E-819A-E89789C444FF}"/>
              </a:ext>
            </a:extLst>
          </p:cNvPr>
          <p:cNvPicPr>
            <a:picLocks noChangeAspect="1"/>
          </p:cNvPicPr>
          <p:nvPr/>
        </p:nvPicPr>
        <p:blipFill>
          <a:blip r:embed="rId5">
            <a:extLst>
              <a:ext uri="{28A0092B-C50C-407E-A947-70E740481C1C}">
                <a14:useLocalDpi xmlns:a14="http://schemas.microsoft.com/office/drawing/2010/main" val="0"/>
              </a:ext>
            </a:extLst>
          </a:blip>
          <a:srcRect t="11211" b="11211"/>
          <a:stretch/>
        </p:blipFill>
        <p:spPr>
          <a:xfrm>
            <a:off x="20" y="3429000"/>
            <a:ext cx="6095980" cy="3429000"/>
          </a:xfrm>
          <a:prstGeom prst="rect">
            <a:avLst/>
          </a:prstGeom>
          <a:ln>
            <a:solidFill>
              <a:schemeClr val="bg1"/>
            </a:solidFill>
          </a:ln>
        </p:spPr>
      </p:pic>
      <p:pic>
        <p:nvPicPr>
          <p:cNvPr id="7" name="Picture 6">
            <a:extLst>
              <a:ext uri="{FF2B5EF4-FFF2-40B4-BE49-F238E27FC236}">
                <a16:creationId xmlns:a16="http://schemas.microsoft.com/office/drawing/2014/main" id="{CBC36F6C-80AD-4C42-AE84-0D2496CC9C94}"/>
              </a:ext>
            </a:extLst>
          </p:cNvPr>
          <p:cNvPicPr>
            <a:picLocks noChangeAspect="1"/>
          </p:cNvPicPr>
          <p:nvPr/>
        </p:nvPicPr>
        <p:blipFill>
          <a:blip r:embed="rId6">
            <a:extLst>
              <a:ext uri="{28A0092B-C50C-407E-A947-70E740481C1C}">
                <a14:useLocalDpi xmlns:a14="http://schemas.microsoft.com/office/drawing/2010/main" val="0"/>
              </a:ext>
            </a:extLst>
          </a:blip>
          <a:srcRect t="7812" b="7812"/>
          <a:stretch/>
        </p:blipFill>
        <p:spPr>
          <a:xfrm>
            <a:off x="6096000" y="3429000"/>
            <a:ext cx="6096000" cy="3429000"/>
          </a:xfrm>
          <a:prstGeom prst="rect">
            <a:avLst/>
          </a:prstGeom>
          <a:ln>
            <a:solidFill>
              <a:schemeClr val="bg1"/>
            </a:solidFill>
          </a:ln>
        </p:spPr>
      </p:pic>
      <p:sp>
        <p:nvSpPr>
          <p:cNvPr id="23" name="Rectangle 22">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ame 24">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37A5F48A-5969-4069-9EA0-B999BEE2977D}"/>
              </a:ext>
            </a:extLst>
          </p:cNvPr>
          <p:cNvSpPr>
            <a:spLocks noGrp="1"/>
          </p:cNvSpPr>
          <p:nvPr>
            <p:ph type="subTitle" idx="1"/>
          </p:nvPr>
        </p:nvSpPr>
        <p:spPr>
          <a:xfrm>
            <a:off x="4742825" y="4149048"/>
            <a:ext cx="2706346" cy="659993"/>
          </a:xfrm>
          <a:noFill/>
        </p:spPr>
        <p:txBody>
          <a:bodyPr>
            <a:normAutofit/>
          </a:bodyPr>
          <a:lstStyle/>
          <a:p>
            <a:r>
              <a:rPr lang="zh-CN" sz="1600" dirty="0">
                <a:solidFill>
                  <a:srgbClr val="FF6323"/>
                </a:solidFill>
                <a:effectLst/>
                <a:latin typeface="Microsoft JhengHei" panose="020B0604030504040204" pitchFamily="34" charset="-120"/>
                <a:ea typeface="Microsoft JhengHei" panose="020B0604030504040204" pitchFamily="34" charset="-120"/>
                <a:cs typeface="Times New Roman" panose="02020603050405020304" pitchFamily="18" charset="0"/>
              </a:rPr>
              <a:t>安保文化简报</a:t>
            </a:r>
            <a:endParaRPr lang="en-GB" sz="1400" dirty="0">
              <a:solidFill>
                <a:srgbClr val="FF6323"/>
              </a:solidFill>
              <a:latin typeface="Microsoft JhengHei" panose="020B0604030504040204" pitchFamily="34" charset="-120"/>
              <a:ea typeface="Microsoft JhengHei" panose="020B0604030504040204" pitchFamily="34" charset="-120"/>
              <a:cs typeface="Arial" panose="020B0604020202020204" pitchFamily="34" charset="0"/>
            </a:endParaRPr>
          </a:p>
        </p:txBody>
      </p:sp>
      <p:sp>
        <p:nvSpPr>
          <p:cNvPr id="2" name="Title 1">
            <a:extLst>
              <a:ext uri="{FF2B5EF4-FFF2-40B4-BE49-F238E27FC236}">
                <a16:creationId xmlns:a16="http://schemas.microsoft.com/office/drawing/2014/main" id="{33C8D62A-ECB3-4707-937A-555A67871DA9}"/>
              </a:ext>
            </a:extLst>
          </p:cNvPr>
          <p:cNvSpPr>
            <a:spLocks noGrp="1"/>
          </p:cNvSpPr>
          <p:nvPr>
            <p:ph type="ctrTitle"/>
          </p:nvPr>
        </p:nvSpPr>
        <p:spPr>
          <a:xfrm>
            <a:off x="4286856" y="2830148"/>
            <a:ext cx="3618284" cy="1345720"/>
          </a:xfrm>
          <a:noFill/>
        </p:spPr>
        <p:txBody>
          <a:bodyPr anchor="ctr">
            <a:noAutofit/>
          </a:bodyPr>
          <a:lstStyle/>
          <a:p>
            <a:pPr>
              <a:lnSpc>
                <a:spcPct val="107000"/>
              </a:lnSpc>
              <a:spcAft>
                <a:spcPts val="800"/>
              </a:spcAft>
            </a:pPr>
            <a:r>
              <a:rPr lang="zh-CN" sz="3000" b="1"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安保是每个人的责任</a:t>
            </a:r>
            <a:endParaRPr lang="en-GB" sz="3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1026" name="Picture 2" descr="ICAO - European Union Assistance Project">
            <a:extLst>
              <a:ext uri="{FF2B5EF4-FFF2-40B4-BE49-F238E27FC236}">
                <a16:creationId xmlns:a16="http://schemas.microsoft.com/office/drawing/2014/main" id="{35C566BE-1199-473A-A344-4F122E103B4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112438" y="2083280"/>
            <a:ext cx="1967121" cy="7105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B586018-DFBA-4B7A-8D83-DD2DBBC8CC0B}"/>
              </a:ext>
            </a:extLst>
          </p:cNvPr>
          <p:cNvSpPr txBox="1"/>
          <p:nvPr/>
        </p:nvSpPr>
        <p:spPr>
          <a:xfrm>
            <a:off x="481013" y="6581001"/>
            <a:ext cx="11402487" cy="276999"/>
          </a:xfrm>
          <a:prstGeom prst="rect">
            <a:avLst/>
          </a:prstGeom>
          <a:noFill/>
        </p:spPr>
        <p:txBody>
          <a:bodyPr wrap="square">
            <a:spAutoFit/>
          </a:bodyPr>
          <a:lstStyle/>
          <a:p>
            <a:pPr algn="r"/>
            <a:r>
              <a:rPr lang="en-GB" sz="1200" dirty="0">
                <a:solidFill>
                  <a:schemeClr val="bg1"/>
                </a:solidFill>
                <a:effectLst/>
                <a:latin typeface="Arial" panose="020B0604020202020204" pitchFamily="34" charset="0"/>
                <a:ea typeface="Calibri" panose="020F0502020204030204" pitchFamily="34" charset="0"/>
              </a:rPr>
              <a:t>© ICAO 2022 </a:t>
            </a:r>
            <a:endParaRPr lang="en-GB" sz="1200" dirty="0">
              <a:solidFill>
                <a:schemeClr val="bg1"/>
              </a:solidFill>
            </a:endParaRPr>
          </a:p>
        </p:txBody>
      </p:sp>
    </p:spTree>
    <p:extLst>
      <p:ext uri="{BB962C8B-B14F-4D97-AF65-F5344CB8AC3E}">
        <p14:creationId xmlns:p14="http://schemas.microsoft.com/office/powerpoint/2010/main" val="155563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C8A2-9745-43A8-AB12-7FC31427BA97}"/>
              </a:ext>
            </a:extLst>
          </p:cNvPr>
          <p:cNvSpPr>
            <a:spLocks noGrp="1"/>
          </p:cNvSpPr>
          <p:nvPr>
            <p:ph type="title"/>
          </p:nvPr>
        </p:nvSpPr>
        <p:spPr>
          <a:xfrm>
            <a:off x="481013" y="3999593"/>
            <a:ext cx="3290887" cy="2212522"/>
          </a:xfrm>
        </p:spPr>
        <p:txBody>
          <a:bodyPr vert="horz" lIns="91440" tIns="45720" rIns="91440" bIns="45720" rtlCol="0" anchor="ctr">
            <a:normAutofit/>
          </a:bodyPr>
          <a:lstStyle/>
          <a:p>
            <a:pPr>
              <a:lnSpc>
                <a:spcPct val="107000"/>
              </a:lnSpc>
              <a:spcAft>
                <a:spcPts val="800"/>
              </a:spcAft>
            </a:pPr>
            <a:r>
              <a:rPr lang="zh-CN" sz="3600" b="1"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此简报的目的</a:t>
            </a:r>
            <a:endParaRPr lang="en-GB" sz="36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5" name="Content Placeholder 4" descr="A group of people in a room&#10;&#10;Description automatically generated with low confidence">
            <a:extLst>
              <a:ext uri="{FF2B5EF4-FFF2-40B4-BE49-F238E27FC236}">
                <a16:creationId xmlns:a16="http://schemas.microsoft.com/office/drawing/2014/main" id="{82C849B2-4A4F-43D6-A9D9-E472903F11FD}"/>
              </a:ext>
            </a:extLst>
          </p:cNvPr>
          <p:cNvPicPr>
            <a:picLocks noChangeAspect="1"/>
          </p:cNvPicPr>
          <p:nvPr/>
        </p:nvPicPr>
        <p:blipFill rotWithShape="1">
          <a:blip r:embed="rId3">
            <a:extLst>
              <a:ext uri="{28A0092B-C50C-407E-A947-70E740481C1C}">
                <a14:useLocalDpi xmlns:a14="http://schemas.microsoft.com/office/drawing/2010/main" val="0"/>
              </a:ext>
            </a:extLst>
          </a:blip>
          <a:srcRect l="23830" r="24420"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8" name="Content Placeholder 27">
            <a:extLst>
              <a:ext uri="{FF2B5EF4-FFF2-40B4-BE49-F238E27FC236}">
                <a16:creationId xmlns:a16="http://schemas.microsoft.com/office/drawing/2014/main" id="{E01A6536-0183-2CB9-F310-F815B44A6022}"/>
              </a:ext>
            </a:extLst>
          </p:cNvPr>
          <p:cNvSpPr>
            <a:spLocks noGrp="1"/>
          </p:cNvSpPr>
          <p:nvPr>
            <p:ph idx="1"/>
          </p:nvPr>
        </p:nvSpPr>
        <p:spPr>
          <a:xfrm>
            <a:off x="3655405" y="4198373"/>
            <a:ext cx="8095338" cy="2452687"/>
          </a:xfrm>
        </p:spPr>
        <p:txBody>
          <a:bodyPr anchor="ctr">
            <a:noAutofit/>
          </a:bodyPr>
          <a:lstStyle/>
          <a:p>
            <a:pPr marL="342900" lvl="0" indent="-342900">
              <a:lnSpc>
                <a:spcPct val="107000"/>
              </a:lnSpc>
              <a:spcAft>
                <a:spcPts val="800"/>
              </a:spcAft>
              <a:buFont typeface="SimSun" panose="02010600030101010101" pitchFamily="2" charset="-122"/>
              <a:buChar char="•"/>
              <a:tabLst>
                <a:tab pos="457200" algn="l"/>
              </a:tabLst>
            </a:pPr>
            <a:r>
              <a:rPr lang="zh-CN"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解释安保文化的概念及其重要性</a:t>
            </a:r>
            <a:endPar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342900" lvl="0" indent="-342900">
              <a:lnSpc>
                <a:spcPct val="107000"/>
              </a:lnSpc>
              <a:spcAft>
                <a:spcPts val="800"/>
              </a:spcAft>
              <a:buFont typeface="SimSun" panose="02010600030101010101" pitchFamily="2" charset="-122"/>
              <a:buChar char="•"/>
              <a:tabLst>
                <a:tab pos="457200" algn="l"/>
              </a:tabLst>
            </a:pPr>
            <a:r>
              <a:rPr lang="zh-CN"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鼓励所有员工做出正确的安保行为和行动</a:t>
            </a:r>
            <a:endPar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342900" lvl="0" indent="-342900">
              <a:lnSpc>
                <a:spcPct val="107000"/>
              </a:lnSpc>
              <a:spcAft>
                <a:spcPts val="800"/>
              </a:spcAft>
              <a:buFont typeface="SimSun" panose="02010600030101010101" pitchFamily="2" charset="-122"/>
              <a:buChar char="•"/>
              <a:tabLst>
                <a:tab pos="457200" algn="l"/>
              </a:tabLst>
            </a:pPr>
            <a:r>
              <a:rPr lang="zh-CN"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确保每个人都了解自己在维护航空安全方面起到的作用</a:t>
            </a:r>
            <a:endPar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0" indent="0" algn="l" fontAlgn="auto">
              <a:spcBef>
                <a:spcPts val="1200"/>
              </a:spcBef>
              <a:spcAft>
                <a:spcPts val="1200"/>
              </a:spcAft>
              <a:buNone/>
              <a:defRPr/>
            </a:pPr>
            <a:endParaRPr lang="en-GB" sz="2200" dirty="0">
              <a:latin typeface="Arial"/>
              <a:cs typeface="Arial"/>
            </a:endParaRPr>
          </a:p>
        </p:txBody>
      </p:sp>
      <p:sp>
        <p:nvSpPr>
          <p:cNvPr id="8" name="Rectangle 7">
            <a:extLst>
              <a:ext uri="{FF2B5EF4-FFF2-40B4-BE49-F238E27FC236}">
                <a16:creationId xmlns:a16="http://schemas.microsoft.com/office/drawing/2014/main" id="{80AB5031-B3ED-4E5E-966D-C3C1FA9DC51B}"/>
              </a:ext>
            </a:extLst>
          </p:cNvPr>
          <p:cNvSpPr/>
          <p:nvPr/>
        </p:nvSpPr>
        <p:spPr>
          <a:xfrm>
            <a:off x="9593942" y="0"/>
            <a:ext cx="2438401" cy="1446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ICAO - European Union Assistance Project">
            <a:extLst>
              <a:ext uri="{FF2B5EF4-FFF2-40B4-BE49-F238E27FC236}">
                <a16:creationId xmlns:a16="http://schemas.microsoft.com/office/drawing/2014/main" id="{18F3CB84-9DD2-402F-824C-EC1883C52C4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789398" y="377715"/>
            <a:ext cx="2047490" cy="7395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CE604EB-2913-4BFF-8F22-D641E646AAED}"/>
              </a:ext>
            </a:extLst>
          </p:cNvPr>
          <p:cNvSpPr txBox="1"/>
          <p:nvPr/>
        </p:nvSpPr>
        <p:spPr>
          <a:xfrm>
            <a:off x="481013" y="6581001"/>
            <a:ext cx="11402487" cy="276999"/>
          </a:xfrm>
          <a:prstGeom prst="rect">
            <a:avLst/>
          </a:prstGeom>
          <a:noFill/>
        </p:spPr>
        <p:txBody>
          <a:bodyPr wrap="square">
            <a:spAutoFit/>
          </a:bodyPr>
          <a:lstStyle/>
          <a:p>
            <a:pPr algn="r"/>
            <a:r>
              <a:rPr lang="en-GB" sz="1200" dirty="0">
                <a:effectLst/>
                <a:latin typeface="Arial" panose="020B0604020202020204" pitchFamily="34" charset="0"/>
                <a:ea typeface="Calibri" panose="020F0502020204030204" pitchFamily="34" charset="0"/>
              </a:rPr>
              <a:t>© ICAO 2022 </a:t>
            </a:r>
            <a:endParaRPr lang="en-GB" sz="1200" dirty="0"/>
          </a:p>
        </p:txBody>
      </p:sp>
    </p:spTree>
    <p:extLst>
      <p:ext uri="{BB962C8B-B14F-4D97-AF65-F5344CB8AC3E}">
        <p14:creationId xmlns:p14="http://schemas.microsoft.com/office/powerpoint/2010/main" val="328899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C8A2-9745-43A8-AB12-7FC31427BA97}"/>
              </a:ext>
            </a:extLst>
          </p:cNvPr>
          <p:cNvSpPr>
            <a:spLocks noGrp="1"/>
          </p:cNvSpPr>
          <p:nvPr>
            <p:ph type="title"/>
          </p:nvPr>
        </p:nvSpPr>
        <p:spPr>
          <a:xfrm>
            <a:off x="119578" y="4028180"/>
            <a:ext cx="3290887" cy="2212522"/>
          </a:xfrm>
        </p:spPr>
        <p:txBody>
          <a:bodyPr vert="horz" lIns="91440" tIns="45720" rIns="91440" bIns="45720" rtlCol="0" anchor="ctr">
            <a:normAutofit/>
          </a:bodyPr>
          <a:lstStyle/>
          <a:p>
            <a:pPr>
              <a:lnSpc>
                <a:spcPct val="107000"/>
              </a:lnSpc>
              <a:spcAft>
                <a:spcPts val="800"/>
              </a:spcAft>
            </a:pPr>
            <a:r>
              <a:rPr lang="zh-CN" sz="3200" b="1"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何谓安保文化？</a:t>
            </a:r>
            <a:endParaRPr lang="en-GB" sz="32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5" name="Content Placeholder 4" descr="A group of people in a room&#10;&#10;Description automatically generated with low confidence">
            <a:extLst>
              <a:ext uri="{FF2B5EF4-FFF2-40B4-BE49-F238E27FC236}">
                <a16:creationId xmlns:a16="http://schemas.microsoft.com/office/drawing/2014/main" id="{82C849B2-4A4F-43D6-A9D9-E472903F11FD}"/>
              </a:ext>
            </a:extLst>
          </p:cNvPr>
          <p:cNvPicPr>
            <a:picLocks noChangeAspect="1"/>
          </p:cNvPicPr>
          <p:nvPr/>
        </p:nvPicPr>
        <p:blipFill rotWithShape="1">
          <a:blip r:embed="rId3">
            <a:extLst>
              <a:ext uri="{28A0092B-C50C-407E-A947-70E740481C1C}">
                <a14:useLocalDpi xmlns:a14="http://schemas.microsoft.com/office/drawing/2010/main" val="0"/>
              </a:ext>
            </a:extLst>
          </a:blip>
          <a:srcRect l="23830" r="24420"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Rectangle 5">
            <a:extLst>
              <a:ext uri="{FF2B5EF4-FFF2-40B4-BE49-F238E27FC236}">
                <a16:creationId xmlns:a16="http://schemas.microsoft.com/office/drawing/2014/main" id="{CA75E556-F504-4A68-B34C-10087574D1FC}"/>
              </a:ext>
            </a:extLst>
          </p:cNvPr>
          <p:cNvSpPr/>
          <p:nvPr/>
        </p:nvSpPr>
        <p:spPr>
          <a:xfrm>
            <a:off x="9593942" y="0"/>
            <a:ext cx="2438401" cy="1446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CAO - European Union Assistance Project">
            <a:extLst>
              <a:ext uri="{FF2B5EF4-FFF2-40B4-BE49-F238E27FC236}">
                <a16:creationId xmlns:a16="http://schemas.microsoft.com/office/drawing/2014/main" id="{DEB8DC3D-F067-4340-B785-B26212BAB54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789398" y="377715"/>
            <a:ext cx="2047490" cy="7395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6A04563-98C6-414E-9C3E-EAE8A884EEA9}"/>
              </a:ext>
            </a:extLst>
          </p:cNvPr>
          <p:cNvSpPr txBox="1"/>
          <p:nvPr/>
        </p:nvSpPr>
        <p:spPr>
          <a:xfrm>
            <a:off x="2900187" y="3942793"/>
            <a:ext cx="8983313" cy="727507"/>
          </a:xfrm>
          <a:prstGeom prst="rect">
            <a:avLst/>
          </a:prstGeom>
          <a:noFill/>
        </p:spPr>
        <p:txBody>
          <a:bodyPr wrap="square" lIns="91440" tIns="45720" rIns="91440" bIns="45720" anchor="t">
            <a:spAutoFit/>
          </a:bodyPr>
          <a:lstStyle/>
          <a:p>
            <a:pPr>
              <a:lnSpc>
                <a:spcPct val="107000"/>
              </a:lnSpc>
              <a:spcAft>
                <a:spcPts val="800"/>
              </a:spcAft>
            </a:pPr>
            <a:r>
              <a:rPr lang="zh-CN"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安保文化是指指导我们行动和行为的价值观、规范、态度和设想</a:t>
            </a:r>
            <a:r>
              <a:rPr lang="en-GB"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 – </a:t>
            </a:r>
            <a:r>
              <a:rPr lang="zh-CN"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文化指的是</a:t>
            </a:r>
            <a:r>
              <a:rPr lang="en-GB"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a:t>
            </a:r>
            <a:r>
              <a:rPr lang="zh-CN"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机构内做事的方式</a:t>
            </a:r>
            <a:r>
              <a:rPr lang="en-GB"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a:t>
            </a:r>
            <a:r>
              <a:rPr lang="zh-CN"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。正面的安保文化有助确保我们的安全。</a:t>
            </a:r>
            <a:endParaRPr lang="en-GB" sz="20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13" name="TextBox 12">
            <a:extLst>
              <a:ext uri="{FF2B5EF4-FFF2-40B4-BE49-F238E27FC236}">
                <a16:creationId xmlns:a16="http://schemas.microsoft.com/office/drawing/2014/main" id="{EB43B978-4AF8-4929-B3C5-96F863740588}"/>
              </a:ext>
            </a:extLst>
          </p:cNvPr>
          <p:cNvSpPr txBox="1"/>
          <p:nvPr/>
        </p:nvSpPr>
        <p:spPr>
          <a:xfrm>
            <a:off x="4210052" y="4918238"/>
            <a:ext cx="9142970" cy="1834156"/>
          </a:xfrm>
          <a:prstGeom prst="rect">
            <a:avLst/>
          </a:prstGeom>
          <a:noFill/>
        </p:spPr>
        <p:txBody>
          <a:bodyPr wrap="square" lIns="91440" tIns="45720" rIns="91440" bIns="45720" anchor="t">
            <a:spAutoFit/>
          </a:bodyPr>
          <a:lstStyle/>
          <a:p>
            <a:pPr>
              <a:lnSpc>
                <a:spcPct val="107000"/>
              </a:lnSpc>
              <a:spcAft>
                <a:spcPts val="800"/>
              </a:spcAft>
            </a:pPr>
            <a:r>
              <a:rPr lang="zh-CN" b="1" dirty="0">
                <a:solidFill>
                  <a:srgbClr val="FF6323"/>
                </a:solidFill>
                <a:effectLst/>
                <a:latin typeface="Microsoft JhengHei" panose="020B0604030504040204" pitchFamily="34" charset="-120"/>
                <a:ea typeface="Microsoft JhengHei" panose="020B0604030504040204" pitchFamily="34" charset="-120"/>
                <a:cs typeface="Times New Roman" panose="02020603050405020304" pitchFamily="18" charset="0"/>
              </a:rPr>
              <a:t>对我们而言，这意味着：</a:t>
            </a:r>
            <a:endParaRPr lang="en-GB" dirty="0">
              <a:solidFill>
                <a:srgbClr val="FF6323"/>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342900" lvl="0" indent="-342900">
              <a:lnSpc>
                <a:spcPct val="107000"/>
              </a:lnSpc>
              <a:spcAft>
                <a:spcPts val="800"/>
              </a:spcAft>
              <a:buFont typeface="SimSun" panose="02010600030101010101" pitchFamily="2" charset="-122"/>
              <a:buChar char="•"/>
              <a:tabLst>
                <a:tab pos="457200" algn="l"/>
              </a:tabLst>
            </a:pPr>
            <a:r>
              <a:rPr lang="zh-CN"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认识到有效的安保对我们的业务成功至关重要</a:t>
            </a:r>
            <a:endParaRPr lang="en-GB" sz="16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342900" lvl="0" indent="-342900">
              <a:lnSpc>
                <a:spcPct val="107000"/>
              </a:lnSpc>
              <a:spcAft>
                <a:spcPts val="800"/>
              </a:spcAft>
              <a:buFont typeface="SimSun" panose="02010600030101010101" pitchFamily="2" charset="-122"/>
              <a:buChar char="•"/>
              <a:tabLst>
                <a:tab pos="457200" algn="l"/>
              </a:tabLst>
            </a:pPr>
            <a:r>
              <a:rPr lang="zh-CN"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每个人都明白安保是他们题的报告</a:t>
            </a:r>
            <a:endParaRPr lang="en-GB" sz="16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342900" lvl="0" indent="-342900">
              <a:lnSpc>
                <a:spcPct val="107000"/>
              </a:lnSpc>
              <a:spcAft>
                <a:spcPts val="800"/>
              </a:spcAft>
              <a:buFont typeface="SimSun" panose="02010600030101010101" pitchFamily="2" charset="-122"/>
              <a:buChar char="•"/>
              <a:tabLst>
                <a:tab pos="457200" algn="l"/>
              </a:tabLst>
            </a:pPr>
            <a:r>
              <a:rPr lang="zh-CN"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创造一个提倡</a:t>
            </a:r>
            <a:r>
              <a:rPr lang="en-GB"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a:t>
            </a:r>
            <a:r>
              <a:rPr lang="zh-CN"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做正确的事</a:t>
            </a:r>
            <a:r>
              <a:rPr lang="en-GB"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a:t>
            </a:r>
            <a:r>
              <a:rPr lang="zh-CN"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的工作环境</a:t>
            </a:r>
            <a:r>
              <a:rPr lang="en-GB" sz="160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r>
              <a:rPr lang="zh-CN" altLang="en-US" sz="1600" dirty="0">
                <a:latin typeface="Microsoft JhengHei" panose="020B0604030504040204" pitchFamily="34" charset="-120"/>
                <a:ea typeface="Microsoft JhengHei" panose="020B0604030504040204" pitchFamily="34" charset="-120"/>
                <a:cs typeface="Times New Roman" panose="02020603050405020304" pitchFamily="18" charset="0"/>
              </a:rPr>
              <a:t>的责任</a:t>
            </a:r>
            <a:endParaRPr lang="en-GB" sz="1600" dirty="0">
              <a:latin typeface="Microsoft JhengHei" panose="020B0604030504040204" pitchFamily="34" charset="-120"/>
              <a:ea typeface="Microsoft JhengHei" panose="020B0604030504040204" pitchFamily="34" charset="-120"/>
              <a:cs typeface="Times New Roman" panose="02020603050405020304" pitchFamily="18" charset="0"/>
            </a:endParaRPr>
          </a:p>
          <a:p>
            <a:pPr marL="342900" lvl="0" indent="-342900">
              <a:lnSpc>
                <a:spcPct val="107000"/>
              </a:lnSpc>
              <a:spcAft>
                <a:spcPts val="800"/>
              </a:spcAft>
              <a:buFont typeface="SimSun" panose="02010600030101010101" pitchFamily="2" charset="-122"/>
              <a:buChar char="•"/>
              <a:tabLst>
                <a:tab pos="457200" algn="l"/>
              </a:tabLst>
            </a:pPr>
            <a:r>
              <a:rPr lang="zh-CN" altLang="en-US" sz="1600" dirty="0">
                <a:latin typeface="Microsoft JhengHei" panose="020B0604030504040204" pitchFamily="34" charset="-120"/>
                <a:ea typeface="Microsoft JhengHei" panose="020B0604030504040204" pitchFamily="34" charset="-120"/>
                <a:cs typeface="Times New Roman" panose="02020603050405020304" pitchFamily="18" charset="0"/>
              </a:rPr>
              <a:t>确保我们的报告程序明确并鼓励对安保问</a:t>
            </a:r>
            <a:endParaRPr lang="en-GB" sz="16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8" name="TextBox 7">
            <a:extLst>
              <a:ext uri="{FF2B5EF4-FFF2-40B4-BE49-F238E27FC236}">
                <a16:creationId xmlns:a16="http://schemas.microsoft.com/office/drawing/2014/main" id="{0DC21BDE-8024-48B1-A32B-59B5EB98E830}"/>
              </a:ext>
            </a:extLst>
          </p:cNvPr>
          <p:cNvSpPr txBox="1"/>
          <p:nvPr/>
        </p:nvSpPr>
        <p:spPr>
          <a:xfrm>
            <a:off x="481013" y="6620757"/>
            <a:ext cx="11402487" cy="276999"/>
          </a:xfrm>
          <a:prstGeom prst="rect">
            <a:avLst/>
          </a:prstGeom>
          <a:noFill/>
        </p:spPr>
        <p:txBody>
          <a:bodyPr wrap="square">
            <a:spAutoFit/>
          </a:bodyPr>
          <a:lstStyle/>
          <a:p>
            <a:pPr algn="r"/>
            <a:r>
              <a:rPr lang="en-GB" sz="1200" dirty="0">
                <a:effectLst/>
                <a:latin typeface="Arial" panose="020B0604020202020204" pitchFamily="34" charset="0"/>
                <a:ea typeface="Calibri" panose="020F0502020204030204" pitchFamily="34" charset="0"/>
              </a:rPr>
              <a:t>© ICAO 2022 </a:t>
            </a:r>
            <a:endParaRPr lang="en-GB" sz="1200" dirty="0"/>
          </a:p>
        </p:txBody>
      </p:sp>
    </p:spTree>
    <p:extLst>
      <p:ext uri="{BB962C8B-B14F-4D97-AF65-F5344CB8AC3E}">
        <p14:creationId xmlns:p14="http://schemas.microsoft.com/office/powerpoint/2010/main" val="318269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C8A2-9745-43A8-AB12-7FC31427BA97}"/>
              </a:ext>
            </a:extLst>
          </p:cNvPr>
          <p:cNvSpPr>
            <a:spLocks noGrp="1"/>
          </p:cNvSpPr>
          <p:nvPr>
            <p:ph type="title"/>
          </p:nvPr>
        </p:nvSpPr>
        <p:spPr>
          <a:xfrm>
            <a:off x="0" y="3841786"/>
            <a:ext cx="3290887" cy="2212522"/>
          </a:xfrm>
        </p:spPr>
        <p:txBody>
          <a:bodyPr vert="horz" lIns="91440" tIns="45720" rIns="91440" bIns="45720" rtlCol="0" anchor="ctr">
            <a:normAutofit/>
          </a:bodyPr>
          <a:lstStyle/>
          <a:p>
            <a:pPr>
              <a:lnSpc>
                <a:spcPct val="107000"/>
              </a:lnSpc>
              <a:spcAft>
                <a:spcPts val="800"/>
              </a:spcAft>
            </a:pPr>
            <a:r>
              <a:rPr lang="zh-CN" sz="2800" b="1"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我们需要您做什么？</a:t>
            </a:r>
            <a:endParaRPr lang="en-GB" sz="28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5" name="Content Placeholder 4" descr="A group of people in a room&#10;&#10;Description automatically generated with low confidence">
            <a:extLst>
              <a:ext uri="{FF2B5EF4-FFF2-40B4-BE49-F238E27FC236}">
                <a16:creationId xmlns:a16="http://schemas.microsoft.com/office/drawing/2014/main" id="{82C849B2-4A4F-43D6-A9D9-E472903F11FD}"/>
              </a:ext>
            </a:extLst>
          </p:cNvPr>
          <p:cNvPicPr>
            <a:picLocks noChangeAspect="1"/>
          </p:cNvPicPr>
          <p:nvPr/>
        </p:nvPicPr>
        <p:blipFill rotWithShape="1">
          <a:blip r:embed="rId3">
            <a:extLst>
              <a:ext uri="{28A0092B-C50C-407E-A947-70E740481C1C}">
                <a14:useLocalDpi xmlns:a14="http://schemas.microsoft.com/office/drawing/2010/main" val="0"/>
              </a:ext>
            </a:extLst>
          </a:blip>
          <a:srcRect l="23830" r="24420"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Rectangle 7">
            <a:extLst>
              <a:ext uri="{FF2B5EF4-FFF2-40B4-BE49-F238E27FC236}">
                <a16:creationId xmlns:a16="http://schemas.microsoft.com/office/drawing/2014/main" id="{55184541-D1F4-4909-816A-B59DAACC3C1C}"/>
              </a:ext>
            </a:extLst>
          </p:cNvPr>
          <p:cNvSpPr/>
          <p:nvPr/>
        </p:nvSpPr>
        <p:spPr>
          <a:xfrm>
            <a:off x="9593942" y="0"/>
            <a:ext cx="2438401" cy="1446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ICAO - European Union Assistance Project">
            <a:extLst>
              <a:ext uri="{FF2B5EF4-FFF2-40B4-BE49-F238E27FC236}">
                <a16:creationId xmlns:a16="http://schemas.microsoft.com/office/drawing/2014/main" id="{9BC7DF12-5E31-40F5-AF0C-A1932F578D7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789398" y="377715"/>
            <a:ext cx="2047490" cy="7395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BC98B31-E178-479C-B712-65DF28DCE80F}"/>
              </a:ext>
            </a:extLst>
          </p:cNvPr>
          <p:cNvSpPr txBox="1"/>
          <p:nvPr/>
        </p:nvSpPr>
        <p:spPr>
          <a:xfrm>
            <a:off x="481013" y="6581001"/>
            <a:ext cx="11402487" cy="276999"/>
          </a:xfrm>
          <a:prstGeom prst="rect">
            <a:avLst/>
          </a:prstGeom>
          <a:noFill/>
        </p:spPr>
        <p:txBody>
          <a:bodyPr wrap="square">
            <a:spAutoFit/>
          </a:bodyPr>
          <a:lstStyle/>
          <a:p>
            <a:pPr algn="r"/>
            <a:r>
              <a:rPr lang="en-GB" sz="1200" dirty="0">
                <a:effectLst/>
                <a:latin typeface="Arial" panose="020B0604020202020204" pitchFamily="34" charset="0"/>
                <a:ea typeface="Calibri" panose="020F0502020204030204" pitchFamily="34" charset="0"/>
              </a:rPr>
              <a:t>© ICAO 2022 </a:t>
            </a:r>
            <a:endParaRPr lang="en-GB" sz="1200" dirty="0"/>
          </a:p>
        </p:txBody>
      </p:sp>
      <p:graphicFrame>
        <p:nvGraphicFramePr>
          <p:cNvPr id="10" name="Diagram 9">
            <a:extLst>
              <a:ext uri="{FF2B5EF4-FFF2-40B4-BE49-F238E27FC236}">
                <a16:creationId xmlns:a16="http://schemas.microsoft.com/office/drawing/2014/main" id="{504A9B4F-0723-B749-6AE1-BDC37812E618}"/>
              </a:ext>
            </a:extLst>
          </p:cNvPr>
          <p:cNvGraphicFramePr/>
          <p:nvPr>
            <p:extLst>
              <p:ext uri="{D42A27DB-BD31-4B8C-83A1-F6EECF244321}">
                <p14:modId xmlns:p14="http://schemas.microsoft.com/office/powerpoint/2010/main" val="1007206115"/>
              </p:ext>
            </p:extLst>
          </p:nvPr>
        </p:nvGraphicFramePr>
        <p:xfrm>
          <a:off x="3290888" y="3286897"/>
          <a:ext cx="8741456" cy="39782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2857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C8A2-9745-43A8-AB12-7FC31427BA97}"/>
              </a:ext>
            </a:extLst>
          </p:cNvPr>
          <p:cNvSpPr>
            <a:spLocks noGrp="1"/>
          </p:cNvSpPr>
          <p:nvPr>
            <p:ph type="title"/>
          </p:nvPr>
        </p:nvSpPr>
        <p:spPr>
          <a:xfrm>
            <a:off x="481013" y="3999593"/>
            <a:ext cx="3290887" cy="2212522"/>
          </a:xfrm>
        </p:spPr>
        <p:txBody>
          <a:bodyPr vert="horz" lIns="91440" tIns="45720" rIns="91440" bIns="45720" rtlCol="0" anchor="ctr">
            <a:normAutofit/>
          </a:bodyPr>
          <a:lstStyle/>
          <a:p>
            <a:pPr>
              <a:lnSpc>
                <a:spcPct val="107000"/>
              </a:lnSpc>
              <a:spcAft>
                <a:spcPts val="800"/>
              </a:spcAft>
            </a:pPr>
            <a:r>
              <a:rPr lang="zh-CN" sz="3600" b="1"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工具与资源</a:t>
            </a:r>
            <a:endParaRPr lang="en-GB" sz="36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5" name="Content Placeholder 4" descr="A group of people in a room&#10;&#10;Description automatically generated with low confidence">
            <a:extLst>
              <a:ext uri="{FF2B5EF4-FFF2-40B4-BE49-F238E27FC236}">
                <a16:creationId xmlns:a16="http://schemas.microsoft.com/office/drawing/2014/main" id="{82C849B2-4A4F-43D6-A9D9-E472903F11FD}"/>
              </a:ext>
            </a:extLst>
          </p:cNvPr>
          <p:cNvPicPr>
            <a:picLocks noChangeAspect="1"/>
          </p:cNvPicPr>
          <p:nvPr/>
        </p:nvPicPr>
        <p:blipFill rotWithShape="1">
          <a:blip r:embed="rId3">
            <a:extLst>
              <a:ext uri="{28A0092B-C50C-407E-A947-70E740481C1C}">
                <a14:useLocalDpi xmlns:a14="http://schemas.microsoft.com/office/drawing/2010/main" val="0"/>
              </a:ext>
            </a:extLst>
          </a:blip>
          <a:srcRect l="23830" r="24420"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Rectangle 7">
            <a:extLst>
              <a:ext uri="{FF2B5EF4-FFF2-40B4-BE49-F238E27FC236}">
                <a16:creationId xmlns:a16="http://schemas.microsoft.com/office/drawing/2014/main" id="{FF10F3AF-1BEB-4CCA-9CD9-A36E667A2BB3}"/>
              </a:ext>
            </a:extLst>
          </p:cNvPr>
          <p:cNvSpPr/>
          <p:nvPr/>
        </p:nvSpPr>
        <p:spPr>
          <a:xfrm>
            <a:off x="9593942" y="0"/>
            <a:ext cx="2438401" cy="1446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ICAO - European Union Assistance Project">
            <a:extLst>
              <a:ext uri="{FF2B5EF4-FFF2-40B4-BE49-F238E27FC236}">
                <a16:creationId xmlns:a16="http://schemas.microsoft.com/office/drawing/2014/main" id="{69A952C6-CD06-4169-9A97-D47182A932A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789398" y="377715"/>
            <a:ext cx="2047490" cy="7395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DAC97D-7FA5-41D4-901B-B908F6F47E42}"/>
              </a:ext>
            </a:extLst>
          </p:cNvPr>
          <p:cNvSpPr txBox="1"/>
          <p:nvPr/>
        </p:nvSpPr>
        <p:spPr>
          <a:xfrm>
            <a:off x="481013" y="6581001"/>
            <a:ext cx="11402487" cy="276999"/>
          </a:xfrm>
          <a:prstGeom prst="rect">
            <a:avLst/>
          </a:prstGeom>
          <a:noFill/>
        </p:spPr>
        <p:txBody>
          <a:bodyPr wrap="square">
            <a:spAutoFit/>
          </a:bodyPr>
          <a:lstStyle/>
          <a:p>
            <a:pPr algn="r"/>
            <a:r>
              <a:rPr lang="en-GB" sz="1200" dirty="0">
                <a:effectLst/>
                <a:latin typeface="Arial" panose="020B0604020202020204" pitchFamily="34" charset="0"/>
                <a:ea typeface="Calibri" panose="020F0502020204030204" pitchFamily="34" charset="0"/>
              </a:rPr>
              <a:t>© ICAO 2022 </a:t>
            </a:r>
            <a:endParaRPr lang="en-GB" sz="1200" dirty="0"/>
          </a:p>
        </p:txBody>
      </p:sp>
      <p:graphicFrame>
        <p:nvGraphicFramePr>
          <p:cNvPr id="10" name="Diagram 9">
            <a:extLst>
              <a:ext uri="{FF2B5EF4-FFF2-40B4-BE49-F238E27FC236}">
                <a16:creationId xmlns:a16="http://schemas.microsoft.com/office/drawing/2014/main" id="{5F23B7A5-D7FF-091C-6B0A-FF2264CB8854}"/>
              </a:ext>
            </a:extLst>
          </p:cNvPr>
          <p:cNvGraphicFramePr/>
          <p:nvPr>
            <p:extLst>
              <p:ext uri="{D42A27DB-BD31-4B8C-83A1-F6EECF244321}">
                <p14:modId xmlns:p14="http://schemas.microsoft.com/office/powerpoint/2010/main" val="931108606"/>
              </p:ext>
            </p:extLst>
          </p:nvPr>
        </p:nvGraphicFramePr>
        <p:xfrm>
          <a:off x="3592378" y="4059472"/>
          <a:ext cx="8599622" cy="26048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9973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C8A2-9745-43A8-AB12-7FC31427BA97}"/>
              </a:ext>
            </a:extLst>
          </p:cNvPr>
          <p:cNvSpPr>
            <a:spLocks noGrp="1"/>
          </p:cNvSpPr>
          <p:nvPr>
            <p:ph type="title"/>
          </p:nvPr>
        </p:nvSpPr>
        <p:spPr>
          <a:xfrm>
            <a:off x="699674" y="3892963"/>
            <a:ext cx="2123039" cy="2452687"/>
          </a:xfrm>
        </p:spPr>
        <p:txBody>
          <a:bodyPr vert="horz" lIns="91440" tIns="45720" rIns="91440" bIns="45720" rtlCol="0" anchor="ctr">
            <a:normAutofit/>
          </a:bodyPr>
          <a:lstStyle/>
          <a:p>
            <a:pPr>
              <a:lnSpc>
                <a:spcPct val="107000"/>
              </a:lnSpc>
              <a:spcAft>
                <a:spcPts val="800"/>
              </a:spcAft>
            </a:pPr>
            <a:r>
              <a:rPr lang="zh-CN" sz="3600" b="1"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关键信息</a:t>
            </a:r>
            <a:endParaRPr lang="en-GB" sz="36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5" name="Content Placeholder 4" descr="A group of people in a room&#10;&#10;Description automatically generated with low confidence">
            <a:extLst>
              <a:ext uri="{FF2B5EF4-FFF2-40B4-BE49-F238E27FC236}">
                <a16:creationId xmlns:a16="http://schemas.microsoft.com/office/drawing/2014/main" id="{82C849B2-4A4F-43D6-A9D9-E472903F11FD}"/>
              </a:ext>
            </a:extLst>
          </p:cNvPr>
          <p:cNvPicPr>
            <a:picLocks noChangeAspect="1"/>
          </p:cNvPicPr>
          <p:nvPr/>
        </p:nvPicPr>
        <p:blipFill rotWithShape="1">
          <a:blip r:embed="rId3">
            <a:extLst>
              <a:ext uri="{28A0092B-C50C-407E-A947-70E740481C1C}">
                <a14:useLocalDpi xmlns:a14="http://schemas.microsoft.com/office/drawing/2010/main" val="0"/>
              </a:ext>
            </a:extLst>
          </a:blip>
          <a:srcRect l="23830" r="24420"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8" name="Content Placeholder 27">
            <a:extLst>
              <a:ext uri="{FF2B5EF4-FFF2-40B4-BE49-F238E27FC236}">
                <a16:creationId xmlns:a16="http://schemas.microsoft.com/office/drawing/2014/main" id="{E01A6536-0183-2CB9-F310-F815B44A6022}"/>
              </a:ext>
            </a:extLst>
          </p:cNvPr>
          <p:cNvSpPr>
            <a:spLocks noGrp="1"/>
          </p:cNvSpPr>
          <p:nvPr>
            <p:ph idx="1"/>
          </p:nvPr>
        </p:nvSpPr>
        <p:spPr>
          <a:xfrm>
            <a:off x="3483430" y="3556000"/>
            <a:ext cx="8225966" cy="3301990"/>
          </a:xfrm>
        </p:spPr>
        <p:txBody>
          <a:bodyPr anchor="ctr">
            <a:noAutofit/>
          </a:bodyPr>
          <a:lstStyle/>
          <a:p>
            <a:pPr marL="342900" lvl="0" indent="-342900">
              <a:lnSpc>
                <a:spcPct val="107000"/>
              </a:lnSpc>
              <a:spcAft>
                <a:spcPts val="800"/>
              </a:spcAft>
              <a:buFont typeface="SimSun" panose="02010600030101010101" pitchFamily="2" charset="-122"/>
              <a:buChar char="•"/>
              <a:tabLst>
                <a:tab pos="457200" algn="l"/>
              </a:tabLst>
            </a:pPr>
            <a:r>
              <a:rPr lang="zh-CN"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航空业所面临的威胁在不断演变。我们不能自满</a:t>
            </a:r>
            <a:endPar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a:p>
            <a:pPr marL="342900" lvl="0" indent="-342900">
              <a:lnSpc>
                <a:spcPct val="107000"/>
              </a:lnSpc>
              <a:spcAft>
                <a:spcPts val="800"/>
              </a:spcAft>
              <a:buFont typeface="SimSun" panose="02010600030101010101" pitchFamily="2" charset="-122"/>
              <a:buChar char="•"/>
              <a:tabLst>
                <a:tab pos="457200" algn="l"/>
              </a:tabLst>
            </a:pPr>
            <a:r>
              <a:rPr lang="zh-CN"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我们采取了一系列的安保措施来帮助确保您的安全。但您也需要发挥关键作用</a:t>
            </a:r>
            <a:r>
              <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 – </a:t>
            </a:r>
            <a:r>
              <a:rPr lang="zh-CN"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警惕任何不寻常的活动和报告可疑行为</a:t>
            </a:r>
            <a:r>
              <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p>
          <a:p>
            <a:pPr marL="342900" lvl="0" indent="-342900">
              <a:lnSpc>
                <a:spcPct val="107000"/>
              </a:lnSpc>
              <a:spcAft>
                <a:spcPts val="800"/>
              </a:spcAft>
              <a:buFont typeface="SimSun" panose="02010600030101010101" pitchFamily="2" charset="-122"/>
              <a:buChar char="•"/>
              <a:tabLst>
                <a:tab pos="457200" algn="l"/>
              </a:tabLst>
            </a:pPr>
            <a:r>
              <a:rPr lang="zh-CN" sz="2400" dirty="0">
                <a:effectLst/>
                <a:latin typeface="Microsoft JhengHei" panose="020B0604030504040204" pitchFamily="34" charset="-120"/>
                <a:ea typeface="Microsoft JhengHei" panose="020B0604030504040204" pitchFamily="34" charset="-120"/>
                <a:cs typeface="Times New Roman" panose="02020603050405020304" pitchFamily="18" charset="0"/>
              </a:rPr>
              <a:t>通过我们的行动，我们可以建立强大而有效的安保文化</a:t>
            </a:r>
            <a:endParaRPr lang="en-GB" sz="2400" dirty="0">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sp>
        <p:nvSpPr>
          <p:cNvPr id="8" name="Rectangle 7">
            <a:extLst>
              <a:ext uri="{FF2B5EF4-FFF2-40B4-BE49-F238E27FC236}">
                <a16:creationId xmlns:a16="http://schemas.microsoft.com/office/drawing/2014/main" id="{D709062E-5842-456D-8DEF-DCFCF9FCD898}"/>
              </a:ext>
            </a:extLst>
          </p:cNvPr>
          <p:cNvSpPr/>
          <p:nvPr/>
        </p:nvSpPr>
        <p:spPr>
          <a:xfrm>
            <a:off x="9593942" y="0"/>
            <a:ext cx="2438401" cy="1446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ICAO - European Union Assistance Project">
            <a:extLst>
              <a:ext uri="{FF2B5EF4-FFF2-40B4-BE49-F238E27FC236}">
                <a16:creationId xmlns:a16="http://schemas.microsoft.com/office/drawing/2014/main" id="{B8058C1B-804E-4B37-B1AE-F18F8D99C19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789398" y="377715"/>
            <a:ext cx="2047490" cy="7395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E9953A1-C1C1-4C4D-8E81-10C4158BAC28}"/>
              </a:ext>
            </a:extLst>
          </p:cNvPr>
          <p:cNvSpPr txBox="1"/>
          <p:nvPr/>
        </p:nvSpPr>
        <p:spPr>
          <a:xfrm>
            <a:off x="481013" y="6581001"/>
            <a:ext cx="11402487" cy="276999"/>
          </a:xfrm>
          <a:prstGeom prst="rect">
            <a:avLst/>
          </a:prstGeom>
          <a:noFill/>
        </p:spPr>
        <p:txBody>
          <a:bodyPr wrap="square">
            <a:spAutoFit/>
          </a:bodyPr>
          <a:lstStyle/>
          <a:p>
            <a:pPr algn="r"/>
            <a:r>
              <a:rPr lang="en-GB" sz="1200" dirty="0">
                <a:effectLst/>
                <a:latin typeface="Arial" panose="020B0604020202020204" pitchFamily="34" charset="0"/>
                <a:ea typeface="Calibri" panose="020F0502020204030204" pitchFamily="34" charset="0"/>
              </a:rPr>
              <a:t>© ICAO 2022 </a:t>
            </a:r>
            <a:endParaRPr lang="en-GB" sz="1200" dirty="0"/>
          </a:p>
        </p:txBody>
      </p:sp>
    </p:spTree>
    <p:extLst>
      <p:ext uri="{BB962C8B-B14F-4D97-AF65-F5344CB8AC3E}">
        <p14:creationId xmlns:p14="http://schemas.microsoft.com/office/powerpoint/2010/main" val="155273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C8A2-9745-43A8-AB12-7FC31427BA97}"/>
              </a:ext>
            </a:extLst>
          </p:cNvPr>
          <p:cNvSpPr>
            <a:spLocks noGrp="1"/>
          </p:cNvSpPr>
          <p:nvPr>
            <p:ph type="title"/>
          </p:nvPr>
        </p:nvSpPr>
        <p:spPr>
          <a:xfrm>
            <a:off x="481013" y="3752849"/>
            <a:ext cx="3290887" cy="2452687"/>
          </a:xfrm>
        </p:spPr>
        <p:txBody>
          <a:bodyPr vert="horz" lIns="91440" tIns="45720" rIns="91440" bIns="45720" rtlCol="0" anchor="ctr">
            <a:normAutofit/>
          </a:bodyPr>
          <a:lstStyle/>
          <a:p>
            <a:pPr>
              <a:lnSpc>
                <a:spcPct val="107000"/>
              </a:lnSpc>
              <a:spcAft>
                <a:spcPts val="800"/>
              </a:spcAft>
            </a:pPr>
            <a:r>
              <a:rPr lang="zh-CN" sz="3600" b="1"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rPr>
              <a:t>有用的信息</a:t>
            </a:r>
            <a:endParaRPr lang="en-GB" sz="3600" dirty="0">
              <a:solidFill>
                <a:srgbClr val="0054A4"/>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5" name="Content Placeholder 4" descr="A group of people in a room&#10;&#10;Description automatically generated with low confidence">
            <a:extLst>
              <a:ext uri="{FF2B5EF4-FFF2-40B4-BE49-F238E27FC236}">
                <a16:creationId xmlns:a16="http://schemas.microsoft.com/office/drawing/2014/main" id="{82C849B2-4A4F-43D6-A9D9-E472903F11FD}"/>
              </a:ext>
            </a:extLst>
          </p:cNvPr>
          <p:cNvPicPr>
            <a:picLocks noChangeAspect="1"/>
          </p:cNvPicPr>
          <p:nvPr/>
        </p:nvPicPr>
        <p:blipFill rotWithShape="1">
          <a:blip r:embed="rId3">
            <a:extLst>
              <a:ext uri="{28A0092B-C50C-407E-A947-70E740481C1C}">
                <a14:useLocalDpi xmlns:a14="http://schemas.microsoft.com/office/drawing/2010/main" val="0"/>
              </a:ext>
            </a:extLst>
          </a:blip>
          <a:srcRect l="23830" r="24420"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Content Placeholder 27">
            <a:extLst>
              <a:ext uri="{FF2B5EF4-FFF2-40B4-BE49-F238E27FC236}">
                <a16:creationId xmlns:a16="http://schemas.microsoft.com/office/drawing/2014/main" id="{61FACFBB-81E1-4874-9CB3-92FAF799D584}"/>
              </a:ext>
            </a:extLst>
          </p:cNvPr>
          <p:cNvSpPr>
            <a:spLocks noGrp="1"/>
          </p:cNvSpPr>
          <p:nvPr>
            <p:ph idx="1"/>
          </p:nvPr>
        </p:nvSpPr>
        <p:spPr>
          <a:xfrm>
            <a:off x="3483430" y="3436732"/>
            <a:ext cx="8225966" cy="3301990"/>
          </a:xfrm>
        </p:spPr>
        <p:txBody>
          <a:bodyPr anchor="ctr">
            <a:noAutofit/>
          </a:bodyPr>
          <a:lstStyle/>
          <a:p>
            <a:pPr marL="342900" lvl="0" indent="-342900">
              <a:lnSpc>
                <a:spcPct val="107000"/>
              </a:lnSpc>
              <a:spcAft>
                <a:spcPts val="800"/>
              </a:spcAft>
              <a:buFont typeface="SimSun" panose="02010600030101010101" pitchFamily="2" charset="-122"/>
              <a:buChar char="•"/>
              <a:tabLst>
                <a:tab pos="457200" algn="l"/>
              </a:tabLst>
            </a:pP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ICAO</a:t>
            </a:r>
            <a:r>
              <a:rPr lang="zh-CN"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安保文化网站</a:t>
            </a: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b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en-GB" sz="1800" u="sng" dirty="0">
                <a:solidFill>
                  <a:srgbClr val="0563C1"/>
                </a:solidFill>
                <a:effectLst/>
                <a:latin typeface="Microsoft JhengHei" panose="020B0604030504040204" pitchFamily="34" charset="-120"/>
                <a:ea typeface="Microsoft JhengHei" panose="020B0604030504040204" pitchFamily="34" charset="-120"/>
                <a:cs typeface="Times New Roman" panose="02020603050405020304" pitchFamily="18" charset="0"/>
                <a:hlinkClick r:id="rId4"/>
              </a:rPr>
              <a:t>https://www.icao.int/Security/Security-Culture/Pages/default.aspx</a:t>
            </a: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p>
          <a:p>
            <a:pPr marL="342900" lvl="0" indent="-342900">
              <a:lnSpc>
                <a:spcPct val="107000"/>
              </a:lnSpc>
              <a:spcAft>
                <a:spcPts val="800"/>
              </a:spcAft>
              <a:buFont typeface="SimSun" panose="02010600030101010101" pitchFamily="2" charset="-122"/>
              <a:buChar char="•"/>
              <a:tabLst>
                <a:tab pos="457200" algn="l"/>
              </a:tabLst>
            </a:pP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ICAO</a:t>
            </a:r>
            <a:r>
              <a:rPr lang="zh-CN"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最佳范例和指导</a:t>
            </a:r>
            <a:b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en-GB" sz="1800" u="sng" dirty="0">
                <a:solidFill>
                  <a:srgbClr val="0563C1"/>
                </a:solidFill>
                <a:effectLst/>
                <a:latin typeface="Microsoft JhengHei" panose="020B0604030504040204" pitchFamily="34" charset="-120"/>
                <a:ea typeface="Microsoft JhengHei" panose="020B0604030504040204" pitchFamily="34" charset="-120"/>
                <a:cs typeface="Times New Roman" panose="02020603050405020304" pitchFamily="18" charset="0"/>
                <a:hlinkClick r:id="rId4"/>
              </a:rPr>
              <a:t>https://www.icao.int/Security/Security-Culture/Pages/default.aspx</a:t>
            </a: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p>
          <a:p>
            <a:pPr marL="342900" lvl="0" indent="-342900">
              <a:lnSpc>
                <a:spcPct val="107000"/>
              </a:lnSpc>
              <a:spcAft>
                <a:spcPts val="800"/>
              </a:spcAft>
              <a:buFont typeface="SimSun" panose="02010600030101010101" pitchFamily="2" charset="-122"/>
              <a:buChar char="•"/>
              <a:tabLst>
                <a:tab pos="457200" algn="l"/>
              </a:tabLst>
            </a:pP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ICAO</a:t>
            </a:r>
            <a:r>
              <a:rPr lang="zh-CN"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安保文化自我评估工具</a:t>
            </a:r>
            <a:b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en-GB" sz="1800" u="sng" dirty="0">
                <a:solidFill>
                  <a:srgbClr val="0563C1"/>
                </a:solidFill>
                <a:effectLst/>
                <a:latin typeface="Microsoft JhengHei" panose="020B0604030504040204" pitchFamily="34" charset="-120"/>
                <a:ea typeface="Microsoft JhengHei" panose="020B0604030504040204" pitchFamily="34" charset="-120"/>
                <a:cs typeface="Times New Roman" panose="02020603050405020304" pitchFamily="18" charset="0"/>
                <a:hlinkClick r:id="rId4"/>
              </a:rPr>
              <a:t>https://www.icao.int/Security/Security-Culture/Pages/default.aspx</a:t>
            </a: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p>
          <a:p>
            <a:pPr marL="342900" lvl="0" indent="-342900">
              <a:lnSpc>
                <a:spcPct val="107000"/>
              </a:lnSpc>
              <a:spcAft>
                <a:spcPts val="800"/>
              </a:spcAft>
              <a:buFont typeface="SimSun" panose="02010600030101010101" pitchFamily="2" charset="-122"/>
              <a:buChar char="•"/>
              <a:tabLst>
                <a:tab pos="457200" algn="l"/>
              </a:tabLst>
            </a:pPr>
            <a:r>
              <a:rPr lang="zh-CN"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安保文化常见问题解答</a:t>
            </a:r>
            <a:b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br>
            <a:r>
              <a:rPr lang="en-GB" sz="1800" u="sng" dirty="0">
                <a:solidFill>
                  <a:srgbClr val="0563C1"/>
                </a:solidFill>
                <a:effectLst/>
                <a:latin typeface="Microsoft JhengHei" panose="020B0604030504040204" pitchFamily="34" charset="-120"/>
                <a:ea typeface="Microsoft JhengHei" panose="020B0604030504040204" pitchFamily="34" charset="-120"/>
                <a:cs typeface="Times New Roman" panose="02020603050405020304" pitchFamily="18" charset="0"/>
                <a:hlinkClick r:id="rId4"/>
              </a:rPr>
              <a:t>https://www.icao.int/Security/Security-Culture/Pages/default.aspx</a:t>
            </a:r>
            <a:r>
              <a:rPr lang="en-GB" sz="1800" dirty="0">
                <a:effectLst/>
                <a:latin typeface="Microsoft JhengHei" panose="020B0604030504040204" pitchFamily="34" charset="-120"/>
                <a:ea typeface="Microsoft JhengHei" panose="020B0604030504040204" pitchFamily="34" charset="-120"/>
                <a:cs typeface="Times New Roman" panose="02020603050405020304" pitchFamily="18" charset="0"/>
              </a:rPr>
              <a:t> </a:t>
            </a:r>
          </a:p>
        </p:txBody>
      </p:sp>
      <p:sp>
        <p:nvSpPr>
          <p:cNvPr id="8" name="Rectangle 7">
            <a:extLst>
              <a:ext uri="{FF2B5EF4-FFF2-40B4-BE49-F238E27FC236}">
                <a16:creationId xmlns:a16="http://schemas.microsoft.com/office/drawing/2014/main" id="{5582EA5C-F71E-4B3E-AA2C-61EE77F35738}"/>
              </a:ext>
            </a:extLst>
          </p:cNvPr>
          <p:cNvSpPr/>
          <p:nvPr/>
        </p:nvSpPr>
        <p:spPr>
          <a:xfrm>
            <a:off x="9593942" y="0"/>
            <a:ext cx="2438401" cy="1446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ICAO - European Union Assistance Project">
            <a:extLst>
              <a:ext uri="{FF2B5EF4-FFF2-40B4-BE49-F238E27FC236}">
                <a16:creationId xmlns:a16="http://schemas.microsoft.com/office/drawing/2014/main" id="{B2DE693F-F34C-4674-89BF-F12CB636461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789398" y="377715"/>
            <a:ext cx="2047490" cy="7395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05BEA5D-9AA7-4A99-9046-1F9C13ECC3F2}"/>
              </a:ext>
            </a:extLst>
          </p:cNvPr>
          <p:cNvSpPr txBox="1"/>
          <p:nvPr/>
        </p:nvSpPr>
        <p:spPr>
          <a:xfrm>
            <a:off x="481013" y="6581001"/>
            <a:ext cx="11402487" cy="276999"/>
          </a:xfrm>
          <a:prstGeom prst="rect">
            <a:avLst/>
          </a:prstGeom>
          <a:noFill/>
        </p:spPr>
        <p:txBody>
          <a:bodyPr wrap="square">
            <a:spAutoFit/>
          </a:bodyPr>
          <a:lstStyle/>
          <a:p>
            <a:pPr algn="r"/>
            <a:r>
              <a:rPr lang="en-GB" sz="1200" dirty="0">
                <a:effectLst/>
                <a:latin typeface="Arial" panose="020B0604020202020204" pitchFamily="34" charset="0"/>
                <a:ea typeface="Calibri" panose="020F0502020204030204" pitchFamily="34" charset="0"/>
              </a:rPr>
              <a:t>© ICAO 2022 </a:t>
            </a:r>
            <a:endParaRPr lang="en-GB" sz="1200" dirty="0"/>
          </a:p>
        </p:txBody>
      </p:sp>
    </p:spTree>
    <p:extLst>
      <p:ext uri="{BB962C8B-B14F-4D97-AF65-F5344CB8AC3E}">
        <p14:creationId xmlns:p14="http://schemas.microsoft.com/office/powerpoint/2010/main" val="2764827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7B7ADBBFB0B04282EDB3ABF99724D9" ma:contentTypeVersion="1" ma:contentTypeDescription="Create a new document." ma:contentTypeScope="" ma:versionID="1a6a7679120920243a3d2aebf331dd60">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C1A4A5-0359-4D3C-8EE3-2FB52CDD237A}"/>
</file>

<file path=customXml/itemProps2.xml><?xml version="1.0" encoding="utf-8"?>
<ds:datastoreItem xmlns:ds="http://schemas.openxmlformats.org/officeDocument/2006/customXml" ds:itemID="{CA1612FE-E4FB-4EE7-96A2-3CAC9046BBDD}">
  <ds:schemaRefs>
    <ds:schemaRef ds:uri="http://schemas.microsoft.com/office/2006/metadata/properties"/>
    <ds:schemaRef ds:uri="8752fb5e-844d-4cd3-9226-4e43eb9722e7"/>
    <ds:schemaRef ds:uri="c0418d7b-fec6-423f-a3ca-1c375e10962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B8250EF2-D32D-4D3F-BCEA-8D9F6ED609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TotalTime>
  <Words>642</Words>
  <Application>Microsoft Office PowerPoint</Application>
  <PresentationFormat>Widescreen</PresentationFormat>
  <Paragraphs>52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Microsoft JhengHei</vt:lpstr>
      <vt:lpstr>SimSun</vt:lpstr>
      <vt:lpstr>Arial</vt:lpstr>
      <vt:lpstr>Calibri</vt:lpstr>
      <vt:lpstr>Calibri Light</vt:lpstr>
      <vt:lpstr>Office Theme</vt:lpstr>
      <vt:lpstr>安保是每个人的责任</vt:lpstr>
      <vt:lpstr>此简报的目的</vt:lpstr>
      <vt:lpstr>何谓安保文化？</vt:lpstr>
      <vt:lpstr>我们需要您做什么？</vt:lpstr>
      <vt:lpstr>工具与资源</vt:lpstr>
      <vt:lpstr>关键信息</vt:lpstr>
      <vt:lpstr>有用的信息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Coates</dc:creator>
  <cp:lastModifiedBy>Stuart Coates</cp:lastModifiedBy>
  <cp:revision>109</cp:revision>
  <dcterms:created xsi:type="dcterms:W3CDTF">2022-05-23T11:23:58Z</dcterms:created>
  <dcterms:modified xsi:type="dcterms:W3CDTF">2022-12-16T11:34:42Z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196a3aa-34a9-4b82-9eed-745e5fc3f53e_Enabled">
    <vt:lpwstr>true</vt:lpwstr>
  </property>
  <property fmtid="{D5CDD505-2E9C-101B-9397-08002B2CF9AE}" pid="3" name="MSIP_Label_3196a3aa-34a9-4b82-9eed-745e5fc3f53e_SetDate">
    <vt:lpwstr>2022-05-23T11:23:59Z</vt:lpwstr>
  </property>
  <property fmtid="{D5CDD505-2E9C-101B-9397-08002B2CF9AE}" pid="4" name="MSIP_Label_3196a3aa-34a9-4b82-9eed-745e5fc3f53e_Method">
    <vt:lpwstr>Standard</vt:lpwstr>
  </property>
  <property fmtid="{D5CDD505-2E9C-101B-9397-08002B2CF9AE}" pid="5" name="MSIP_Label_3196a3aa-34a9-4b82-9eed-745e5fc3f53e_Name">
    <vt:lpwstr>3196a3aa-34a9-4b82-9eed-745e5fc3f53e</vt:lpwstr>
  </property>
  <property fmtid="{D5CDD505-2E9C-101B-9397-08002B2CF9AE}" pid="6" name="MSIP_Label_3196a3aa-34a9-4b82-9eed-745e5fc3f53e_SiteId">
    <vt:lpwstr>c4edd5ba-10c3-4fe3-946a-7c9c446ab8c8</vt:lpwstr>
  </property>
  <property fmtid="{D5CDD505-2E9C-101B-9397-08002B2CF9AE}" pid="7" name="MSIP_Label_3196a3aa-34a9-4b82-9eed-745e5fc3f53e_ActionId">
    <vt:lpwstr>12753dcd-c0c5-45e1-96af-be9445b07108</vt:lpwstr>
  </property>
  <property fmtid="{D5CDD505-2E9C-101B-9397-08002B2CF9AE}" pid="8" name="MSIP_Label_3196a3aa-34a9-4b82-9eed-745e5fc3f53e_ContentBits">
    <vt:lpwstr>0</vt:lpwstr>
  </property>
  <property fmtid="{D5CDD505-2E9C-101B-9397-08002B2CF9AE}" pid="9" name="ContentTypeId">
    <vt:lpwstr>0x010100CA7B7ADBBFB0B04282EDB3ABF99724D9</vt:lpwstr>
  </property>
  <property fmtid="{D5CDD505-2E9C-101B-9397-08002B2CF9AE}" pid="10" name="CAACountryReq">
    <vt:lpwstr>271</vt:lpwstr>
  </property>
  <property fmtid="{D5CDD505-2E9C-101B-9397-08002B2CF9AE}" pid="11" name="CAACAAiAccount">
    <vt:lpwstr>270</vt:lpwstr>
  </property>
  <property fmtid="{D5CDD505-2E9C-101B-9397-08002B2CF9AE}" pid="12" name="CAAContentGroup">
    <vt:lpwstr/>
  </property>
  <property fmtid="{D5CDD505-2E9C-101B-9397-08002B2CF9AE}" pid="13" name="CAADepartments">
    <vt:lpwstr>2;#International Group|b724591f-554a-43d1-98f0-0acb2146aefd</vt:lpwstr>
  </property>
  <property fmtid="{D5CDD505-2E9C-101B-9397-08002B2CF9AE}" pid="14" name="CAABusinessFunctions">
    <vt:lpwstr>1;#Global Aviation Standards Improvement:International Strategy and Engagement|3f7d12aa-bf56-4a85-9277-b43574b9e734</vt:lpwstr>
  </property>
  <property fmtid="{D5CDD505-2E9C-101B-9397-08002B2CF9AE}" pid="15" name="_dlc_DocIdItemGuid">
    <vt:lpwstr>a619a90e-4197-481a-bde8-ae5762a042b7</vt:lpwstr>
  </property>
  <property fmtid="{D5CDD505-2E9C-101B-9397-08002B2CF9AE}" pid="16" name="xd_ProgID">
    <vt:lpwstr/>
  </property>
  <property fmtid="{D5CDD505-2E9C-101B-9397-08002B2CF9AE}" pid="17" name="_dlc_DocId">
    <vt:lpwstr>SP736XM7THZU-90500141-408</vt:lpwstr>
  </property>
  <property fmtid="{D5CDD505-2E9C-101B-9397-08002B2CF9AE}" pid="18" name="jd542838c2044b67933de2aa177c5249">
    <vt:lpwstr>ICAO - Headquarters|9a9d2580-9ce1-4231-93e4-17dbc136400a</vt:lpwstr>
  </property>
  <property fmtid="{D5CDD505-2E9C-101B-9397-08002B2CF9AE}" pid="19" name="ComplianceAssetId">
    <vt:lpwstr/>
  </property>
  <property fmtid="{D5CDD505-2E9C-101B-9397-08002B2CF9AE}" pid="20" name="TemplateUrl">
    <vt:lpwstr/>
  </property>
  <property fmtid="{D5CDD505-2E9C-101B-9397-08002B2CF9AE}" pid="21" name="obd7f88e7c304967bb7efaedae455aad0">
    <vt:lpwstr/>
  </property>
  <property fmtid="{D5CDD505-2E9C-101B-9397-08002B2CF9AE}" pid="22" name="_ExtendedDescription">
    <vt:lpwstr/>
  </property>
  <property fmtid="{D5CDD505-2E9C-101B-9397-08002B2CF9AE}" pid="23" name="TriggerFlowInfo">
    <vt:lpwstr/>
  </property>
  <property fmtid="{D5CDD505-2E9C-101B-9397-08002B2CF9AE}" pid="24" name="c0579850fabd4de2a8282f228563db320">
    <vt:lpwstr>International Group|b724591f-554a-43d1-98f0-0acb2146aefd</vt:lpwstr>
  </property>
  <property fmtid="{D5CDD505-2E9C-101B-9397-08002B2CF9AE}" pid="25" name="_dlc_DocIdUrl">
    <vt:lpwstr>https://caa.sharepoint.com/sites/caai-accounts/icao---headquarters/_layouts/15/DocIdRedir.aspx?ID=SP736XM7THZU-90500141-408, SP736XM7THZU-90500141-408</vt:lpwstr>
  </property>
  <property fmtid="{D5CDD505-2E9C-101B-9397-08002B2CF9AE}" pid="26" name="hafea2b6b68b4767a59120f76c904514">
    <vt:lpwstr>Canada|fde7ed27-c402-4877-82d0-75ef9fb0a8cd</vt:lpwstr>
  </property>
  <property fmtid="{D5CDD505-2E9C-101B-9397-08002B2CF9AE}" pid="27" name="xd_Signature">
    <vt:bool>false</vt:bool>
  </property>
  <property fmtid="{D5CDD505-2E9C-101B-9397-08002B2CF9AE}" pid="28" name="md537954de5d4799b31f8b38caab65fb0">
    <vt:lpwstr>Global Aviation Standards Improvement:International Strategy and Engagement|3f7d12aa-bf56-4a85-9277-b43574b9e734</vt:lpwstr>
  </property>
  <property fmtid="{D5CDD505-2E9C-101B-9397-08002B2CF9AE}" pid="29" name="CAACAAiProjectID">
    <vt:lpwstr>IS2589</vt:lpwstr>
  </property>
  <property fmtid="{D5CDD505-2E9C-101B-9397-08002B2CF9AE}" pid="30" name="CAACAAiProjectStatus">
    <vt:lpwstr>Execute and Control</vt:lpwstr>
  </property>
  <property fmtid="{D5CDD505-2E9C-101B-9397-08002B2CF9AE}" pid="31" name="Order">
    <vt:r8>37300</vt:r8>
  </property>
  <property fmtid="{D5CDD505-2E9C-101B-9397-08002B2CF9AE}" pid="32" name="_SourceUrl">
    <vt:lpwstr/>
  </property>
  <property fmtid="{D5CDD505-2E9C-101B-9397-08002B2CF9AE}" pid="33" name="_SharedFileIndex">
    <vt:lpwstr/>
  </property>
</Properties>
</file>