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FF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DAEA-B628-4136-A333-D7958061DEAF}" v="11" dt="2022-09-01T06:57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011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F3CF-C664-4CFD-AC5D-0CD86888396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5E1AA-6018-4B74-A5E2-FBBBF3928723}">
      <dgm:prSet custT="1"/>
      <dgm:spPr/>
      <dgm:t>
        <a:bodyPr/>
        <a:lstStyle/>
        <a:p>
          <a:r>
            <a:rPr lang="es-es" sz="14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Seguir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B57E0-D002-4EA5-9A0E-2BCB8F5214CD}" type="parTrans" cxnId="{69AE9046-B662-4346-AEAA-B68ED7E9977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E9F2-0BAB-4F8D-9BD3-36EBA3FF21B5}" type="sibTrans" cxnId="{69AE9046-B662-4346-AEAA-B68ED7E9977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4E5C-6DA5-43A3-91A0-6CA0EE2FAD00}">
      <dgm:prSet custT="1"/>
      <dgm:spPr/>
      <dgm:t>
        <a:bodyPr/>
        <a:lstStyle/>
        <a:p>
          <a:pPr rtl="0"/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Sigue las políticas y procedimientos de seguridad: están ahí para protegerte a ti y a tu organización.</a:t>
          </a:r>
          <a:endParaRPr lang="en-US" sz="1400" dirty="0">
            <a:latin typeface="Arial"/>
            <a:cs typeface="Arial"/>
          </a:endParaRPr>
        </a:p>
      </dgm:t>
    </dgm:pt>
    <dgm:pt modelId="{8BC6183F-2991-46B8-B7CB-87B0C6A76A2B}" type="parTrans" cxnId="{180E7ECD-FD70-4E28-B910-162AB6566D3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943F2-770E-4294-B2F7-522222751809}" type="sibTrans" cxnId="{180E7ECD-FD70-4E28-B910-162AB6566D3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687B5-F658-4E55-8B0F-F8948B9E1546}">
      <dgm:prSet custT="1"/>
      <dgm:spPr/>
      <dgm:t>
        <a:bodyPr/>
        <a:lstStyle/>
        <a:p>
          <a:r>
            <a:rPr lang="es-es" sz="14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Dar parte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9D029-CC36-4D3F-AFB6-4D78656B955B}" type="parTrans" cxnId="{F75C74CD-8B71-45DA-9E0E-7FA0FDA11F1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4ADB1-54EA-4334-BF9F-D0FC8790F50C}" type="sibTrans" cxnId="{F75C74CD-8B71-45DA-9E0E-7FA0FDA11F1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5E5B7-4E02-4E41-AFE1-FF5B8A10D767}">
      <dgm:prSet custT="1"/>
      <dgm:spPr/>
      <dgm:t>
        <a:bodyPr/>
        <a:lstStyle/>
        <a:p>
          <a:pPr rtl="0"/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Da parte de todo lo que resulte inusual o sospechoso utilizando los canales de información de tu entorno.</a:t>
          </a:r>
          <a:endParaRPr lang="en-US" sz="1400" dirty="0">
            <a:latin typeface="Arial"/>
            <a:cs typeface="Arial"/>
          </a:endParaRPr>
        </a:p>
      </dgm:t>
    </dgm:pt>
    <dgm:pt modelId="{BD989E68-E9DD-448D-9304-5A4816331A72}" type="parTrans" cxnId="{6BE71363-F6D4-4F5C-B28A-0A41EE9D098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454D6-E51A-4BE2-99D7-F02A983B1E83}" type="sibTrans" cxnId="{6BE71363-F6D4-4F5C-B28A-0A41EE9D098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D4440-5C00-419E-A75C-2FD773729531}">
      <dgm:prSet custT="1"/>
      <dgm:spPr/>
      <dgm:t>
        <a:bodyPr/>
        <a:lstStyle/>
        <a:p>
          <a:r>
            <a:rPr lang="es-es" sz="14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Proporcionar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C2CFF-AB38-4D1C-B9B3-D549DCDD5C01}" type="parTrans" cxnId="{0E6DE54E-145A-4357-9BC3-7A5815C558D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26E5-8DD5-4D94-BD7C-A36A841420B0}" type="sibTrans" cxnId="{0E6DE54E-145A-4357-9BC3-7A5815C558D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50AD1-C1CF-4125-AA50-F9E35866BC1F}">
      <dgm:prSet custT="1"/>
      <dgm:spPr/>
      <dgm:t>
        <a:bodyPr/>
        <a:lstStyle/>
        <a:p>
          <a:pPr rtl="0"/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Ofrece tus opiniones respecto a cómo y en qué aspectos podemos mejorar la seguridad: queremos saber lo que piensas.</a:t>
          </a:r>
          <a:endParaRPr lang="en-US" sz="1400" dirty="0">
            <a:latin typeface="Arial"/>
            <a:cs typeface="Arial"/>
          </a:endParaRPr>
        </a:p>
      </dgm:t>
    </dgm:pt>
    <dgm:pt modelId="{F457A4B4-6CD5-458F-B0A2-1F6E11E1F325}" type="parTrans" cxnId="{89092F54-C601-4103-92D9-752CB30104F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19867-BC85-4387-BAEF-CFB6A5DC149E}" type="sibTrans" cxnId="{89092F54-C601-4103-92D9-752CB30104F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DB8D-E8B0-4BFC-AFC0-DF1553381AE8}">
      <dgm:prSet custT="1"/>
      <dgm:spPr/>
      <dgm:t>
        <a:bodyPr/>
        <a:lstStyle/>
        <a:p>
          <a:r>
            <a:rPr lang="es-es" sz="14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Dar ejemplo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E3FB8-2128-432D-AE9D-7AC1EB40F6EE}" type="parTrans" cxnId="{00D357FC-0D44-487B-B4E5-97C09AA3129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7383-C338-40B6-8907-C670811A5C6C}" type="sibTrans" cxnId="{00D357FC-0D44-487B-B4E5-97C09AA3129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BA66-DAEB-495D-A180-DFDCE05B60D1}">
      <dgm:prSet custT="1"/>
      <dgm:spPr/>
      <dgm:t>
        <a:bodyPr/>
        <a:lstStyle/>
        <a:p>
          <a:pPr rtl="0"/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Da ejemplo y muestra comportamientos de seguridad positivos. </a:t>
          </a:r>
          <a:endParaRPr lang="en-US" sz="1400" dirty="0">
            <a:latin typeface="Arial"/>
            <a:cs typeface="Arial"/>
          </a:endParaRPr>
        </a:p>
      </dgm:t>
    </dgm:pt>
    <dgm:pt modelId="{1857343B-F672-4718-8F45-BBA6D718EB7D}" type="parTrans" cxnId="{77DD90A1-B836-4AA5-84C0-157EE7429FA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7F0FE-37C6-4A6E-BDF7-1FC24C4F3B88}" type="sibTrans" cxnId="{77DD90A1-B836-4AA5-84C0-157EE7429FA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9F59-B165-4A5B-8E7D-53BD40E83073}" type="pres">
      <dgm:prSet presAssocID="{4B40F3CF-C664-4CFD-AC5D-0CD86888396C}" presName="Name0" presStyleCnt="0">
        <dgm:presLayoutVars>
          <dgm:dir/>
          <dgm:animLvl val="lvl"/>
          <dgm:resizeHandles val="exact"/>
        </dgm:presLayoutVars>
      </dgm:prSet>
      <dgm:spPr/>
    </dgm:pt>
    <dgm:pt modelId="{2AE31E10-9998-4060-8C70-E574D4BC3191}" type="pres">
      <dgm:prSet presAssocID="{C9D5E1AA-6018-4B74-A5E2-FBBBF3928723}" presName="composite" presStyleCnt="0"/>
      <dgm:spPr/>
    </dgm:pt>
    <dgm:pt modelId="{2E7F9FCF-2F33-4651-BF6B-D6A717CA1435}" type="pres">
      <dgm:prSet presAssocID="{C9D5E1AA-6018-4B74-A5E2-FBBBF3928723}" presName="parTx" presStyleLbl="alignNode1" presStyleIdx="0" presStyleCnt="4">
        <dgm:presLayoutVars>
          <dgm:chMax val="0"/>
          <dgm:chPref val="0"/>
        </dgm:presLayoutVars>
      </dgm:prSet>
      <dgm:spPr/>
    </dgm:pt>
    <dgm:pt modelId="{AA395754-20F2-406B-A0F8-323590B9370A}" type="pres">
      <dgm:prSet presAssocID="{C9D5E1AA-6018-4B74-A5E2-FBBBF3928723}" presName="desTx" presStyleLbl="alignAccFollowNode1" presStyleIdx="0" presStyleCnt="4">
        <dgm:presLayoutVars/>
      </dgm:prSet>
      <dgm:spPr/>
    </dgm:pt>
    <dgm:pt modelId="{EB2FF980-FB55-4225-9120-8DB26C78EF12}" type="pres">
      <dgm:prSet presAssocID="{60BCE9F2-0BAB-4F8D-9BD3-36EBA3FF21B5}" presName="space" presStyleCnt="0"/>
      <dgm:spPr/>
    </dgm:pt>
    <dgm:pt modelId="{3EDE2EDA-9815-4847-8914-0B1DC6D54F7C}" type="pres">
      <dgm:prSet presAssocID="{E77687B5-F658-4E55-8B0F-F8948B9E1546}" presName="composite" presStyleCnt="0"/>
      <dgm:spPr/>
    </dgm:pt>
    <dgm:pt modelId="{A2E12826-27CF-437C-ABF4-9E660D88F9B5}" type="pres">
      <dgm:prSet presAssocID="{E77687B5-F658-4E55-8B0F-F8948B9E1546}" presName="parTx" presStyleLbl="alignNode1" presStyleIdx="1" presStyleCnt="4">
        <dgm:presLayoutVars>
          <dgm:chMax val="0"/>
          <dgm:chPref val="0"/>
        </dgm:presLayoutVars>
      </dgm:prSet>
      <dgm:spPr/>
    </dgm:pt>
    <dgm:pt modelId="{0BC33ECD-6EFF-4D81-8787-5CEA3582FAF1}" type="pres">
      <dgm:prSet presAssocID="{E77687B5-F658-4E55-8B0F-F8948B9E1546}" presName="desTx" presStyleLbl="alignAccFollowNode1" presStyleIdx="1" presStyleCnt="4">
        <dgm:presLayoutVars/>
      </dgm:prSet>
      <dgm:spPr/>
    </dgm:pt>
    <dgm:pt modelId="{1AC07386-638A-4650-B6B3-7C4E17F63738}" type="pres">
      <dgm:prSet presAssocID="{F804ADB1-54EA-4334-BF9F-D0FC8790F50C}" presName="space" presStyleCnt="0"/>
      <dgm:spPr/>
    </dgm:pt>
    <dgm:pt modelId="{AD4D9D70-9E65-4395-A58D-9012E708829A}" type="pres">
      <dgm:prSet presAssocID="{55FD4440-5C00-419E-A75C-2FD773729531}" presName="composite" presStyleCnt="0"/>
      <dgm:spPr/>
    </dgm:pt>
    <dgm:pt modelId="{8898AD1A-959F-4498-B715-66CC3E5B12F6}" type="pres">
      <dgm:prSet presAssocID="{55FD4440-5C00-419E-A75C-2FD773729531}" presName="parTx" presStyleLbl="alignNode1" presStyleIdx="2" presStyleCnt="4">
        <dgm:presLayoutVars>
          <dgm:chMax val="0"/>
          <dgm:chPref val="0"/>
        </dgm:presLayoutVars>
      </dgm:prSet>
      <dgm:spPr/>
    </dgm:pt>
    <dgm:pt modelId="{F685E4D8-6B5A-4E55-9E9F-B043D6D6840A}" type="pres">
      <dgm:prSet presAssocID="{55FD4440-5C00-419E-A75C-2FD773729531}" presName="desTx" presStyleLbl="alignAccFollowNode1" presStyleIdx="2" presStyleCnt="4">
        <dgm:presLayoutVars/>
      </dgm:prSet>
      <dgm:spPr/>
    </dgm:pt>
    <dgm:pt modelId="{3365CC8F-6B41-4E80-8F2D-D1AFC706EB0F}" type="pres">
      <dgm:prSet presAssocID="{6EB026E5-8DD5-4D94-BD7C-A36A841420B0}" presName="space" presStyleCnt="0"/>
      <dgm:spPr/>
    </dgm:pt>
    <dgm:pt modelId="{C0127DEA-ABA2-4043-962E-A8C04964C33E}" type="pres">
      <dgm:prSet presAssocID="{3AE4DB8D-E8B0-4BFC-AFC0-DF1553381AE8}" presName="composite" presStyleCnt="0"/>
      <dgm:spPr/>
    </dgm:pt>
    <dgm:pt modelId="{EF758C3E-1DF8-40EA-A133-06D47E52A2E0}" type="pres">
      <dgm:prSet presAssocID="{3AE4DB8D-E8B0-4BFC-AFC0-DF1553381AE8}" presName="parTx" presStyleLbl="alignNode1" presStyleIdx="3" presStyleCnt="4">
        <dgm:presLayoutVars>
          <dgm:chMax val="0"/>
          <dgm:chPref val="0"/>
        </dgm:presLayoutVars>
      </dgm:prSet>
      <dgm:spPr/>
    </dgm:pt>
    <dgm:pt modelId="{0D831B14-C133-416D-B992-65D566CC42AD}" type="pres">
      <dgm:prSet presAssocID="{3AE4DB8D-E8B0-4BFC-AFC0-DF1553381AE8}" presName="desTx" presStyleLbl="alignAccFollowNode1" presStyleIdx="3" presStyleCnt="4">
        <dgm:presLayoutVars/>
      </dgm:prSet>
      <dgm:spPr/>
    </dgm:pt>
  </dgm:ptLst>
  <dgm:cxnLst>
    <dgm:cxn modelId="{84545F0D-F776-4690-813A-1AC95AF33BFA}" type="presOf" srcId="{54B1BA66-DAEB-495D-A180-DFDCE05B60D1}" destId="{0D831B14-C133-416D-B992-65D566CC42AD}" srcOrd="0" destOrd="0" presId="urn:microsoft.com/office/officeart/2016/7/layout/HorizontalActionList"/>
    <dgm:cxn modelId="{105ED32D-73F9-4702-A351-6B1F4AFE8DD6}" type="presOf" srcId="{3AE4DB8D-E8B0-4BFC-AFC0-DF1553381AE8}" destId="{EF758C3E-1DF8-40EA-A133-06D47E52A2E0}" srcOrd="0" destOrd="0" presId="urn:microsoft.com/office/officeart/2016/7/layout/HorizontalActionList"/>
    <dgm:cxn modelId="{6BE71363-F6D4-4F5C-B28A-0A41EE9D098A}" srcId="{E77687B5-F658-4E55-8B0F-F8948B9E1546}" destId="{6BF5E5B7-4E02-4E41-AFE1-FF5B8A10D767}" srcOrd="0" destOrd="0" parTransId="{BD989E68-E9DD-448D-9304-5A4816331A72}" sibTransId="{CB8454D6-E51A-4BE2-99D7-F02A983B1E83}"/>
    <dgm:cxn modelId="{C80B9C64-BFB7-4C02-A852-8BCE4BD67C79}" type="presOf" srcId="{2E3C4E5C-6DA5-43A3-91A0-6CA0EE2FAD00}" destId="{AA395754-20F2-406B-A0F8-323590B9370A}" srcOrd="0" destOrd="0" presId="urn:microsoft.com/office/officeart/2016/7/layout/HorizontalActionList"/>
    <dgm:cxn modelId="{69AE9046-B662-4346-AEAA-B68ED7E99772}" srcId="{4B40F3CF-C664-4CFD-AC5D-0CD86888396C}" destId="{C9D5E1AA-6018-4B74-A5E2-FBBBF3928723}" srcOrd="0" destOrd="0" parTransId="{940B57E0-D002-4EA5-9A0E-2BCB8F5214CD}" sibTransId="{60BCE9F2-0BAB-4F8D-9BD3-36EBA3FF21B5}"/>
    <dgm:cxn modelId="{0E6DE54E-145A-4357-9BC3-7A5815C558D6}" srcId="{4B40F3CF-C664-4CFD-AC5D-0CD86888396C}" destId="{55FD4440-5C00-419E-A75C-2FD773729531}" srcOrd="2" destOrd="0" parTransId="{6E8C2CFF-AB38-4D1C-B9B3-D549DCDD5C01}" sibTransId="{6EB026E5-8DD5-4D94-BD7C-A36A841420B0}"/>
    <dgm:cxn modelId="{89092F54-C601-4103-92D9-752CB30104F9}" srcId="{55FD4440-5C00-419E-A75C-2FD773729531}" destId="{50850AD1-C1CF-4125-AA50-F9E35866BC1F}" srcOrd="0" destOrd="0" parTransId="{F457A4B4-6CD5-458F-B0A2-1F6E11E1F325}" sibTransId="{DBA19867-BC85-4387-BAEF-CFB6A5DC149E}"/>
    <dgm:cxn modelId="{129D9B92-52F0-4C8D-94BB-477531C2745D}" type="presOf" srcId="{4B40F3CF-C664-4CFD-AC5D-0CD86888396C}" destId="{DB429F59-B165-4A5B-8E7D-53BD40E83073}" srcOrd="0" destOrd="0" presId="urn:microsoft.com/office/officeart/2016/7/layout/HorizontalActionList"/>
    <dgm:cxn modelId="{BE0390A1-EF1F-49B6-AC3E-36FA82BD7028}" type="presOf" srcId="{55FD4440-5C00-419E-A75C-2FD773729531}" destId="{8898AD1A-959F-4498-B715-66CC3E5B12F6}" srcOrd="0" destOrd="0" presId="urn:microsoft.com/office/officeart/2016/7/layout/HorizontalActionList"/>
    <dgm:cxn modelId="{77DD90A1-B836-4AA5-84C0-157EE7429FAB}" srcId="{3AE4DB8D-E8B0-4BFC-AFC0-DF1553381AE8}" destId="{54B1BA66-DAEB-495D-A180-DFDCE05B60D1}" srcOrd="0" destOrd="0" parTransId="{1857343B-F672-4718-8F45-BBA6D718EB7D}" sibTransId="{7B07F0FE-37C6-4A6E-BDF7-1FC24C4F3B88}"/>
    <dgm:cxn modelId="{2C3468AD-17EB-401D-B1D4-FE7CD4EF25BD}" type="presOf" srcId="{C9D5E1AA-6018-4B74-A5E2-FBBBF3928723}" destId="{2E7F9FCF-2F33-4651-BF6B-D6A717CA1435}" srcOrd="0" destOrd="0" presId="urn:microsoft.com/office/officeart/2016/7/layout/HorizontalActionList"/>
    <dgm:cxn modelId="{FD1C75B5-C02D-418D-A377-A6C805CEF7D7}" type="presOf" srcId="{6BF5E5B7-4E02-4E41-AFE1-FF5B8A10D767}" destId="{0BC33ECD-6EFF-4D81-8787-5CEA3582FAF1}" srcOrd="0" destOrd="0" presId="urn:microsoft.com/office/officeart/2016/7/layout/HorizontalActionList"/>
    <dgm:cxn modelId="{F75C74CD-8B71-45DA-9E0E-7FA0FDA11F16}" srcId="{4B40F3CF-C664-4CFD-AC5D-0CD86888396C}" destId="{E77687B5-F658-4E55-8B0F-F8948B9E1546}" srcOrd="1" destOrd="0" parTransId="{1079D029-CC36-4D3F-AFB6-4D78656B955B}" sibTransId="{F804ADB1-54EA-4334-BF9F-D0FC8790F50C}"/>
    <dgm:cxn modelId="{180E7ECD-FD70-4E28-B910-162AB6566D38}" srcId="{C9D5E1AA-6018-4B74-A5E2-FBBBF3928723}" destId="{2E3C4E5C-6DA5-43A3-91A0-6CA0EE2FAD00}" srcOrd="0" destOrd="0" parTransId="{8BC6183F-2991-46B8-B7CB-87B0C6A76A2B}" sibTransId="{02C943F2-770E-4294-B2F7-522222751809}"/>
    <dgm:cxn modelId="{DE80F1D1-ED61-4A22-8F0C-991E255A28F2}" type="presOf" srcId="{E77687B5-F658-4E55-8B0F-F8948B9E1546}" destId="{A2E12826-27CF-437C-ABF4-9E660D88F9B5}" srcOrd="0" destOrd="0" presId="urn:microsoft.com/office/officeart/2016/7/layout/HorizontalActionList"/>
    <dgm:cxn modelId="{D2E76CE4-D4B5-4DE6-B739-582BF366D7FB}" type="presOf" srcId="{50850AD1-C1CF-4125-AA50-F9E35866BC1F}" destId="{F685E4D8-6B5A-4E55-9E9F-B043D6D6840A}" srcOrd="0" destOrd="0" presId="urn:microsoft.com/office/officeart/2016/7/layout/HorizontalActionList"/>
    <dgm:cxn modelId="{00D357FC-0D44-487B-B4E5-97C09AA31290}" srcId="{4B40F3CF-C664-4CFD-AC5D-0CD86888396C}" destId="{3AE4DB8D-E8B0-4BFC-AFC0-DF1553381AE8}" srcOrd="3" destOrd="0" parTransId="{F6DE3FB8-2128-432D-AE9D-7AC1EB40F6EE}" sibTransId="{48067383-C338-40B6-8907-C670811A5C6C}"/>
    <dgm:cxn modelId="{702DE166-1E04-41C0-85A9-7CEB34AC9D08}" type="presParOf" srcId="{DB429F59-B165-4A5B-8E7D-53BD40E83073}" destId="{2AE31E10-9998-4060-8C70-E574D4BC3191}" srcOrd="0" destOrd="0" presId="urn:microsoft.com/office/officeart/2016/7/layout/HorizontalActionList"/>
    <dgm:cxn modelId="{D2A2F15B-89D6-4828-9F86-4EBEF311427F}" type="presParOf" srcId="{2AE31E10-9998-4060-8C70-E574D4BC3191}" destId="{2E7F9FCF-2F33-4651-BF6B-D6A717CA1435}" srcOrd="0" destOrd="0" presId="urn:microsoft.com/office/officeart/2016/7/layout/HorizontalActionList"/>
    <dgm:cxn modelId="{27FCCB3B-BE07-400E-9C1E-D1631CC5EE3A}" type="presParOf" srcId="{2AE31E10-9998-4060-8C70-E574D4BC3191}" destId="{AA395754-20F2-406B-A0F8-323590B9370A}" srcOrd="1" destOrd="0" presId="urn:microsoft.com/office/officeart/2016/7/layout/HorizontalActionList"/>
    <dgm:cxn modelId="{BB34F7F4-ECB9-4208-87B7-BEBCAEAAB68D}" type="presParOf" srcId="{DB429F59-B165-4A5B-8E7D-53BD40E83073}" destId="{EB2FF980-FB55-4225-9120-8DB26C78EF12}" srcOrd="1" destOrd="0" presId="urn:microsoft.com/office/officeart/2016/7/layout/HorizontalActionList"/>
    <dgm:cxn modelId="{06AF89F8-4A2A-4137-B360-EC5266E3175A}" type="presParOf" srcId="{DB429F59-B165-4A5B-8E7D-53BD40E83073}" destId="{3EDE2EDA-9815-4847-8914-0B1DC6D54F7C}" srcOrd="2" destOrd="0" presId="urn:microsoft.com/office/officeart/2016/7/layout/HorizontalActionList"/>
    <dgm:cxn modelId="{114A7632-2A0E-46F1-8562-E819AB9DCDBF}" type="presParOf" srcId="{3EDE2EDA-9815-4847-8914-0B1DC6D54F7C}" destId="{A2E12826-27CF-437C-ABF4-9E660D88F9B5}" srcOrd="0" destOrd="0" presId="urn:microsoft.com/office/officeart/2016/7/layout/HorizontalActionList"/>
    <dgm:cxn modelId="{67577482-4A00-4C06-93A7-65884A1526A3}" type="presParOf" srcId="{3EDE2EDA-9815-4847-8914-0B1DC6D54F7C}" destId="{0BC33ECD-6EFF-4D81-8787-5CEA3582FAF1}" srcOrd="1" destOrd="0" presId="urn:microsoft.com/office/officeart/2016/7/layout/HorizontalActionList"/>
    <dgm:cxn modelId="{24587005-7605-404D-B577-693E7504599A}" type="presParOf" srcId="{DB429F59-B165-4A5B-8E7D-53BD40E83073}" destId="{1AC07386-638A-4650-B6B3-7C4E17F63738}" srcOrd="3" destOrd="0" presId="urn:microsoft.com/office/officeart/2016/7/layout/HorizontalActionList"/>
    <dgm:cxn modelId="{B3542065-0160-445E-AF57-A7EFE81FA1A6}" type="presParOf" srcId="{DB429F59-B165-4A5B-8E7D-53BD40E83073}" destId="{AD4D9D70-9E65-4395-A58D-9012E708829A}" srcOrd="4" destOrd="0" presId="urn:microsoft.com/office/officeart/2016/7/layout/HorizontalActionList"/>
    <dgm:cxn modelId="{83A26073-C281-4365-9E23-65CD52783DC5}" type="presParOf" srcId="{AD4D9D70-9E65-4395-A58D-9012E708829A}" destId="{8898AD1A-959F-4498-B715-66CC3E5B12F6}" srcOrd="0" destOrd="0" presId="urn:microsoft.com/office/officeart/2016/7/layout/HorizontalActionList"/>
    <dgm:cxn modelId="{083AC215-4A56-468C-BC40-12C8B1350523}" type="presParOf" srcId="{AD4D9D70-9E65-4395-A58D-9012E708829A}" destId="{F685E4D8-6B5A-4E55-9E9F-B043D6D6840A}" srcOrd="1" destOrd="0" presId="urn:microsoft.com/office/officeart/2016/7/layout/HorizontalActionList"/>
    <dgm:cxn modelId="{923B91AA-BEE4-402C-BF46-3CE2A524EB03}" type="presParOf" srcId="{DB429F59-B165-4A5B-8E7D-53BD40E83073}" destId="{3365CC8F-6B41-4E80-8F2D-D1AFC706EB0F}" srcOrd="5" destOrd="0" presId="urn:microsoft.com/office/officeart/2016/7/layout/HorizontalActionList"/>
    <dgm:cxn modelId="{A5F19126-EFB3-48A5-822F-989CEBF64A33}" type="presParOf" srcId="{DB429F59-B165-4A5B-8E7D-53BD40E83073}" destId="{C0127DEA-ABA2-4043-962E-A8C04964C33E}" srcOrd="6" destOrd="0" presId="urn:microsoft.com/office/officeart/2016/7/layout/HorizontalActionList"/>
    <dgm:cxn modelId="{6FA1F8BF-1912-47E1-9C52-6FA341488F47}" type="presParOf" srcId="{C0127DEA-ABA2-4043-962E-A8C04964C33E}" destId="{EF758C3E-1DF8-40EA-A133-06D47E52A2E0}" srcOrd="0" destOrd="0" presId="urn:microsoft.com/office/officeart/2016/7/layout/HorizontalActionList"/>
    <dgm:cxn modelId="{27D2E688-08BC-4B58-B3A2-984DEF1DB41E}" type="presParOf" srcId="{C0127DEA-ABA2-4043-962E-A8C04964C33E}" destId="{0D831B14-C133-416D-B992-65D566CC42A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EE7F-6C5E-4321-A2F1-DF69650CFE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E8877C-FD56-4155-B022-88762CD49F3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Carteles</a:t>
          </a:r>
          <a:endParaRPr lang="es-es" sz="1400" dirty="0">
            <a:latin typeface="Arial"/>
            <a:cs typeface="Arial"/>
          </a:endParaRPr>
        </a:p>
      </dgm:t>
    </dgm:pt>
    <dgm:pt modelId="{3DF2268D-C171-4AEC-9BB8-CECA12B882BD}" type="parTrans" cxnId="{15ED302D-8205-409D-92EC-92062CD13338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6769F-9143-4256-9B08-900C9E71AE56}" type="sibTrans" cxnId="{15ED302D-8205-409D-92EC-92062CD13338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5505-186D-4994-AC06-71E7F2B3855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Tarjetas para la cartera</a:t>
          </a:r>
          <a:endParaRPr lang="es-es" sz="1400" dirty="0">
            <a:latin typeface="Arial"/>
            <a:cs typeface="Arial"/>
          </a:endParaRPr>
        </a:p>
      </dgm:t>
    </dgm:pt>
    <dgm:pt modelId="{4A9D6ABB-2249-457C-91E9-6CB60517FF21}" type="parTrans" cxnId="{9BD6A68F-EFE4-4429-82B4-8176EAC5121E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79BC-8BE3-4864-A158-7B7A812593C8}" type="sibTrans" cxnId="{9BD6A68F-EFE4-4429-82B4-8176EAC5121E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5478-E8E5-4CB2-A2A1-CD71ED300DC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Folletos</a:t>
          </a:r>
          <a:endParaRPr lang="es-es" sz="1400" dirty="0">
            <a:latin typeface="Arial"/>
            <a:cs typeface="Arial"/>
          </a:endParaRPr>
        </a:p>
      </dgm:t>
    </dgm:pt>
    <dgm:pt modelId="{61665A66-CF10-443B-8E07-6E274CE3019A}" type="parTrans" cxnId="{11DCE6E8-328A-4A38-81F2-2528D74EE5A3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3082-4063-4620-BD98-4215DAB75DE1}" type="sibTrans" cxnId="{11DCE6E8-328A-4A38-81F2-2528D74EE5A3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6A339-D2F7-4ED4-A7F2-824E1724CE9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Correos electrónicos y artículos en la red interna</a:t>
          </a:r>
          <a:endParaRPr lang="es-es" sz="1400" dirty="0">
            <a:latin typeface="Arial"/>
            <a:cs typeface="Arial"/>
          </a:endParaRPr>
        </a:p>
      </dgm:t>
    </dgm:pt>
    <dgm:pt modelId="{DE7C5003-0994-4976-BA71-6DC4EA8A4E06}" type="parTrans" cxnId="{C66756E0-5371-4B3B-903D-1641E024CD73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18258-DFF2-49B3-8CE4-762020BC9D2A}" type="sibTrans" cxnId="{C66756E0-5371-4B3B-903D-1641E024CD73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780B5-698E-4783-8A6C-04224B06093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b="0" i="0" u="none" baseline="0" dirty="0">
              <a:latin typeface="Arial"/>
              <a:ea typeface="Arial"/>
              <a:cs typeface="Arial"/>
              <a:sym typeface="Arial"/>
            </a:rPr>
            <a:t>Listas de verificación</a:t>
          </a:r>
          <a:endParaRPr lang="es-es" sz="1400" dirty="0">
            <a:latin typeface="Arial"/>
            <a:cs typeface="Arial"/>
          </a:endParaRPr>
        </a:p>
      </dgm:t>
    </dgm:pt>
    <dgm:pt modelId="{6DAC5EBC-4125-4B4B-86AD-43706D781A70}" type="parTrans" cxnId="{7B17A7E5-B736-4E7A-893E-06C56D7827D0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9F96C-3824-4F80-AEA0-F1063988BEFD}" type="sibTrans" cxnId="{7B17A7E5-B736-4E7A-893E-06C56D7827D0}">
      <dgm:prSet/>
      <dgm:spPr/>
      <dgm:t>
        <a:bodyPr/>
        <a:lstStyle/>
        <a:p>
          <a:endParaRPr lang="es-e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03D67-5E95-4993-BFED-4A7DE35C319F}" type="pres">
      <dgm:prSet presAssocID="{6AF1EE7F-6C5E-4321-A2F1-DF69650CFEB8}" presName="root" presStyleCnt="0">
        <dgm:presLayoutVars>
          <dgm:dir/>
          <dgm:resizeHandles val="exact"/>
        </dgm:presLayoutVars>
      </dgm:prSet>
      <dgm:spPr/>
    </dgm:pt>
    <dgm:pt modelId="{961015C4-C4D1-4140-8F37-60027B9D62DE}" type="pres">
      <dgm:prSet presAssocID="{A0E8877C-FD56-4155-B022-88762CD49F30}" presName="compNode" presStyleCnt="0"/>
      <dgm:spPr/>
    </dgm:pt>
    <dgm:pt modelId="{60F0CDCB-320F-4B25-97D1-E217901E41A3}" type="pres">
      <dgm:prSet presAssocID="{A0E8877C-FD56-4155-B022-88762CD49F30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02E1F79-DB9C-42F7-9255-546020447FEF}" type="pres">
      <dgm:prSet presAssocID="{A0E8877C-FD56-4155-B022-88762CD49F30}" presName="spaceRect" presStyleCnt="0"/>
      <dgm:spPr/>
    </dgm:pt>
    <dgm:pt modelId="{B2CD3117-10E1-4E39-8D92-42ED5EDBD76B}" type="pres">
      <dgm:prSet presAssocID="{A0E8877C-FD56-4155-B022-88762CD49F30}" presName="textRect" presStyleLbl="revTx" presStyleIdx="0" presStyleCnt="5">
        <dgm:presLayoutVars>
          <dgm:chMax val="1"/>
          <dgm:chPref val="1"/>
        </dgm:presLayoutVars>
      </dgm:prSet>
      <dgm:spPr/>
    </dgm:pt>
    <dgm:pt modelId="{487F019E-E63F-4F8D-8002-6C0FC283068E}" type="pres">
      <dgm:prSet presAssocID="{9176769F-9143-4256-9B08-900C9E71AE56}" presName="sibTrans" presStyleCnt="0"/>
      <dgm:spPr/>
    </dgm:pt>
    <dgm:pt modelId="{08DCD220-B9E3-4BFD-9C38-AEB1EF12C459}" type="pres">
      <dgm:prSet presAssocID="{7E2A5505-186D-4994-AC06-71E7F2B38557}" presName="compNode" presStyleCnt="0"/>
      <dgm:spPr/>
    </dgm:pt>
    <dgm:pt modelId="{75DD4905-998A-46CB-8989-378E8013409B}" type="pres">
      <dgm:prSet presAssocID="{7E2A5505-186D-4994-AC06-71E7F2B38557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E8B7ECC-91DB-4599-80D2-46933B40D518}" type="pres">
      <dgm:prSet presAssocID="{7E2A5505-186D-4994-AC06-71E7F2B38557}" presName="spaceRect" presStyleCnt="0"/>
      <dgm:spPr/>
    </dgm:pt>
    <dgm:pt modelId="{50DE8FB2-E923-454F-B819-648A93E24E1D}" type="pres">
      <dgm:prSet presAssocID="{7E2A5505-186D-4994-AC06-71E7F2B38557}" presName="textRect" presStyleLbl="revTx" presStyleIdx="1" presStyleCnt="5" custScaleX="146272">
        <dgm:presLayoutVars>
          <dgm:chMax val="1"/>
          <dgm:chPref val="1"/>
        </dgm:presLayoutVars>
      </dgm:prSet>
      <dgm:spPr/>
    </dgm:pt>
    <dgm:pt modelId="{4B06D727-F9D8-400F-BDB6-7F0846494E8C}" type="pres">
      <dgm:prSet presAssocID="{9F0779BC-8BE3-4864-A158-7B7A812593C8}" presName="sibTrans" presStyleCnt="0"/>
      <dgm:spPr/>
    </dgm:pt>
    <dgm:pt modelId="{ECCAB3BB-ACBB-4B6D-B48D-0202A661385A}" type="pres">
      <dgm:prSet presAssocID="{503C5478-E8E5-4CB2-A2A1-CD71ED300DCB}" presName="compNode" presStyleCnt="0"/>
      <dgm:spPr/>
    </dgm:pt>
    <dgm:pt modelId="{95C98436-552B-46D1-894E-7469EB6135C0}" type="pres">
      <dgm:prSet presAssocID="{503C5478-E8E5-4CB2-A2A1-CD71ED300DCB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1B4F63B-A047-4007-B41F-30D17D9ED098}" type="pres">
      <dgm:prSet presAssocID="{503C5478-E8E5-4CB2-A2A1-CD71ED300DCB}" presName="spaceRect" presStyleCnt="0"/>
      <dgm:spPr/>
    </dgm:pt>
    <dgm:pt modelId="{002F600A-D1F0-4770-8307-C7BB596A22BF}" type="pres">
      <dgm:prSet presAssocID="{503C5478-E8E5-4CB2-A2A1-CD71ED300DCB}" presName="textRect" presStyleLbl="revTx" presStyleIdx="2" presStyleCnt="5">
        <dgm:presLayoutVars>
          <dgm:chMax val="1"/>
          <dgm:chPref val="1"/>
        </dgm:presLayoutVars>
      </dgm:prSet>
      <dgm:spPr/>
    </dgm:pt>
    <dgm:pt modelId="{5E9B7627-D63C-49E9-BD2D-45B07A8DB9F3}" type="pres">
      <dgm:prSet presAssocID="{46783082-4063-4620-BD98-4215DAB75DE1}" presName="sibTrans" presStyleCnt="0"/>
      <dgm:spPr/>
    </dgm:pt>
    <dgm:pt modelId="{5C58E4D5-D026-4381-A1E0-6F906C1ED45C}" type="pres">
      <dgm:prSet presAssocID="{9526A339-D2F7-4ED4-A7F2-824E1724CE90}" presName="compNode" presStyleCnt="0"/>
      <dgm:spPr/>
    </dgm:pt>
    <dgm:pt modelId="{3BE58A20-2721-44ED-8EB0-7F8CB7DFBE22}" type="pres">
      <dgm:prSet presAssocID="{9526A339-D2F7-4ED4-A7F2-824E1724CE90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0BD6E00-40AF-4ED1-ACE8-3F19D1284423}" type="pres">
      <dgm:prSet presAssocID="{9526A339-D2F7-4ED4-A7F2-824E1724CE90}" presName="spaceRect" presStyleCnt="0"/>
      <dgm:spPr/>
    </dgm:pt>
    <dgm:pt modelId="{7B484B9A-0763-4235-A965-1BE17CE54499}" type="pres">
      <dgm:prSet presAssocID="{9526A339-D2F7-4ED4-A7F2-824E1724CE90}" presName="textRect" presStyleLbl="revTx" presStyleIdx="3" presStyleCnt="5" custScaleY="160603">
        <dgm:presLayoutVars>
          <dgm:chMax val="1"/>
          <dgm:chPref val="1"/>
        </dgm:presLayoutVars>
      </dgm:prSet>
      <dgm:spPr/>
    </dgm:pt>
    <dgm:pt modelId="{B8B6B091-5989-4AB4-8E75-65C772AB2310}" type="pres">
      <dgm:prSet presAssocID="{E5618258-DFF2-49B3-8CE4-762020BC9D2A}" presName="sibTrans" presStyleCnt="0"/>
      <dgm:spPr/>
    </dgm:pt>
    <dgm:pt modelId="{1B93234C-D2AD-489B-877C-A42BB9B67C49}" type="pres">
      <dgm:prSet presAssocID="{08B780B5-698E-4783-8A6C-04224B060932}" presName="compNode" presStyleCnt="0"/>
      <dgm:spPr/>
    </dgm:pt>
    <dgm:pt modelId="{5B893AC0-3965-4778-BC55-959D685BD8F8}" type="pres">
      <dgm:prSet presAssocID="{08B780B5-698E-4783-8A6C-04224B06093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C9F857-81B5-4CC3-ADAB-0555BBA38282}" type="pres">
      <dgm:prSet presAssocID="{08B780B5-698E-4783-8A6C-04224B060932}" presName="spaceRect" presStyleCnt="0"/>
      <dgm:spPr/>
    </dgm:pt>
    <dgm:pt modelId="{98EEF68C-0650-471A-9273-8F89E542E618}" type="pres">
      <dgm:prSet presAssocID="{08B780B5-698E-4783-8A6C-04224B0609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07971A-7735-49B6-9957-6275E9F98954}" type="presOf" srcId="{6AF1EE7F-6C5E-4321-A2F1-DF69650CFEB8}" destId="{81303D67-5E95-4993-BFED-4A7DE35C319F}" srcOrd="0" destOrd="0" presId="urn:microsoft.com/office/officeart/2018/2/layout/IconLabelList"/>
    <dgm:cxn modelId="{B3292C24-3B45-40CC-A790-7109FA8E9E3C}" type="presOf" srcId="{A0E8877C-FD56-4155-B022-88762CD49F30}" destId="{B2CD3117-10E1-4E39-8D92-42ED5EDBD76B}" srcOrd="0" destOrd="0" presId="urn:microsoft.com/office/officeart/2018/2/layout/IconLabelList"/>
    <dgm:cxn modelId="{15ED302D-8205-409D-92EC-92062CD13338}" srcId="{6AF1EE7F-6C5E-4321-A2F1-DF69650CFEB8}" destId="{A0E8877C-FD56-4155-B022-88762CD49F30}" srcOrd="0" destOrd="0" parTransId="{3DF2268D-C171-4AEC-9BB8-CECA12B882BD}" sibTransId="{9176769F-9143-4256-9B08-900C9E71AE56}"/>
    <dgm:cxn modelId="{B8C6FA78-0936-4956-A813-2AC0866BB2C7}" type="presOf" srcId="{503C5478-E8E5-4CB2-A2A1-CD71ED300DCB}" destId="{002F600A-D1F0-4770-8307-C7BB596A22BF}" srcOrd="0" destOrd="0" presId="urn:microsoft.com/office/officeart/2018/2/layout/IconLabelList"/>
    <dgm:cxn modelId="{9BD6A68F-EFE4-4429-82B4-8176EAC5121E}" srcId="{6AF1EE7F-6C5E-4321-A2F1-DF69650CFEB8}" destId="{7E2A5505-186D-4994-AC06-71E7F2B38557}" srcOrd="1" destOrd="0" parTransId="{4A9D6ABB-2249-457C-91E9-6CB60517FF21}" sibTransId="{9F0779BC-8BE3-4864-A158-7B7A812593C8}"/>
    <dgm:cxn modelId="{A2E32995-1C79-4D66-8124-670A2D6DB524}" type="presOf" srcId="{08B780B5-698E-4783-8A6C-04224B060932}" destId="{98EEF68C-0650-471A-9273-8F89E542E618}" srcOrd="0" destOrd="0" presId="urn:microsoft.com/office/officeart/2018/2/layout/IconLabelList"/>
    <dgm:cxn modelId="{3C0A0CD8-DC61-4951-BB75-F40D1029B889}" type="presOf" srcId="{7E2A5505-186D-4994-AC06-71E7F2B38557}" destId="{50DE8FB2-E923-454F-B819-648A93E24E1D}" srcOrd="0" destOrd="0" presId="urn:microsoft.com/office/officeart/2018/2/layout/IconLabelList"/>
    <dgm:cxn modelId="{C66756E0-5371-4B3B-903D-1641E024CD73}" srcId="{6AF1EE7F-6C5E-4321-A2F1-DF69650CFEB8}" destId="{9526A339-D2F7-4ED4-A7F2-824E1724CE90}" srcOrd="3" destOrd="0" parTransId="{DE7C5003-0994-4976-BA71-6DC4EA8A4E06}" sibTransId="{E5618258-DFF2-49B3-8CE4-762020BC9D2A}"/>
    <dgm:cxn modelId="{763C6EE2-F31C-4EEE-A32D-D773D04B9E3C}" type="presOf" srcId="{9526A339-D2F7-4ED4-A7F2-824E1724CE90}" destId="{7B484B9A-0763-4235-A965-1BE17CE54499}" srcOrd="0" destOrd="0" presId="urn:microsoft.com/office/officeart/2018/2/layout/IconLabelList"/>
    <dgm:cxn modelId="{7B17A7E5-B736-4E7A-893E-06C56D7827D0}" srcId="{6AF1EE7F-6C5E-4321-A2F1-DF69650CFEB8}" destId="{08B780B5-698E-4783-8A6C-04224B060932}" srcOrd="4" destOrd="0" parTransId="{6DAC5EBC-4125-4B4B-86AD-43706D781A70}" sibTransId="{8A79F96C-3824-4F80-AEA0-F1063988BEFD}"/>
    <dgm:cxn modelId="{11DCE6E8-328A-4A38-81F2-2528D74EE5A3}" srcId="{6AF1EE7F-6C5E-4321-A2F1-DF69650CFEB8}" destId="{503C5478-E8E5-4CB2-A2A1-CD71ED300DCB}" srcOrd="2" destOrd="0" parTransId="{61665A66-CF10-443B-8E07-6E274CE3019A}" sibTransId="{46783082-4063-4620-BD98-4215DAB75DE1}"/>
    <dgm:cxn modelId="{AC953C96-6E54-4EF6-9120-61C8A9991883}" type="presParOf" srcId="{81303D67-5E95-4993-BFED-4A7DE35C319F}" destId="{961015C4-C4D1-4140-8F37-60027B9D62DE}" srcOrd="0" destOrd="0" presId="urn:microsoft.com/office/officeart/2018/2/layout/IconLabelList"/>
    <dgm:cxn modelId="{B0EB8FD5-52EF-4326-A2B7-94E2CE98E380}" type="presParOf" srcId="{961015C4-C4D1-4140-8F37-60027B9D62DE}" destId="{60F0CDCB-320F-4B25-97D1-E217901E41A3}" srcOrd="0" destOrd="0" presId="urn:microsoft.com/office/officeart/2018/2/layout/IconLabelList"/>
    <dgm:cxn modelId="{8EE74F37-11E7-4321-83E1-5BB8CA7DEBC8}" type="presParOf" srcId="{961015C4-C4D1-4140-8F37-60027B9D62DE}" destId="{202E1F79-DB9C-42F7-9255-546020447FEF}" srcOrd="1" destOrd="0" presId="urn:microsoft.com/office/officeart/2018/2/layout/IconLabelList"/>
    <dgm:cxn modelId="{95B48D20-F1BE-4044-B537-1E951A9C9937}" type="presParOf" srcId="{961015C4-C4D1-4140-8F37-60027B9D62DE}" destId="{B2CD3117-10E1-4E39-8D92-42ED5EDBD76B}" srcOrd="2" destOrd="0" presId="urn:microsoft.com/office/officeart/2018/2/layout/IconLabelList"/>
    <dgm:cxn modelId="{DB5DB351-C68E-4093-BE38-F74B90E3546D}" type="presParOf" srcId="{81303D67-5E95-4993-BFED-4A7DE35C319F}" destId="{487F019E-E63F-4F8D-8002-6C0FC283068E}" srcOrd="1" destOrd="0" presId="urn:microsoft.com/office/officeart/2018/2/layout/IconLabelList"/>
    <dgm:cxn modelId="{25827191-F4B6-4A6B-975B-84EAF1C8CDA9}" type="presParOf" srcId="{81303D67-5E95-4993-BFED-4A7DE35C319F}" destId="{08DCD220-B9E3-4BFD-9C38-AEB1EF12C459}" srcOrd="2" destOrd="0" presId="urn:microsoft.com/office/officeart/2018/2/layout/IconLabelList"/>
    <dgm:cxn modelId="{4CD5A835-3C33-4720-88DC-41E0130FB974}" type="presParOf" srcId="{08DCD220-B9E3-4BFD-9C38-AEB1EF12C459}" destId="{75DD4905-998A-46CB-8989-378E8013409B}" srcOrd="0" destOrd="0" presId="urn:microsoft.com/office/officeart/2018/2/layout/IconLabelList"/>
    <dgm:cxn modelId="{BC42707E-A080-401A-AA6E-BF8438DD2047}" type="presParOf" srcId="{08DCD220-B9E3-4BFD-9C38-AEB1EF12C459}" destId="{EE8B7ECC-91DB-4599-80D2-46933B40D518}" srcOrd="1" destOrd="0" presId="urn:microsoft.com/office/officeart/2018/2/layout/IconLabelList"/>
    <dgm:cxn modelId="{2FB7C87E-32B4-4448-B575-0D7FB54CAC95}" type="presParOf" srcId="{08DCD220-B9E3-4BFD-9C38-AEB1EF12C459}" destId="{50DE8FB2-E923-454F-B819-648A93E24E1D}" srcOrd="2" destOrd="0" presId="urn:microsoft.com/office/officeart/2018/2/layout/IconLabelList"/>
    <dgm:cxn modelId="{97A7DEE3-A2B0-491A-ACFE-D5052D0FE05E}" type="presParOf" srcId="{81303D67-5E95-4993-BFED-4A7DE35C319F}" destId="{4B06D727-F9D8-400F-BDB6-7F0846494E8C}" srcOrd="3" destOrd="0" presId="urn:microsoft.com/office/officeart/2018/2/layout/IconLabelList"/>
    <dgm:cxn modelId="{BA626FD5-0E7F-4348-8F36-84E994049E7A}" type="presParOf" srcId="{81303D67-5E95-4993-BFED-4A7DE35C319F}" destId="{ECCAB3BB-ACBB-4B6D-B48D-0202A661385A}" srcOrd="4" destOrd="0" presId="urn:microsoft.com/office/officeart/2018/2/layout/IconLabelList"/>
    <dgm:cxn modelId="{FDFE15D9-A9CF-4892-B837-5BC5AFD43BF1}" type="presParOf" srcId="{ECCAB3BB-ACBB-4B6D-B48D-0202A661385A}" destId="{95C98436-552B-46D1-894E-7469EB6135C0}" srcOrd="0" destOrd="0" presId="urn:microsoft.com/office/officeart/2018/2/layout/IconLabelList"/>
    <dgm:cxn modelId="{388890C6-60FC-4EC9-972E-ECA177547806}" type="presParOf" srcId="{ECCAB3BB-ACBB-4B6D-B48D-0202A661385A}" destId="{C1B4F63B-A047-4007-B41F-30D17D9ED098}" srcOrd="1" destOrd="0" presId="urn:microsoft.com/office/officeart/2018/2/layout/IconLabelList"/>
    <dgm:cxn modelId="{AB86A98B-4D46-448F-8855-862A05BDEDDE}" type="presParOf" srcId="{ECCAB3BB-ACBB-4B6D-B48D-0202A661385A}" destId="{002F600A-D1F0-4770-8307-C7BB596A22BF}" srcOrd="2" destOrd="0" presId="urn:microsoft.com/office/officeart/2018/2/layout/IconLabelList"/>
    <dgm:cxn modelId="{542CB0E7-DD06-4AC7-8BFA-F859A94893B3}" type="presParOf" srcId="{81303D67-5E95-4993-BFED-4A7DE35C319F}" destId="{5E9B7627-D63C-49E9-BD2D-45B07A8DB9F3}" srcOrd="5" destOrd="0" presId="urn:microsoft.com/office/officeart/2018/2/layout/IconLabelList"/>
    <dgm:cxn modelId="{DF3156FA-46A7-4082-AD2F-0299E52E10D2}" type="presParOf" srcId="{81303D67-5E95-4993-BFED-4A7DE35C319F}" destId="{5C58E4D5-D026-4381-A1E0-6F906C1ED45C}" srcOrd="6" destOrd="0" presId="urn:microsoft.com/office/officeart/2018/2/layout/IconLabelList"/>
    <dgm:cxn modelId="{2CAA04E0-81A4-4175-A778-2BA931B0B895}" type="presParOf" srcId="{5C58E4D5-D026-4381-A1E0-6F906C1ED45C}" destId="{3BE58A20-2721-44ED-8EB0-7F8CB7DFBE22}" srcOrd="0" destOrd="0" presId="urn:microsoft.com/office/officeart/2018/2/layout/IconLabelList"/>
    <dgm:cxn modelId="{E3E3BA39-A85C-4908-A923-09D13251B65F}" type="presParOf" srcId="{5C58E4D5-D026-4381-A1E0-6F906C1ED45C}" destId="{50BD6E00-40AF-4ED1-ACE8-3F19D1284423}" srcOrd="1" destOrd="0" presId="urn:microsoft.com/office/officeart/2018/2/layout/IconLabelList"/>
    <dgm:cxn modelId="{22A2C19B-FF43-4799-A5A8-75B34DFA1FC8}" type="presParOf" srcId="{5C58E4D5-D026-4381-A1E0-6F906C1ED45C}" destId="{7B484B9A-0763-4235-A965-1BE17CE54499}" srcOrd="2" destOrd="0" presId="urn:microsoft.com/office/officeart/2018/2/layout/IconLabelList"/>
    <dgm:cxn modelId="{81CB38E9-820E-4FBF-BC93-1BD8077F5669}" type="presParOf" srcId="{81303D67-5E95-4993-BFED-4A7DE35C319F}" destId="{B8B6B091-5989-4AB4-8E75-65C772AB2310}" srcOrd="7" destOrd="0" presId="urn:microsoft.com/office/officeart/2018/2/layout/IconLabelList"/>
    <dgm:cxn modelId="{57DF8D1D-22B7-40DD-893E-CA570C92C08A}" type="presParOf" srcId="{81303D67-5E95-4993-BFED-4A7DE35C319F}" destId="{1B93234C-D2AD-489B-877C-A42BB9B67C49}" srcOrd="8" destOrd="0" presId="urn:microsoft.com/office/officeart/2018/2/layout/IconLabelList"/>
    <dgm:cxn modelId="{03FA8EF5-A6D7-4C74-90AD-6536B9057326}" type="presParOf" srcId="{1B93234C-D2AD-489B-877C-A42BB9B67C49}" destId="{5B893AC0-3965-4778-BC55-959D685BD8F8}" srcOrd="0" destOrd="0" presId="urn:microsoft.com/office/officeart/2018/2/layout/IconLabelList"/>
    <dgm:cxn modelId="{C243F43F-C14A-48AD-A913-879315F687FD}" type="presParOf" srcId="{1B93234C-D2AD-489B-877C-A42BB9B67C49}" destId="{09C9F857-81B5-4CC3-ADAB-0555BBA38282}" srcOrd="1" destOrd="0" presId="urn:microsoft.com/office/officeart/2018/2/layout/IconLabelList"/>
    <dgm:cxn modelId="{695F9229-5FD7-4FB5-BD47-0857D3803011}" type="presParOf" srcId="{1B93234C-D2AD-489B-877C-A42BB9B67C49}" destId="{98EEF68C-0650-471A-9273-8F89E542E6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9FCF-2F33-4651-BF6B-D6A717CA1435}">
      <dsp:nvSpPr>
        <dsp:cNvPr id="0" name=""/>
        <dsp:cNvSpPr/>
      </dsp:nvSpPr>
      <dsp:spPr>
        <a:xfrm>
          <a:off x="4017" y="489295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Seguir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7" y="489295"/>
        <a:ext cx="1940904" cy="582271"/>
      </dsp:txXfrm>
    </dsp:sp>
    <dsp:sp modelId="{AA395754-20F2-406B-A0F8-323590B9370A}">
      <dsp:nvSpPr>
        <dsp:cNvPr id="0" name=""/>
        <dsp:cNvSpPr/>
      </dsp:nvSpPr>
      <dsp:spPr>
        <a:xfrm>
          <a:off x="4017" y="1071566"/>
          <a:ext cx="1940904" cy="1868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Sigue las políticas y procedimientos de seguridad: están ahí para protegerte a ti y a tu organización.</a:t>
          </a:r>
          <a:endParaRPr lang="en-US" sz="1400" kern="1200" dirty="0">
            <a:latin typeface="Arial"/>
            <a:cs typeface="Arial"/>
          </a:endParaRPr>
        </a:p>
      </dsp:txBody>
      <dsp:txXfrm>
        <a:off x="4017" y="1071566"/>
        <a:ext cx="1940904" cy="1868127"/>
      </dsp:txXfrm>
    </dsp:sp>
    <dsp:sp modelId="{A2E12826-27CF-437C-ABF4-9E660D88F9B5}">
      <dsp:nvSpPr>
        <dsp:cNvPr id="0" name=""/>
        <dsp:cNvSpPr/>
      </dsp:nvSpPr>
      <dsp:spPr>
        <a:xfrm>
          <a:off x="2052816" y="489295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Dar parte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2816" y="489295"/>
        <a:ext cx="1940904" cy="582271"/>
      </dsp:txXfrm>
    </dsp:sp>
    <dsp:sp modelId="{0BC33ECD-6EFF-4D81-8787-5CEA3582FAF1}">
      <dsp:nvSpPr>
        <dsp:cNvPr id="0" name=""/>
        <dsp:cNvSpPr/>
      </dsp:nvSpPr>
      <dsp:spPr>
        <a:xfrm>
          <a:off x="2052816" y="1071566"/>
          <a:ext cx="1940904" cy="1868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Da parte de todo lo que resulte inusual o sospechoso utilizando los canales de información de tu entorno.</a:t>
          </a:r>
          <a:endParaRPr lang="en-US" sz="1400" kern="1200" dirty="0">
            <a:latin typeface="Arial"/>
            <a:cs typeface="Arial"/>
          </a:endParaRPr>
        </a:p>
      </dsp:txBody>
      <dsp:txXfrm>
        <a:off x="2052816" y="1071566"/>
        <a:ext cx="1940904" cy="1868127"/>
      </dsp:txXfrm>
    </dsp:sp>
    <dsp:sp modelId="{8898AD1A-959F-4498-B715-66CC3E5B12F6}">
      <dsp:nvSpPr>
        <dsp:cNvPr id="0" name=""/>
        <dsp:cNvSpPr/>
      </dsp:nvSpPr>
      <dsp:spPr>
        <a:xfrm>
          <a:off x="4101616" y="489295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Proporcionar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616" y="489295"/>
        <a:ext cx="1940904" cy="582271"/>
      </dsp:txXfrm>
    </dsp:sp>
    <dsp:sp modelId="{F685E4D8-6B5A-4E55-9E9F-B043D6D6840A}">
      <dsp:nvSpPr>
        <dsp:cNvPr id="0" name=""/>
        <dsp:cNvSpPr/>
      </dsp:nvSpPr>
      <dsp:spPr>
        <a:xfrm>
          <a:off x="4101616" y="1071566"/>
          <a:ext cx="1940904" cy="1868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Ofrece tus opiniones respecto a cómo y en qué aspectos podemos mejorar la seguridad: queremos saber lo que piensas.</a:t>
          </a:r>
          <a:endParaRPr lang="en-US" sz="1400" kern="1200" dirty="0">
            <a:latin typeface="Arial"/>
            <a:cs typeface="Arial"/>
          </a:endParaRPr>
        </a:p>
      </dsp:txBody>
      <dsp:txXfrm>
        <a:off x="4101616" y="1071566"/>
        <a:ext cx="1940904" cy="1868127"/>
      </dsp:txXfrm>
    </dsp:sp>
    <dsp:sp modelId="{EF758C3E-1DF8-40EA-A133-06D47E52A2E0}">
      <dsp:nvSpPr>
        <dsp:cNvPr id="0" name=""/>
        <dsp:cNvSpPr/>
      </dsp:nvSpPr>
      <dsp:spPr>
        <a:xfrm>
          <a:off x="6150415" y="489295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Dar ejemplo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0415" y="489295"/>
        <a:ext cx="1940904" cy="582271"/>
      </dsp:txXfrm>
    </dsp:sp>
    <dsp:sp modelId="{0D831B14-C133-416D-B992-65D566CC42AD}">
      <dsp:nvSpPr>
        <dsp:cNvPr id="0" name=""/>
        <dsp:cNvSpPr/>
      </dsp:nvSpPr>
      <dsp:spPr>
        <a:xfrm>
          <a:off x="6150415" y="1071566"/>
          <a:ext cx="1940904" cy="1868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Da ejemplo y muestra comportamientos de seguridad positivos. </a:t>
          </a:r>
          <a:endParaRPr lang="en-US" sz="1400" kern="1200" dirty="0">
            <a:latin typeface="Arial"/>
            <a:cs typeface="Arial"/>
          </a:endParaRPr>
        </a:p>
      </dsp:txBody>
      <dsp:txXfrm>
        <a:off x="6150415" y="1071566"/>
        <a:ext cx="1940904" cy="1868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DCB-320F-4B25-97D1-E217901E41A3}">
      <dsp:nvSpPr>
        <dsp:cNvPr id="0" name=""/>
        <dsp:cNvSpPr/>
      </dsp:nvSpPr>
      <dsp:spPr>
        <a:xfrm>
          <a:off x="408415" y="640561"/>
          <a:ext cx="664453" cy="66445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D3117-10E1-4E39-8D92-42ED5EDBD76B}">
      <dsp:nvSpPr>
        <dsp:cNvPr id="0" name=""/>
        <dsp:cNvSpPr/>
      </dsp:nvSpPr>
      <dsp:spPr>
        <a:xfrm>
          <a:off x="2360" y="1526549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Carteles</a:t>
          </a:r>
          <a:endParaRPr lang="es-es" sz="1400" kern="1200" dirty="0">
            <a:latin typeface="Arial"/>
            <a:cs typeface="Arial"/>
          </a:endParaRPr>
        </a:p>
      </dsp:txBody>
      <dsp:txXfrm>
        <a:off x="2360" y="1526549"/>
        <a:ext cx="1476562" cy="590625"/>
      </dsp:txXfrm>
    </dsp:sp>
    <dsp:sp modelId="{75DD4905-998A-46CB-8989-378E8013409B}">
      <dsp:nvSpPr>
        <dsp:cNvPr id="0" name=""/>
        <dsp:cNvSpPr/>
      </dsp:nvSpPr>
      <dsp:spPr>
        <a:xfrm>
          <a:off x="2484993" y="640561"/>
          <a:ext cx="664453" cy="664453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FB2-E923-454F-B819-648A93E24E1D}">
      <dsp:nvSpPr>
        <dsp:cNvPr id="0" name=""/>
        <dsp:cNvSpPr/>
      </dsp:nvSpPr>
      <dsp:spPr>
        <a:xfrm>
          <a:off x="1737321" y="1526549"/>
          <a:ext cx="2159797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Tarjetas para la cartera</a:t>
          </a:r>
          <a:endParaRPr lang="es-es" sz="1400" kern="1200" dirty="0">
            <a:latin typeface="Arial"/>
            <a:cs typeface="Arial"/>
          </a:endParaRPr>
        </a:p>
      </dsp:txBody>
      <dsp:txXfrm>
        <a:off x="1737321" y="1526549"/>
        <a:ext cx="2159797" cy="590625"/>
      </dsp:txXfrm>
    </dsp:sp>
    <dsp:sp modelId="{95C98436-552B-46D1-894E-7469EB6135C0}">
      <dsp:nvSpPr>
        <dsp:cNvPr id="0" name=""/>
        <dsp:cNvSpPr/>
      </dsp:nvSpPr>
      <dsp:spPr>
        <a:xfrm>
          <a:off x="4561571" y="640561"/>
          <a:ext cx="664453" cy="664453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600A-D1F0-4770-8307-C7BB596A22BF}">
      <dsp:nvSpPr>
        <dsp:cNvPr id="0" name=""/>
        <dsp:cNvSpPr/>
      </dsp:nvSpPr>
      <dsp:spPr>
        <a:xfrm>
          <a:off x="4155517" y="1526549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Folletos</a:t>
          </a:r>
          <a:endParaRPr lang="es-es" sz="1400" kern="1200" dirty="0">
            <a:latin typeface="Arial"/>
            <a:cs typeface="Arial"/>
          </a:endParaRPr>
        </a:p>
      </dsp:txBody>
      <dsp:txXfrm>
        <a:off x="4155517" y="1526549"/>
        <a:ext cx="1476562" cy="590625"/>
      </dsp:txXfrm>
    </dsp:sp>
    <dsp:sp modelId="{3BE58A20-2721-44ED-8EB0-7F8CB7DFBE22}">
      <dsp:nvSpPr>
        <dsp:cNvPr id="0" name=""/>
        <dsp:cNvSpPr/>
      </dsp:nvSpPr>
      <dsp:spPr>
        <a:xfrm>
          <a:off x="6296532" y="551077"/>
          <a:ext cx="664453" cy="664453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4B9A-0763-4235-A965-1BE17CE54499}">
      <dsp:nvSpPr>
        <dsp:cNvPr id="0" name=""/>
        <dsp:cNvSpPr/>
      </dsp:nvSpPr>
      <dsp:spPr>
        <a:xfrm>
          <a:off x="5890478" y="1258096"/>
          <a:ext cx="1476562" cy="94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Correos electrónicos y artículos en la red interna</a:t>
          </a:r>
          <a:endParaRPr lang="es-es" sz="1400" kern="1200" dirty="0">
            <a:latin typeface="Arial"/>
            <a:cs typeface="Arial"/>
          </a:endParaRPr>
        </a:p>
      </dsp:txBody>
      <dsp:txXfrm>
        <a:off x="5890478" y="1258096"/>
        <a:ext cx="1476562" cy="948561"/>
      </dsp:txXfrm>
    </dsp:sp>
    <dsp:sp modelId="{5B893AC0-3965-4778-BC55-959D685BD8F8}">
      <dsp:nvSpPr>
        <dsp:cNvPr id="0" name=""/>
        <dsp:cNvSpPr/>
      </dsp:nvSpPr>
      <dsp:spPr>
        <a:xfrm>
          <a:off x="8031493" y="640561"/>
          <a:ext cx="664453" cy="664453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F68C-0650-471A-9273-8F89E542E618}">
      <dsp:nvSpPr>
        <dsp:cNvPr id="0" name=""/>
        <dsp:cNvSpPr/>
      </dsp:nvSpPr>
      <dsp:spPr>
        <a:xfrm>
          <a:off x="7625439" y="1526549"/>
          <a:ext cx="1476562" cy="59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baseline="0" dirty="0">
              <a:latin typeface="Arial"/>
              <a:ea typeface="Arial"/>
              <a:cs typeface="Arial"/>
              <a:sym typeface="Arial"/>
            </a:rPr>
            <a:t>Listas de verificación</a:t>
          </a:r>
          <a:endParaRPr lang="es-es" sz="1400" kern="1200" dirty="0">
            <a:latin typeface="Arial"/>
            <a:cs typeface="Arial"/>
          </a:endParaRPr>
        </a:p>
      </dsp:txBody>
      <dsp:txXfrm>
        <a:off x="7625439" y="1526549"/>
        <a:ext cx="1476562" cy="590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26D-357B-49AD-AABE-D0186B50FAD6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1519-32E5-4856-BFB9-6DD685F7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paquete de diapositivas es un recurso que la administración puede utilizar como ayuda para formar a su personal sobre la cultura de seguridad.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4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82-0BF1-4AE6-8D12-E96A1581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4DBB-B9E0-45CD-A754-6720E32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0A5C-4D38-4EC2-A3FC-DCBF5539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E79-4E63-480E-875B-A7F28B1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B862-CB11-47C9-AB1F-409900CC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C89-496A-4DCF-A934-44AE113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3F495-02FF-40EE-85D1-11A985EA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9E33-92B7-4439-B128-71AB716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47AE-4144-4489-9B57-B654273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9FEC-2C7A-499A-867C-6EE578E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8D3-FBC2-42EF-8BA0-ABF6C06E3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69AF-DD79-44C9-8F72-2A8AE149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B073-504A-4BCB-9B60-AABEB93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268-EC55-45F9-8F0F-FDB6BE6A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DE0B-5C2F-4A6D-BE69-21E5191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9E1E-03E4-40F4-9C72-51E8AD0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50F-DE57-4E36-806D-5BB29209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72F-B452-4F1B-A217-DAA57EF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5FAF-6FEF-4375-B229-87C2CA1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01C6-4E5B-4A5B-947C-002EE2F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3178-5FCF-4AAE-B45A-7A6BE32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7442-8D5D-450E-8309-8672355A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4BAA-338A-4585-B600-60AF3D4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0-01B5-40EC-8DEF-8E757F9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409F-1B63-4A8D-9A33-A991E235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954-B066-45C9-A3CA-AE7A9AD8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392-F4A1-4571-B073-5D051FF5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3B96-DD88-4DA9-A224-9298D543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07CA6-9CD6-4083-AEF0-3665D68A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C214-2F9E-491A-9B05-2371973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568D-5B3C-4BB8-A056-CB88859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AC5-019B-408E-80DD-522FFF61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9CBF2-7F80-4302-A3D0-9C80D843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D1E7-A1AF-4D3D-857D-F29B7B48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9078-4005-4972-81F6-5115A74C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90FC1-9A07-45FF-9AE5-99BBDE93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CF582-68A4-4860-A033-EF73E894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2AA49-0E7A-479F-B511-F76E2C0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CF14D-E6D8-434D-8201-AA4F45D4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2CD-3234-41EC-AAB8-2FA5820A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2AB0C-E068-425C-B38C-3F65317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A9C5-F7C4-4F12-8A30-20271A4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1422-5C31-4539-8018-D4BB2EFD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42149-3AB2-4DFD-84E3-EB875A18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344A1-AE36-4FCB-A9C6-5D077B8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181D-AC76-49B2-B6E1-8D9CEC4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744-55B3-4D9E-B2B7-DB8A4E64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A3E-779F-457D-8859-CE4AC89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1A1F-CFDD-42D0-AE3C-B19FEE6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54C-6925-49D9-96FB-2C9970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9533-148D-4A70-A437-5441ABC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D25AD-E838-4ED3-B62A-7F2DF00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2AC8-3143-45D6-80EF-9CEDCCB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7F8B-5994-4569-9675-EA013BD0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02D2-015E-4D8D-8642-3218C2B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436E-4CA5-4939-94EC-7DF37630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D8E4-1FD7-46E1-9805-29DAA5A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5315-0026-45D2-BFDA-86406D8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973E0-F7AB-4CFD-8FFD-EEA2E894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387C-761D-4DF0-BEDF-54E112E0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2272-83FA-4934-89B3-BD1C6782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A5-C7CE-4CDE-AD7A-296BDC64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03D2-CB25-49BC-818A-2DDEA554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authoring2016.icao.int/Security/Security-Culture/Pages/FAQ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horing2016.icao.int/Security/Security-Culture/Pages/State-self-assessment.aspx" TargetMode="External"/><Relationship Id="rId5" Type="http://schemas.openxmlformats.org/officeDocument/2006/relationships/hyperlink" Target="https://authoring2016.icao.int/Security/Security-Culture/Pages/Best-practices.aspx" TargetMode="External"/><Relationship Id="rId4" Type="http://schemas.openxmlformats.org/officeDocument/2006/relationships/hyperlink" Target="https://authoring2016.icao.int/Security/Security-Culture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A5283-1C40-40E8-BDE1-4283D69B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8D421-2546-4CE8-AEA0-1CCE3D256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9" y="10"/>
            <a:ext cx="6095982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2E0D2-3B8C-482E-819A-E89789C44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12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6F6C-80AD-4C42-AE84-0D2496CC9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F48A-5969-4069-9EA0-B999BEE2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825" y="4087797"/>
            <a:ext cx="2706346" cy="756048"/>
          </a:xfrm>
          <a:noFill/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de información sobre la cultura de seguridad</a:t>
            </a:r>
            <a:endParaRPr lang="en-GB" sz="1600" b="1" dirty="0">
              <a:solidFill>
                <a:srgbClr val="FF632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FF6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D62A-ECB3-4707-937A-555A678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6" y="2889782"/>
            <a:ext cx="3618284" cy="1219180"/>
          </a:xfrm>
          <a:noFill/>
        </p:spPr>
        <p:txBody>
          <a:bodyPr anchor="ctr">
            <a:noAutofit/>
          </a:bodyPr>
          <a:lstStyle/>
          <a:p>
            <a:br>
              <a:rPr lang="es-ES" sz="30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30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seguridad es responsabilidad de todos</a:t>
            </a:r>
            <a:br>
              <a:rPr lang="en-GB" sz="3600" b="1" dirty="0">
                <a:solidFill>
                  <a:srgbClr val="0054A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3600" b="1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AO - European Union Assistance Project">
            <a:extLst>
              <a:ext uri="{FF2B5EF4-FFF2-40B4-BE49-F238E27FC236}">
                <a16:creationId xmlns:a16="http://schemas.microsoft.com/office/drawing/2014/main" id="{35C566BE-1199-473A-A344-4F122E10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2083280"/>
            <a:ext cx="1967121" cy="7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86018-DFBA-4B7A-8D83-DD2DBBC8CC0B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9" y="4271071"/>
            <a:ext cx="3463400" cy="18977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de esta sesión </a:t>
            </a:r>
            <a:b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información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49" y="3987652"/>
            <a:ext cx="8095338" cy="2464628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Explicar el concepto de cultura de seguridad y por qué importa.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Fomentar las actuaciones y el comportamiento de seguridad adecuados por parte del personal.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Garantizar que todo el mundo entienda la función que desempeñan a la hora de proteger y mantener segura la aviación.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5031-B3ED-4E5E-966D-C3C1FA9DC51B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18F3CB84-9DD2-402F-824C-EC1883C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604EB-2913-4BFF-8F22-D641E646AAED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89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110" y="4013544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 la cultura de seguridad?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5E556-F504-4A68-B34C-10087574D1F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ICAO - European Union Assistance Project">
            <a:extLst>
              <a:ext uri="{FF2B5EF4-FFF2-40B4-BE49-F238E27FC236}">
                <a16:creationId xmlns:a16="http://schemas.microsoft.com/office/drawing/2014/main" id="{DEB8DC3D-F067-4340-B785-B26212BA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04563-98C6-414E-9C3E-EAE8A884EEA9}"/>
              </a:ext>
            </a:extLst>
          </p:cNvPr>
          <p:cNvSpPr txBox="1"/>
          <p:nvPr/>
        </p:nvSpPr>
        <p:spPr>
          <a:xfrm>
            <a:off x="2829697" y="3575437"/>
            <a:ext cx="9527059" cy="13857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 referencia a las normas, los valores, las actitudes y los supuestos que rigen las acciones y comportamientos de nuestro personal. Cultura hace referencia a la forma en que «se hacen las cosas en la organización». Una cultura de seguridad positiva nos ayuda a estar protegidos y mantenernos seguros.</a:t>
            </a:r>
            <a:endParaRPr lang="en-GB" sz="20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B978-4AF8-4929-B3C5-96F863740588}"/>
              </a:ext>
            </a:extLst>
          </p:cNvPr>
          <p:cNvSpPr txBox="1"/>
          <p:nvPr/>
        </p:nvSpPr>
        <p:spPr>
          <a:xfrm>
            <a:off x="3049028" y="4950491"/>
            <a:ext cx="9142971" cy="19184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700" b="1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nosotros, esto significa:</a:t>
            </a:r>
            <a:endParaRPr lang="en-GB" sz="1700" b="1" dirty="0">
              <a:solidFill>
                <a:srgbClr val="FF632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Reconocer que la seguridad eficaz es esencial para el éxito de nuestro negocio.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todo el mundo entienda que la seguridad es responsabilidad suya.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Garantizar que nuestros procedimientos para dar parte resulten claros y animen a los empleados a informar sobre cualquier inquietud relacionada con la seguridad.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Crear un ambiente de trabajo que potencie «hacer lo correcto». 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21BDE-8024-48B1-A32B-59B5EB98E830}"/>
              </a:ext>
            </a:extLst>
          </p:cNvPr>
          <p:cNvSpPr txBox="1"/>
          <p:nvPr/>
        </p:nvSpPr>
        <p:spPr>
          <a:xfrm>
            <a:off x="434401" y="6528998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6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73" y="4037235"/>
            <a:ext cx="2962123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necesitamos de ti?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04A9B4F-0723-B749-6AE1-BDC37812E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575857"/>
              </p:ext>
            </p:extLst>
          </p:nvPr>
        </p:nvGraphicFramePr>
        <p:xfrm>
          <a:off x="3615649" y="3429001"/>
          <a:ext cx="8095338" cy="34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5184541-D1F4-4909-816A-B59DAACC3C1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ICAO - European Union Assistance Project">
            <a:extLst>
              <a:ext uri="{FF2B5EF4-FFF2-40B4-BE49-F238E27FC236}">
                <a16:creationId xmlns:a16="http://schemas.microsoft.com/office/drawing/2014/main" id="{9BC7DF12-5E31-40F5-AF0C-A1932F5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98B31-E178-479C-B712-65DF28DCE80F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285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53" y="4089689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Herramientas y recursos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10F3AF-1BEB-4CCA-9CD9-A36E667A2BB3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69A952C6-CD06-4169-9A97-D47182A9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AC97D-7FA5-41D4-901B-B908F6F47E4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6A918-BA1D-4068-A4B9-6515CCBED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F23B7A5-D7FF-091C-6B0A-FF2264CB8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201030"/>
              </p:ext>
            </p:extLst>
          </p:nvPr>
        </p:nvGraphicFramePr>
        <p:xfrm>
          <a:off x="3292029" y="3987652"/>
          <a:ext cx="9104362" cy="275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9973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" y="3919463"/>
            <a:ext cx="348343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Mensajes clave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amenazas a la aviación evolucionan. No podemos correr el riesgo de ser autocomplacientes.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Contamos con una gama de medidas de seguridad para ayudarnos a protegerte y mantenerte seguro(a). Pero tú también tienes un papel clave que desempeñar: mantente alerta ante cualquier actividad inusual y da parte de todo comportamiento sospechoso. 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través de nuestras acciones podemos desarrollar una cultura de seguridad sólida y eficaz.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9062E-5842-456D-8DEF-DCFCF9FCD89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8058C1B-804E-4B37-B1AE-F18F8D9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53A1-C1C1-4C4D-8E81-10C4158BAC28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27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78" y="3919463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Información útil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id="{61FACFBB-81E1-4874-9CB3-92FAF79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Sitio web de cultura de seguridad de OACI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https://www.icao.int/Security/Security-Culture/Pages/default.aspx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Directrices y mejores prácticas de OACI</a:t>
            </a:r>
            <a:b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https://www.icao.int/Security/Security-Culture/Pages/Best-practices.aspx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 de OACI para la autoevaluación de la cultura de seguridad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https://www.icao.int/Security/Security-Culture/Pages/State-self-assessment.aspx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Preguntas frecuentes sobre cultura de seguridad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https://www.icao.int/Security/Security-Culture/Pages/FAQs.aspx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2EA5C-F71E-4B3E-AA2C-61EE77F3573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2DE693F-F34C-4674-89BF-F12CB636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BEA5D-9AA7-4A99-9046-1F9C13ECC3F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4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B7ADBBFB0B04282EDB3ABF99724D9" ma:contentTypeVersion="1" ma:contentTypeDescription="Create a new document." ma:contentTypeScope="" ma:versionID="1a6a7679120920243a3d2aebf331dd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374F74-7A7E-42AF-977A-830F66110AE9}"/>
</file>

<file path=customXml/itemProps2.xml><?xml version="1.0" encoding="utf-8"?>
<ds:datastoreItem xmlns:ds="http://schemas.openxmlformats.org/officeDocument/2006/customXml" ds:itemID="{CA1612FE-E4FB-4EE7-96A2-3CAC9046BBDD}">
  <ds:schemaRefs>
    <ds:schemaRef ds:uri="http://schemas.microsoft.com/office/2006/metadata/properties"/>
    <ds:schemaRef ds:uri="8752fb5e-844d-4cd3-9226-4e43eb9722e7"/>
    <ds:schemaRef ds:uri="c0418d7b-fec6-423f-a3ca-1c375e1096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250EF2-D32D-4D3F-BCEA-8D9F6ED609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534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La seguridad es responsabilidad de todos </vt:lpstr>
      <vt:lpstr>Objetivo de esta sesión  de información</vt:lpstr>
      <vt:lpstr>¿Qué es la cultura de seguridad?</vt:lpstr>
      <vt:lpstr>¿Qué necesitamos de ti?</vt:lpstr>
      <vt:lpstr>Herramientas y recursos</vt:lpstr>
      <vt:lpstr>Mensajes clave</vt:lpstr>
      <vt:lpstr>Información útil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Coates</dc:creator>
  <cp:lastModifiedBy>Stuart Coates</cp:lastModifiedBy>
  <cp:revision>107</cp:revision>
  <dcterms:created xsi:type="dcterms:W3CDTF">2022-05-23T11:23:58Z</dcterms:created>
  <dcterms:modified xsi:type="dcterms:W3CDTF">2022-12-16T10:50:38Z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2022-05-23T11:23:59Z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ActionId">
    <vt:lpwstr>12753dcd-c0c5-45e1-96af-be9445b07108</vt:lpwstr>
  </property>
  <property fmtid="{D5CDD505-2E9C-101B-9397-08002B2CF9AE}" pid="8" name="MSIP_Label_3196a3aa-34a9-4b82-9eed-745e5fc3f53e_ContentBits">
    <vt:lpwstr>0</vt:lpwstr>
  </property>
  <property fmtid="{D5CDD505-2E9C-101B-9397-08002B2CF9AE}" pid="9" name="ContentTypeId">
    <vt:lpwstr>0x010100CA7B7ADBBFB0B04282EDB3ABF99724D9</vt:lpwstr>
  </property>
  <property fmtid="{D5CDD505-2E9C-101B-9397-08002B2CF9AE}" pid="10" name="CAACountryReq">
    <vt:lpwstr>271</vt:lpwstr>
  </property>
  <property fmtid="{D5CDD505-2E9C-101B-9397-08002B2CF9AE}" pid="11" name="CAACAAiAccount">
    <vt:lpwstr>270</vt:lpwstr>
  </property>
  <property fmtid="{D5CDD505-2E9C-101B-9397-08002B2CF9AE}" pid="12" name="CAAContentGroup">
    <vt:lpwstr/>
  </property>
  <property fmtid="{D5CDD505-2E9C-101B-9397-08002B2CF9AE}" pid="13" name="CAADepartments">
    <vt:lpwstr>2;#International Group|b724591f-554a-43d1-98f0-0acb2146aefd</vt:lpwstr>
  </property>
  <property fmtid="{D5CDD505-2E9C-101B-9397-08002B2CF9AE}" pid="14" name="CAABusinessFunctions">
    <vt:lpwstr>1;#Global Aviation Standards Improvement:International Strategy and Engagement|3f7d12aa-bf56-4a85-9277-b43574b9e734</vt:lpwstr>
  </property>
  <property fmtid="{D5CDD505-2E9C-101B-9397-08002B2CF9AE}" pid="15" name="_dlc_DocIdItemGuid">
    <vt:lpwstr>a619a90e-4197-481a-bde8-ae5762a042b7</vt:lpwstr>
  </property>
  <property fmtid="{D5CDD505-2E9C-101B-9397-08002B2CF9AE}" pid="16" name="xd_ProgID">
    <vt:lpwstr/>
  </property>
  <property fmtid="{D5CDD505-2E9C-101B-9397-08002B2CF9AE}" pid="17" name="_dlc_DocId">
    <vt:lpwstr>SP736XM7THZU-90500141-408</vt:lpwstr>
  </property>
  <property fmtid="{D5CDD505-2E9C-101B-9397-08002B2CF9AE}" pid="18" name="jd542838c2044b67933de2aa177c5249">
    <vt:lpwstr>ICAO - Headquarters|9a9d2580-9ce1-4231-93e4-17dbc136400a</vt:lpwstr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bd7f88e7c304967bb7efaedae455aad0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c0579850fabd4de2a8282f228563db320">
    <vt:lpwstr>International Group|b724591f-554a-43d1-98f0-0acb2146aefd</vt:lpwstr>
  </property>
  <property fmtid="{D5CDD505-2E9C-101B-9397-08002B2CF9AE}" pid="25" name="_dlc_DocIdUrl">
    <vt:lpwstr>https://caa.sharepoint.com/sites/caai-accounts/icao---headquarters/_layouts/15/DocIdRedir.aspx?ID=SP736XM7THZU-90500141-408, SP736XM7THZU-90500141-408</vt:lpwstr>
  </property>
  <property fmtid="{D5CDD505-2E9C-101B-9397-08002B2CF9AE}" pid="26" name="hafea2b6b68b4767a59120f76c904514">
    <vt:lpwstr>Canada|fde7ed27-c402-4877-82d0-75ef9fb0a8cd</vt:lpwstr>
  </property>
  <property fmtid="{D5CDD505-2E9C-101B-9397-08002B2CF9AE}" pid="27" name="xd_Signature">
    <vt:bool>false</vt:bool>
  </property>
  <property fmtid="{D5CDD505-2E9C-101B-9397-08002B2CF9AE}" pid="28" name="md537954de5d4799b31f8b38caab65fb0">
    <vt:lpwstr>Global Aviation Standards Improvement:International Strategy and Engagement|3f7d12aa-bf56-4a85-9277-b43574b9e734</vt:lpwstr>
  </property>
  <property fmtid="{D5CDD505-2E9C-101B-9397-08002B2CF9AE}" pid="29" name="CAACAAiProjectID">
    <vt:lpwstr>IS2589</vt:lpwstr>
  </property>
  <property fmtid="{D5CDD505-2E9C-101B-9397-08002B2CF9AE}" pid="30" name="CAACAAiProjectStatus">
    <vt:lpwstr>Execute and Control</vt:lpwstr>
  </property>
  <property fmtid="{D5CDD505-2E9C-101B-9397-08002B2CF9AE}" pid="31" name="Order">
    <vt:r8>37300</vt:r8>
  </property>
  <property fmtid="{D5CDD505-2E9C-101B-9397-08002B2CF9AE}" pid="32" name="_SourceUrl">
    <vt:lpwstr/>
  </property>
  <property fmtid="{D5CDD505-2E9C-101B-9397-08002B2CF9AE}" pid="33" name="_SharedFileIndex">
    <vt:lpwstr/>
  </property>
</Properties>
</file>