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1838-A0E6-4488-A6D9-807F70613D2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4FAD-C9EC-4D04-ADF9-EF6430C0D5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2021-07-02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81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69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76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66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63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3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50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. Introduction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9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2 Discussion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2.1 </a:t>
            </a:r>
            <a:r>
              <a:rPr lang="en-US" sz="1400" dirty="0" smtClean="0"/>
              <a:t>Scope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2.2 Actions </a:t>
            </a:r>
            <a:r>
              <a:rPr lang="en-US" sz="1400" dirty="0" smtClean="0"/>
              <a:t>undertaken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……………………….;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2.3 </a:t>
            </a:r>
            <a:r>
              <a:rPr lang="en-US" sz="1400" dirty="0" smtClean="0"/>
              <a:t>Challenges and solutions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 2.4 W</a:t>
            </a:r>
            <a:r>
              <a:rPr lang="en-US" sz="1400" dirty="0" smtClean="0"/>
              <a:t>ay forward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……………………………..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7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3 Action </a:t>
            </a:r>
            <a:r>
              <a:rPr lang="en-US" sz="1600" b="1" dirty="0" smtClean="0">
                <a:latin typeface="Calibri"/>
              </a:rPr>
              <a:t>by the meeting</a:t>
            </a:r>
            <a:endParaRPr lang="en-US" sz="1600" b="1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3.1 </a:t>
            </a:r>
            <a:r>
              <a:rPr lang="en-US" sz="1400" dirty="0" smtClean="0"/>
              <a:t>The meeting is invited to……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3.2 </a:t>
            </a:r>
            <a:r>
              <a:rPr lang="en-US" sz="1400" dirty="0" smtClean="0"/>
              <a:t>Draft Conclusion/Decision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 smtClean="0"/>
              <a:t>That :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…………………………………………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F3F-1F46-4E0B-A9D6-88B40BF847F5}" type="datetime1">
              <a:rPr lang="en-CA" smtClean="0"/>
              <a:t>2021-07-02</a:t>
            </a:fld>
            <a:endParaRPr lang="en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8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771390-F61E-423F-9056-007FBC9418E9}"/>
</file>

<file path=customXml/itemProps2.xml><?xml version="1.0" encoding="utf-8"?>
<ds:datastoreItem xmlns:ds="http://schemas.openxmlformats.org/officeDocument/2006/customXml" ds:itemID="{50DA6364-AE16-402A-9E8B-1E1EF2557B84}"/>
</file>

<file path=customXml/itemProps3.xml><?xml version="1.0" encoding="utf-8"?>
<ds:datastoreItem xmlns:ds="http://schemas.openxmlformats.org/officeDocument/2006/customXml" ds:itemID="{25F71C4F-1CC5-4F4A-BB0D-A13DDF5BA927}"/>
</file>

<file path=docProps/app.xml><?xml version="1.0" encoding="utf-8"?>
<Properties xmlns="http://schemas.openxmlformats.org/officeDocument/2006/extended-properties" xmlns:vt="http://schemas.openxmlformats.org/officeDocument/2006/docPropsVTypes">
  <Template>wacaf ppt template</Template>
  <TotalTime>9</TotalTime>
  <Words>77</Words>
  <Application>Microsoft Office PowerPoint</Application>
  <PresentationFormat>Grand écran</PresentationFormat>
  <Paragraphs>32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Wingdings</vt:lpstr>
      <vt:lpstr>wacaf ppt template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5</cp:revision>
  <dcterms:created xsi:type="dcterms:W3CDTF">2021-07-02T10:03:24Z</dcterms:created>
  <dcterms:modified xsi:type="dcterms:W3CDTF">2021-07-02T10:16:05Z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