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00726-857B-4364-B047-97C1AE77082A}" v="3" dt="2022-02-28T10:37:42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Xavier, SALAMBANGA" userId="f731207b-3669-4f86-8d8d-cb304d20f02a" providerId="ADAL" clId="{FCD00726-857B-4364-B047-97C1AE77082A}"/>
    <pc:docChg chg="custSel modSld">
      <pc:chgData name="Francois Xavier, SALAMBANGA" userId="f731207b-3669-4f86-8d8d-cb304d20f02a" providerId="ADAL" clId="{FCD00726-857B-4364-B047-97C1AE77082A}" dt="2022-02-28T10:39:36.962" v="38" actId="122"/>
      <pc:docMkLst>
        <pc:docMk/>
      </pc:docMkLst>
      <pc:sldChg chg="addSp delSp modSp mod">
        <pc:chgData name="Francois Xavier, SALAMBANGA" userId="f731207b-3669-4f86-8d8d-cb304d20f02a" providerId="ADAL" clId="{FCD00726-857B-4364-B047-97C1AE77082A}" dt="2022-02-28T10:38:15.733" v="21" actId="20577"/>
        <pc:sldMkLst>
          <pc:docMk/>
          <pc:sldMk cId="502532594" sldId="256"/>
        </pc:sldMkLst>
        <pc:spChg chg="mod">
          <ac:chgData name="Francois Xavier, SALAMBANGA" userId="f731207b-3669-4f86-8d8d-cb304d20f02a" providerId="ADAL" clId="{FCD00726-857B-4364-B047-97C1AE77082A}" dt="2022-02-28T10:33:45.192" v="5" actId="14100"/>
          <ac:spMkLst>
            <pc:docMk/>
            <pc:sldMk cId="502532594" sldId="256"/>
            <ac:spMk id="2" creationId="{FF629C2D-E57E-44C4-97AB-71469FA200F8}"/>
          </ac:spMkLst>
        </pc:spChg>
        <pc:spChg chg="del mod">
          <ac:chgData name="Francois Xavier, SALAMBANGA" userId="f731207b-3669-4f86-8d8d-cb304d20f02a" providerId="ADAL" clId="{FCD00726-857B-4364-B047-97C1AE77082A}" dt="2022-02-28T10:36:16.255" v="13" actId="478"/>
          <ac:spMkLst>
            <pc:docMk/>
            <pc:sldMk cId="502532594" sldId="256"/>
            <ac:spMk id="3" creationId="{427A85ED-2822-4262-957A-7F327811D450}"/>
          </ac:spMkLst>
        </pc:spChg>
        <pc:spChg chg="del mod">
          <ac:chgData name="Francois Xavier, SALAMBANGA" userId="f731207b-3669-4f86-8d8d-cb304d20f02a" providerId="ADAL" clId="{FCD00726-857B-4364-B047-97C1AE77082A}" dt="2022-02-28T10:35:38.088" v="10" actId="478"/>
          <ac:spMkLst>
            <pc:docMk/>
            <pc:sldMk cId="502532594" sldId="256"/>
            <ac:spMk id="4" creationId="{F064D09D-87B1-4AC2-9ED7-5898BAFF5EA1}"/>
          </ac:spMkLst>
        </pc:spChg>
        <pc:spChg chg="del">
          <ac:chgData name="Francois Xavier, SALAMBANGA" userId="f731207b-3669-4f86-8d8d-cb304d20f02a" providerId="ADAL" clId="{FCD00726-857B-4364-B047-97C1AE77082A}" dt="2022-02-28T10:36:42.461" v="16" actId="478"/>
          <ac:spMkLst>
            <pc:docMk/>
            <pc:sldMk cId="502532594" sldId="256"/>
            <ac:spMk id="5" creationId="{C8097D40-B99F-4D13-9F21-44D7C5FC7500}"/>
          </ac:spMkLst>
        </pc:spChg>
        <pc:spChg chg="del">
          <ac:chgData name="Francois Xavier, SALAMBANGA" userId="f731207b-3669-4f86-8d8d-cb304d20f02a" providerId="ADAL" clId="{FCD00726-857B-4364-B047-97C1AE77082A}" dt="2022-02-28T10:37:39.195" v="17" actId="478"/>
          <ac:spMkLst>
            <pc:docMk/>
            <pc:sldMk cId="502532594" sldId="256"/>
            <ac:spMk id="7" creationId="{19421497-A77C-4180-8548-EA389BFE4F3B}"/>
          </ac:spMkLst>
        </pc:spChg>
        <pc:spChg chg="add mod">
          <ac:chgData name="Francois Xavier, SALAMBANGA" userId="f731207b-3669-4f86-8d8d-cb304d20f02a" providerId="ADAL" clId="{FCD00726-857B-4364-B047-97C1AE77082A}" dt="2022-02-28T10:35:44.241" v="11" actId="1076"/>
          <ac:spMkLst>
            <pc:docMk/>
            <pc:sldMk cId="502532594" sldId="256"/>
            <ac:spMk id="8" creationId="{4B104977-5F1B-42AE-B09B-14746992B2FF}"/>
          </ac:spMkLst>
        </pc:spChg>
        <pc:spChg chg="add mod">
          <ac:chgData name="Francois Xavier, SALAMBANGA" userId="f731207b-3669-4f86-8d8d-cb304d20f02a" providerId="ADAL" clId="{FCD00726-857B-4364-B047-97C1AE77082A}" dt="2022-02-28T10:36:27.070" v="15" actId="1076"/>
          <ac:spMkLst>
            <pc:docMk/>
            <pc:sldMk cId="502532594" sldId="256"/>
            <ac:spMk id="9" creationId="{B6B88810-1C5C-4F86-A865-943A8F7C4FB5}"/>
          </ac:spMkLst>
        </pc:spChg>
        <pc:spChg chg="add mod">
          <ac:chgData name="Francois Xavier, SALAMBANGA" userId="f731207b-3669-4f86-8d8d-cb304d20f02a" providerId="ADAL" clId="{FCD00726-857B-4364-B047-97C1AE77082A}" dt="2022-02-28T10:38:15.733" v="21" actId="20577"/>
          <ac:spMkLst>
            <pc:docMk/>
            <pc:sldMk cId="502532594" sldId="256"/>
            <ac:spMk id="10" creationId="{EA141494-ED4B-4AF9-BEA6-F8C1E0C64C3B}"/>
          </ac:spMkLst>
        </pc:spChg>
      </pc:sldChg>
      <pc:sldChg chg="modSp mod">
        <pc:chgData name="Francois Xavier, SALAMBANGA" userId="f731207b-3669-4f86-8d8d-cb304d20f02a" providerId="ADAL" clId="{FCD00726-857B-4364-B047-97C1AE77082A}" dt="2022-02-28T10:38:52.259" v="35" actId="6549"/>
        <pc:sldMkLst>
          <pc:docMk/>
          <pc:sldMk cId="3281947524" sldId="257"/>
        </pc:sldMkLst>
        <pc:spChg chg="mod">
          <ac:chgData name="Francois Xavier, SALAMBANGA" userId="f731207b-3669-4f86-8d8d-cb304d20f02a" providerId="ADAL" clId="{FCD00726-857B-4364-B047-97C1AE77082A}" dt="2022-02-28T10:38:52.259" v="35" actId="6549"/>
          <ac:spMkLst>
            <pc:docMk/>
            <pc:sldMk cId="3281947524" sldId="257"/>
            <ac:spMk id="4" creationId="{16F3F64E-A3D2-47D8-86EF-AEDCAC2C3785}"/>
          </ac:spMkLst>
        </pc:spChg>
      </pc:sldChg>
      <pc:sldChg chg="modSp mod">
        <pc:chgData name="Francois Xavier, SALAMBANGA" userId="f731207b-3669-4f86-8d8d-cb304d20f02a" providerId="ADAL" clId="{FCD00726-857B-4364-B047-97C1AE77082A}" dt="2022-02-28T10:39:36.962" v="38" actId="122"/>
        <pc:sldMkLst>
          <pc:docMk/>
          <pc:sldMk cId="3964943724" sldId="260"/>
        </pc:sldMkLst>
        <pc:spChg chg="mod">
          <ac:chgData name="Francois Xavier, SALAMBANGA" userId="f731207b-3669-4f86-8d8d-cb304d20f02a" providerId="ADAL" clId="{FCD00726-857B-4364-B047-97C1AE77082A}" dt="2022-02-28T10:39:36.962" v="38" actId="122"/>
          <ac:spMkLst>
            <pc:docMk/>
            <pc:sldMk cId="3964943724" sldId="260"/>
            <ac:spMk id="4" creationId="{96529A0D-E2B2-48C2-B96C-9C141B7DC4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A0EBF3-6C6E-43BE-A701-F400ADBF2D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45FCDD-258B-44B8-AA3C-A919B04BF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119BC2-207B-42E1-8317-95DC0C7F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FAFFE1-91B9-46DF-A481-E494D830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76D859-8F09-4886-9BFE-45F1AE46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845112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195DD-F128-4585-81FE-BC74BADCB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03A635-5A5B-4FB2-BEC8-EF28E01551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A59DFB-FAF6-4037-A949-75CCF735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0DD713-5C61-47E6-958B-5E2DEC5AF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79993A-2B7D-4325-A9FA-D7D89FD2E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79128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08F3178-1BF6-4D33-B366-1F3859B7C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255CB3-E0C8-4844-960B-072ED2739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43DD02-CCF2-40C8-BAAF-2040760CA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BA00AB-3811-402E-BF82-CFDE0F10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EB6F6F-5650-49E5-8F97-24362B8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03337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DF541-807F-4D1A-8555-1BA0AEE8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0B409C-78D7-46FE-913B-D4D19ACA0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78040F-7904-4EB3-A3B2-F45FD09C6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43A9F9-71AB-4707-B8FC-4D5E326C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E2EAE1-3523-41E8-9F03-D5E654A3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58317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1A1C94-D67B-4E66-93B6-78725952C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47B14C-4D62-4F5C-9C5B-30BC09D7B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3B3EFB-4DCD-427F-AE66-7F3AB675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3B8B3E-F442-476B-A663-838700F58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B8A2A4-4929-44A4-A347-AC489EBE2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5191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3A672-99ED-48EB-9081-62BB95FB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9066BE-A824-4E5E-B7CD-1B34C30D4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D317EB-9F4E-4B60-94BA-FF0406240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D10044-F9F5-4910-9919-74BD08CA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9A6A9C-B73C-4B0F-8F25-5F966B9B0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A57D23-45A0-4BCD-8B95-F0A591AF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85189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18945-3FDD-45FC-A21F-9ED4400C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9D65BC-9FDB-4B8C-BB1D-5C3CB401F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173E2B-EFAA-4CE1-B67F-5FEFED5A5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6D5B67-5F52-4226-8C80-97B21BA2C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FB161D-7798-4042-AE50-1617308542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9FED46-F0BB-419E-A43B-7B9C1862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446D3E0-5502-4F99-905D-A76515BC5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E394D4-CAB5-4963-A0B0-71B0B670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801558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AB65EB-DB69-4AE5-8B40-F4D8DCD9D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E9C5F30-FF22-4974-B558-5B67F263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121C30-58DE-4A91-A488-108D76AEF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64E985-A485-4C17-9069-6C9C860E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96426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C7AD63-7419-46B7-A4A5-2B1BDF0E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EE88560-7CCC-4981-8E27-1647226E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82308B-8BB3-4474-A6D2-1C8D90F2B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422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B7867-D78F-4DD1-A1B7-B36578FB6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BBB648-9C72-4CFA-AF79-1DCD5B28C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E01731B-D51B-48C5-9288-D6BFDDFAE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8DB5C2-EA7C-4561-833A-47116E786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54C992-A879-4D15-8EC8-596C309A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4676CD-E06F-4C43-B36D-2A0E198B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98775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A8CB7-ABCF-431E-874B-2F41E8B59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CFF72B8-A3E3-45ED-847C-6907A0229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SN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9C841A-C258-49AE-8122-0525F5167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A99FE1-D50A-48E8-B843-29BFF21E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EF4AF7-106C-47DF-9EE4-B40F1405B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D406FB-6E7A-4FB7-BA6B-E6F3E963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5388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3EA53DF-700E-4656-BD7D-6447E1130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72E9C1-9483-4E98-B070-6767BD3A3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BD85B5-DBCC-4159-B14D-4B65C9986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93F9-74C5-4CBE-AD89-A606D93F1742}" type="datetimeFigureOut">
              <a:rPr lang="fr-SN" smtClean="0"/>
              <a:t>28/02/2022</a:t>
            </a:fld>
            <a:endParaRPr lang="fr-SN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1E0F26-6382-4697-9F0E-EDDB5A92D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SN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A50239-4DDA-4027-8ECA-CF3750886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FC34-92FA-44F3-B935-4162F9E68113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18103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688" y="999461"/>
            <a:ext cx="10668000" cy="2030818"/>
          </a:xfrm>
        </p:spPr>
        <p:txBody>
          <a:bodyPr>
            <a:normAutofit fontScale="90000"/>
          </a:bodyPr>
          <a:lstStyle/>
          <a:p>
            <a:pPr lvl="0" defTabSz="1219170">
              <a:lnSpc>
                <a:spcPct val="100000"/>
              </a:lnSpc>
              <a:spcBef>
                <a:spcPts val="0"/>
              </a:spcBef>
              <a:tabLst>
                <a:tab pos="1673865" algn="l"/>
              </a:tabLst>
              <a:defRPr/>
            </a:pPr>
            <a:r>
              <a:rPr lang="en-US" sz="4800" b="1" spc="-2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TITLE OF THE PRESENTATION……</a:t>
            </a:r>
            <a:br>
              <a:rPr lang="en-US" sz="4800" b="1" spc="-27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kumimoji="0" lang="en-US" sz="4800" b="1" i="0" u="none" strike="noStrike" kern="1200" cap="none" spc="-27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kumimoji="0" lang="en-US" sz="4800" b="1" i="0" u="none" strike="noStrike" kern="1200" cap="none" spc="-27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</a:br>
            <a:endParaRPr lang="fr-SN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B104977-5F1B-42AE-B09B-14746992B2FF}"/>
              </a:ext>
            </a:extLst>
          </p:cNvPr>
          <p:cNvSpPr txBox="1">
            <a:spLocks noChangeArrowheads="1"/>
          </p:cNvSpPr>
          <p:nvPr/>
        </p:nvSpPr>
        <p:spPr>
          <a:xfrm>
            <a:off x="1709657" y="2125778"/>
            <a:ext cx="7427896" cy="1081269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67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sz="2667" b="1" dirty="0">
                <a:solidFill>
                  <a:srgbClr val="002060"/>
                </a:solidFill>
                <a:latin typeface="Cambria" panose="02040503050406030204" pitchFamily="18" charset="0"/>
              </a:rPr>
              <a:t>African ANSPs Meeting</a:t>
            </a:r>
          </a:p>
          <a:p>
            <a:r>
              <a:rPr lang="en-US" sz="2667" b="1" dirty="0" err="1">
                <a:solidFill>
                  <a:srgbClr val="002060"/>
                </a:solidFill>
                <a:latin typeface="Cambria" panose="02040503050406030204" pitchFamily="18" charset="0"/>
              </a:rPr>
              <a:t>Lome</a:t>
            </a:r>
            <a:r>
              <a:rPr lang="en-US" sz="2667" b="1" dirty="0">
                <a:solidFill>
                  <a:srgbClr val="002060"/>
                </a:solidFill>
                <a:latin typeface="Cambria" panose="02040503050406030204" pitchFamily="18" charset="0"/>
              </a:rPr>
              <a:t>, Togo, 28 March–1st April 2022</a:t>
            </a:r>
            <a:endParaRPr lang="en-US" sz="2667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6B88810-1C5C-4F86-A865-943A8F7C4FB5}"/>
              </a:ext>
            </a:extLst>
          </p:cNvPr>
          <p:cNvSpPr/>
          <p:nvPr/>
        </p:nvSpPr>
        <p:spPr>
          <a:xfrm>
            <a:off x="77972" y="3592038"/>
            <a:ext cx="10443174" cy="968087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1219170">
              <a:defRPr/>
            </a:pPr>
            <a:r>
              <a:rPr lang="en-US" sz="2650" b="1" kern="0" dirty="0">
                <a:solidFill>
                  <a:srgbClr val="C00000"/>
                </a:solidFill>
              </a:rPr>
              <a:t>Agenda Item </a:t>
            </a:r>
            <a:r>
              <a:rPr lang="en-US" sz="2650" b="1" kern="0" dirty="0" err="1">
                <a:solidFill>
                  <a:srgbClr val="C00000"/>
                </a:solidFill>
              </a:rPr>
              <a:t>xxxx</a:t>
            </a:r>
            <a:r>
              <a:rPr lang="en-US" sz="2650" b="1" kern="0" dirty="0">
                <a:solidFill>
                  <a:srgbClr val="C00000"/>
                </a:solidFill>
              </a:rPr>
              <a:t>: Title of the Agenda Item</a:t>
            </a:r>
            <a:endParaRPr lang="en-US" sz="2650" b="1" kern="0" dirty="0">
              <a:solidFill>
                <a:srgbClr val="C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4163" y="5153812"/>
            <a:ext cx="9834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C8004"/>
                </a:solidFill>
                <a:effectLst/>
                <a:uLnTx/>
                <a:uFillTx/>
              </a:rPr>
              <a:t>Presented by:</a:t>
            </a:r>
          </a:p>
          <a:p>
            <a:pPr marL="0" marR="0" lvl="0" indent="0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5A6870"/>
                </a:solidFill>
                <a:effectLst/>
                <a:uLnTx/>
                <a:uFillTx/>
                <a:cs typeface="Arial" pitchFamily="34" charset="0"/>
              </a:rPr>
              <a:t>Name and Position of </a:t>
            </a:r>
            <a:r>
              <a:rPr kumimoji="0" lang="fr-FR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5A6870"/>
                </a:solidFill>
                <a:effectLst/>
                <a:uLnTx/>
                <a:uFillTx/>
                <a:cs typeface="Arial" pitchFamily="34" charset="0"/>
              </a:rPr>
              <a:t>Presenter</a:t>
            </a:r>
            <a:endParaRPr kumimoji="0" lang="fr-FR" sz="2000" b="1" i="1" u="none" strike="noStrike" kern="0" cap="none" spc="0" normalizeH="0" baseline="0" noProof="0" dirty="0" smtClean="0">
              <a:ln>
                <a:noFill/>
              </a:ln>
              <a:solidFill>
                <a:srgbClr val="5A6870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3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F3F64E-A3D2-47D8-86EF-AEDCAC2C3785}"/>
              </a:ext>
            </a:extLst>
          </p:cNvPr>
          <p:cNvSpPr txBox="1">
            <a:spLocks/>
          </p:cNvSpPr>
          <p:nvPr/>
        </p:nvSpPr>
        <p:spPr>
          <a:xfrm>
            <a:off x="275409" y="1297293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rgbClr val="CC8004"/>
                </a:solidFill>
                <a:latin typeface="Calibri"/>
              </a:rPr>
              <a:t>Outline</a:t>
            </a:r>
            <a:endParaRPr lang="en-US" sz="5400" b="1" dirty="0">
              <a:solidFill>
                <a:srgbClr val="CC800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1947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EE50EF-4766-4DC9-BADA-7E4DC9DA8D0F}"/>
              </a:ext>
            </a:extLst>
          </p:cNvPr>
          <p:cNvSpPr txBox="1">
            <a:spLocks/>
          </p:cNvSpPr>
          <p:nvPr/>
        </p:nvSpPr>
        <p:spPr>
          <a:xfrm>
            <a:off x="140687" y="1374870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C8004"/>
                </a:solidFill>
                <a:latin typeface="Calibri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115272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EE50EF-4766-4DC9-BADA-7E4DC9DA8D0F}"/>
              </a:ext>
            </a:extLst>
          </p:cNvPr>
          <p:cNvSpPr txBox="1">
            <a:spLocks/>
          </p:cNvSpPr>
          <p:nvPr/>
        </p:nvSpPr>
        <p:spPr>
          <a:xfrm>
            <a:off x="140687" y="1374870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C8004"/>
                </a:solidFill>
                <a:latin typeface="Calibri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40240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6529A0D-E2B2-48C2-B96C-9C141B7DC44C}"/>
              </a:ext>
            </a:extLst>
          </p:cNvPr>
          <p:cNvSpPr txBox="1">
            <a:spLocks/>
          </p:cNvSpPr>
          <p:nvPr/>
        </p:nvSpPr>
        <p:spPr>
          <a:xfrm>
            <a:off x="227784" y="1255018"/>
            <a:ext cx="10915389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CC8004"/>
                </a:solidFill>
                <a:latin typeface="Calibri"/>
              </a:rPr>
              <a:t>Conclusions &amp;  Way Forward</a:t>
            </a:r>
            <a:endParaRPr lang="en-US" b="1" dirty="0">
              <a:solidFill>
                <a:srgbClr val="CC8004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494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29C2D-E57E-44C4-97AB-71469FA200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 smtClean="0"/>
              <a:t>Thank</a:t>
            </a:r>
            <a:r>
              <a:rPr lang="fr-FR" b="1" dirty="0" smtClean="0"/>
              <a:t> </a:t>
            </a:r>
            <a:r>
              <a:rPr lang="fr-FR" b="1" dirty="0" err="1" smtClean="0"/>
              <a:t>you</a:t>
            </a:r>
            <a:endParaRPr lang="fr-SN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7A85ED-2822-4262-957A-7F327811D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307" y="4282521"/>
            <a:ext cx="9144000" cy="1655762"/>
          </a:xfrm>
        </p:spPr>
        <p:txBody>
          <a:bodyPr>
            <a:normAutofit/>
          </a:bodyPr>
          <a:lstStyle/>
          <a:p>
            <a:r>
              <a:rPr lang="fr-FR" sz="8800" dirty="0"/>
              <a:t>Q &amp; A</a:t>
            </a:r>
            <a:endParaRPr lang="fr-SN" sz="8800" dirty="0"/>
          </a:p>
        </p:txBody>
      </p:sp>
    </p:spTree>
    <p:extLst>
      <p:ext uri="{BB962C8B-B14F-4D97-AF65-F5344CB8AC3E}">
        <p14:creationId xmlns:p14="http://schemas.microsoft.com/office/powerpoint/2010/main" val="22793469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DAC1B849C5248A75D522085A8150D" ma:contentTypeVersion="1" ma:contentTypeDescription="Create a new document." ma:contentTypeScope="" ma:versionID="25441ad7f1b3e005aa5dc75a5ebecdc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B2AB20-5895-4EDC-A205-BB92836EE58B}"/>
</file>

<file path=customXml/itemProps2.xml><?xml version="1.0" encoding="utf-8"?>
<ds:datastoreItem xmlns:ds="http://schemas.openxmlformats.org/officeDocument/2006/customXml" ds:itemID="{82925499-5871-46AF-A7FE-5EB933BD52C9}"/>
</file>

<file path=customXml/itemProps3.xml><?xml version="1.0" encoding="utf-8"?>
<ds:datastoreItem xmlns:ds="http://schemas.openxmlformats.org/officeDocument/2006/customXml" ds:itemID="{7DDC8D01-CE9D-4F66-A1A5-F25DD2D36405}"/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48</Words>
  <Application>Microsoft Office PowerPoint</Application>
  <PresentationFormat>Grand écran</PresentationFormat>
  <Paragraphs>12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Cambria</vt:lpstr>
      <vt:lpstr>Thème Office</vt:lpstr>
      <vt:lpstr>TITLE OF THE PRESENTATION……  </vt:lpstr>
      <vt:lpstr>Présentation PowerPoint</vt:lpstr>
      <vt:lpstr>Présentation PowerPoint</vt:lpstr>
      <vt:lpstr>Présentation PowerPoint</vt:lpstr>
      <vt:lpstr>Présentation PowerPoint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Xavier, SALAMBANGA</dc:creator>
  <cp:lastModifiedBy>MANZI, Nika Meheza</cp:lastModifiedBy>
  <cp:revision>8</cp:revision>
  <dcterms:created xsi:type="dcterms:W3CDTF">2022-02-28T09:51:59Z</dcterms:created>
  <dcterms:modified xsi:type="dcterms:W3CDTF">2022-02-28T10:56:41Z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0x010100A85DAC1B849C5248A75D522085A8150D</vt:lpwstr>
  </property>
</Properties>
</file>