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1" r:id="rId7"/>
    <p:sldMasterId id="2147483699" r:id="rId8"/>
  </p:sldMasterIdLst>
  <p:notesMasterIdLst>
    <p:notesMasterId r:id="rId19"/>
  </p:notesMasterIdLst>
  <p:handoutMasterIdLst>
    <p:handoutMasterId r:id="rId20"/>
  </p:handoutMasterIdLst>
  <p:sldIdLst>
    <p:sldId id="273" r:id="rId9"/>
    <p:sldId id="275" r:id="rId10"/>
    <p:sldId id="276" r:id="rId11"/>
    <p:sldId id="282" r:id="rId12"/>
    <p:sldId id="278" r:id="rId13"/>
    <p:sldId id="283" r:id="rId14"/>
    <p:sldId id="284" r:id="rId15"/>
    <p:sldId id="285" r:id="rId16"/>
    <p:sldId id="286" r:id="rId17"/>
    <p:sldId id="280" r:id="rId18"/>
  </p:sldIdLst>
  <p:sldSz cx="9144000" cy="6858000" type="screen4x3"/>
  <p:notesSz cx="6985000" cy="9283700"/>
  <p:defaultTextStyle>
    <a:defPPr>
      <a:defRPr lang="en-US"/>
    </a:defPPr>
    <a:lvl1pPr algn="l" rtl="0" fontAlgn="base">
      <a:spcBef>
        <a:spcPct val="50000"/>
      </a:spcBef>
      <a:spcAft>
        <a:spcPct val="0"/>
      </a:spcAft>
      <a:buChar char="•"/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buChar char="•"/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buChar char="•"/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buChar char="•"/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buChar char="•"/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36">
          <p15:clr>
            <a:srgbClr val="A4A3A4"/>
          </p15:clr>
        </p15:guide>
        <p15:guide id="2" pos="33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C0C0"/>
    <a:srgbClr val="000066"/>
    <a:srgbClr val="FF0000"/>
    <a:srgbClr val="FFFF99"/>
    <a:srgbClr val="FFCC00"/>
    <a:srgbClr val="DDDDDD"/>
    <a:srgbClr val="1D2F68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370" autoAdjust="0"/>
    <p:restoredTop sz="94717" autoAdjust="0"/>
  </p:normalViewPr>
  <p:slideViewPr>
    <p:cSldViewPr snapToGrid="0">
      <p:cViewPr varScale="1">
        <p:scale>
          <a:sx n="82" d="100"/>
          <a:sy n="82" d="100"/>
        </p:scale>
        <p:origin x="1090" y="72"/>
      </p:cViewPr>
      <p:guideLst>
        <p:guide orient="horz" pos="536"/>
        <p:guide pos="33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2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Master" Target="slideMasters/slideMaster1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24" Type="http://schemas.openxmlformats.org/officeDocument/2006/relationships/tableStyles" Target="tableStyles.xml"/><Relationship Id="rId11" Type="http://schemas.openxmlformats.org/officeDocument/2006/relationships/slide" Target="slides/slide3.xml"/><Relationship Id="rId5" Type="http://schemas.openxmlformats.org/officeDocument/2006/relationships/customXml" Target="../customXml/item5.xml"/><Relationship Id="rId15" Type="http://schemas.openxmlformats.org/officeDocument/2006/relationships/slide" Target="slides/slide7.xml"/><Relationship Id="rId23" Type="http://schemas.openxmlformats.org/officeDocument/2006/relationships/theme" Target="theme/theme1.xml"/><Relationship Id="rId10" Type="http://schemas.openxmlformats.org/officeDocument/2006/relationships/slide" Target="slides/slide2.xml"/><Relationship Id="rId19" Type="http://schemas.openxmlformats.org/officeDocument/2006/relationships/notesMaster" Target="notesMasters/notesMaster1.xml"/><Relationship Id="rId22" Type="http://schemas.openxmlformats.org/officeDocument/2006/relationships/viewProps" Target="viewProps.xml"/><Relationship Id="rId9" Type="http://schemas.openxmlformats.org/officeDocument/2006/relationships/slide" Target="slides/slide1.xml"/><Relationship Id="rId14" Type="http://schemas.openxmlformats.org/officeDocument/2006/relationships/slide" Target="slides/slide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27363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385" tIns="46193" rIns="92385" bIns="46193" numCol="1" anchor="t" anchorCtr="0" compatLnSpc="1">
            <a:prstTxWarp prst="textNoShape">
              <a:avLst/>
            </a:prstTxWarp>
          </a:bodyPr>
          <a:lstStyle>
            <a:lvl1pPr defTabSz="925513">
              <a:spcBef>
                <a:spcPct val="0"/>
              </a:spcBef>
              <a:buFontTx/>
              <a:buNone/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59225" y="0"/>
            <a:ext cx="30257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385" tIns="46193" rIns="92385" bIns="46193" numCol="1" anchor="t" anchorCtr="0" compatLnSpc="1">
            <a:prstTxWarp prst="textNoShape">
              <a:avLst/>
            </a:prstTxWarp>
          </a:bodyPr>
          <a:lstStyle>
            <a:lvl1pPr algn="r" defTabSz="925513">
              <a:spcBef>
                <a:spcPct val="0"/>
              </a:spcBef>
              <a:buFontTx/>
              <a:buNone/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18563"/>
            <a:ext cx="3027363" cy="465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385" tIns="46193" rIns="92385" bIns="46193" numCol="1" anchor="b" anchorCtr="0" compatLnSpc="1">
            <a:prstTxWarp prst="textNoShape">
              <a:avLst/>
            </a:prstTxWarp>
          </a:bodyPr>
          <a:lstStyle>
            <a:lvl1pPr defTabSz="925513">
              <a:spcBef>
                <a:spcPct val="0"/>
              </a:spcBef>
              <a:buFontTx/>
              <a:buNone/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59225" y="8818563"/>
            <a:ext cx="3025775" cy="465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385" tIns="46193" rIns="92385" bIns="46193" numCol="1" anchor="b" anchorCtr="0" compatLnSpc="1">
            <a:prstTxWarp prst="textNoShape">
              <a:avLst/>
            </a:prstTxWarp>
          </a:bodyPr>
          <a:lstStyle>
            <a:lvl1pPr algn="r" defTabSz="925513">
              <a:spcBef>
                <a:spcPct val="0"/>
              </a:spcBef>
              <a:buFontTx/>
              <a:buNone/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4EA402D0-C5E8-4550-8984-10A35E35787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52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27363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385" tIns="46193" rIns="92385" bIns="46193" numCol="1" anchor="t" anchorCtr="0" compatLnSpc="1">
            <a:prstTxWarp prst="textNoShape">
              <a:avLst/>
            </a:prstTxWarp>
          </a:bodyPr>
          <a:lstStyle>
            <a:lvl1pPr defTabSz="925513">
              <a:spcBef>
                <a:spcPct val="0"/>
              </a:spcBef>
              <a:buFontTx/>
              <a:buNone/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59225" y="0"/>
            <a:ext cx="30257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385" tIns="46193" rIns="92385" bIns="46193" numCol="1" anchor="t" anchorCtr="0" compatLnSpc="1">
            <a:prstTxWarp prst="textNoShape">
              <a:avLst/>
            </a:prstTxWarp>
          </a:bodyPr>
          <a:lstStyle>
            <a:lvl1pPr algn="r" defTabSz="925513">
              <a:spcBef>
                <a:spcPct val="0"/>
              </a:spcBef>
              <a:buFontTx/>
              <a:buNone/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2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3163" y="695325"/>
            <a:ext cx="4643437" cy="34813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150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1863" y="4410075"/>
            <a:ext cx="5121275" cy="417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385" tIns="46193" rIns="92385" bIns="4619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2151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18563"/>
            <a:ext cx="3027363" cy="465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385" tIns="46193" rIns="92385" bIns="46193" numCol="1" anchor="b" anchorCtr="0" compatLnSpc="1">
            <a:prstTxWarp prst="textNoShape">
              <a:avLst/>
            </a:prstTxWarp>
          </a:bodyPr>
          <a:lstStyle>
            <a:lvl1pPr defTabSz="925513">
              <a:spcBef>
                <a:spcPct val="0"/>
              </a:spcBef>
              <a:buFontTx/>
              <a:buNone/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51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59225" y="8818563"/>
            <a:ext cx="3025775" cy="465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385" tIns="46193" rIns="92385" bIns="46193" numCol="1" anchor="b" anchorCtr="0" compatLnSpc="1">
            <a:prstTxWarp prst="textNoShape">
              <a:avLst/>
            </a:prstTxWarp>
          </a:bodyPr>
          <a:lstStyle>
            <a:lvl1pPr algn="r" defTabSz="925513">
              <a:spcBef>
                <a:spcPct val="0"/>
              </a:spcBef>
              <a:buFontTx/>
              <a:buNone/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4A21EBE5-4334-47C5-8591-A6BA1CF9C38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097616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notesMaster" Target="../notesMasters/notesMaster1.xml"/><Relationship Id="rId1" Type="http://schemas.openxmlformats.org/officeDocument/2006/relationships/tags" Target="../tags/tag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25513"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25513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25513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25513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25513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25513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25513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25513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25513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AF0E540-B525-4F4B-8CC2-C61FBAE6AEE3}" type="slidenum">
              <a:rPr lang="en-US" sz="1200" smtClean="0">
                <a:latin typeface="Times New Roman" pitchFamily="18" charset="0"/>
              </a:rPr>
              <a:pPr eaLnBrk="1" hangingPunct="1"/>
              <a:t>1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291" name="Rectangle 2"/>
          <p:cNvSpPr>
            <a:spLocks noGrp="1" noRot="1" noChangeAspect="1" noChangeArrowheads="1" noTextEdit="1"/>
          </p:cNvSpPr>
          <p:nvPr>
            <p:ph type="sldImg"/>
            <p:custDataLst>
              <p:tags r:id="rId1"/>
            </p:custDataLst>
          </p:nvPr>
        </p:nvSpPr>
        <p:spPr>
          <a:ln/>
        </p:spPr>
      </p:sp>
      <p:sp>
        <p:nvSpPr>
          <p:cNvPr id="122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051"/>
          <p:cNvSpPr txBox="1">
            <a:spLocks noChangeArrowheads="1"/>
          </p:cNvSpPr>
          <p:nvPr userDrawn="1"/>
        </p:nvSpPr>
        <p:spPr bwMode="auto">
          <a:xfrm>
            <a:off x="427038" y="4497388"/>
            <a:ext cx="4822825" cy="1069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sz="1600">
                <a:solidFill>
                  <a:srgbClr val="1D2F68"/>
                </a:solidFill>
              </a:rPr>
              <a:t>Presented to:</a:t>
            </a:r>
          </a:p>
          <a:p>
            <a:pPr eaLnBrk="1" hangingPunct="1">
              <a:buFontTx/>
              <a:buNone/>
              <a:defRPr/>
            </a:pPr>
            <a:r>
              <a:rPr lang="en-US" sz="1600">
                <a:solidFill>
                  <a:srgbClr val="1D2F68"/>
                </a:solidFill>
              </a:rPr>
              <a:t>By:</a:t>
            </a:r>
          </a:p>
          <a:p>
            <a:pPr eaLnBrk="1" hangingPunct="1">
              <a:buFontTx/>
              <a:buNone/>
              <a:defRPr/>
            </a:pPr>
            <a:r>
              <a:rPr lang="en-US" sz="1600">
                <a:solidFill>
                  <a:srgbClr val="1D2F68"/>
                </a:solidFill>
              </a:rPr>
              <a:t>Date:</a:t>
            </a:r>
          </a:p>
        </p:txBody>
      </p:sp>
      <p:sp>
        <p:nvSpPr>
          <p:cNvPr id="63490" name="Rectangle 1026"/>
          <p:cNvSpPr>
            <a:spLocks noGrp="1" noChangeArrowheads="1"/>
          </p:cNvSpPr>
          <p:nvPr>
            <p:ph type="ctrTitle"/>
          </p:nvPr>
        </p:nvSpPr>
        <p:spPr>
          <a:xfrm>
            <a:off x="446088" y="312738"/>
            <a:ext cx="4983162" cy="1395412"/>
          </a:xfrm>
        </p:spPr>
        <p:txBody>
          <a:bodyPr anchor="t"/>
          <a:lstStyle>
            <a:lvl1pPr>
              <a:defRPr/>
            </a:lvl1pPr>
          </a:lstStyle>
          <a:p>
            <a:pPr lvl="0"/>
            <a:r>
              <a:rPr lang="en-US" noProof="0"/>
              <a:t>Select to edit master title</a:t>
            </a:r>
          </a:p>
        </p:txBody>
      </p:sp>
      <p:sp>
        <p:nvSpPr>
          <p:cNvPr id="63491" name="Rectangle 1027"/>
          <p:cNvSpPr>
            <a:spLocks noGrp="1" noChangeArrowheads="1"/>
          </p:cNvSpPr>
          <p:nvPr>
            <p:ph type="subTitle" idx="1"/>
          </p:nvPr>
        </p:nvSpPr>
        <p:spPr>
          <a:xfrm>
            <a:off x="449263" y="1754188"/>
            <a:ext cx="4951412" cy="1752600"/>
          </a:xfrm>
        </p:spPr>
        <p:txBody>
          <a:bodyPr/>
          <a:lstStyle>
            <a:lvl1pPr marL="0" indent="0">
              <a:buFontTx/>
              <a:buNone/>
              <a:defRPr sz="32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noProof="0"/>
              <a:t>Select to edit master subtitle</a:t>
            </a:r>
          </a:p>
        </p:txBody>
      </p:sp>
    </p:spTree>
    <p:extLst>
      <p:ext uri="{BB962C8B-B14F-4D97-AF65-F5344CB8AC3E}">
        <p14:creationId xmlns:p14="http://schemas.microsoft.com/office/powerpoint/2010/main" val="19237624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690676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3388" y="344488"/>
            <a:ext cx="2117725" cy="55546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28625" y="344488"/>
            <a:ext cx="6202363" cy="555466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65198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7" name="Text Box 1051"/>
          <p:cNvSpPr txBox="1">
            <a:spLocks noChangeArrowheads="1"/>
          </p:cNvSpPr>
          <p:nvPr userDrawn="1"/>
        </p:nvSpPr>
        <p:spPr bwMode="auto">
          <a:xfrm>
            <a:off x="427038" y="5193665"/>
            <a:ext cx="4822825" cy="1069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sz="1600" dirty="0">
                <a:solidFill>
                  <a:srgbClr val="1D2F68"/>
                </a:solidFill>
              </a:rPr>
              <a:t>Presented to:</a:t>
            </a:r>
          </a:p>
          <a:p>
            <a:pPr eaLnBrk="1" hangingPunct="1">
              <a:buFontTx/>
              <a:buNone/>
              <a:defRPr/>
            </a:pPr>
            <a:r>
              <a:rPr lang="en-US" sz="1600" dirty="0">
                <a:solidFill>
                  <a:srgbClr val="1D2F68"/>
                </a:solidFill>
              </a:rPr>
              <a:t>By:</a:t>
            </a:r>
          </a:p>
          <a:p>
            <a:pPr eaLnBrk="1" hangingPunct="1">
              <a:buFontTx/>
              <a:buNone/>
              <a:defRPr/>
            </a:pPr>
            <a:r>
              <a:rPr lang="en-US" sz="1600" dirty="0">
                <a:solidFill>
                  <a:srgbClr val="1D2F68"/>
                </a:solidFill>
              </a:rPr>
              <a:t>Date: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D9D02-426E-46C9-9EE9-0DE1EF8B2838}" type="datetime1">
              <a:rPr lang="en-US" smtClean="0"/>
              <a:pPr/>
              <a:t>8/23/2023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AA6B6-10E5-4810-BC9F-DA72D8452E73}" type="datetime1">
              <a:rPr lang="en-US" smtClean="0"/>
              <a:pPr/>
              <a:t>8/23/2023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8D072-EF12-4AA2-BD71-ABC68B06D0E2}" type="datetime1">
              <a:rPr lang="en-US" smtClean="0"/>
              <a:pPr/>
              <a:t>8/23/2023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DBF60-6CC3-4B74-A60D-3486985E4346}" type="datetime1">
              <a:rPr lang="en-US" smtClean="0"/>
              <a:pPr/>
              <a:t>8/23/2023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14818-984F-4759-BF72-A33BDC1963BD}" type="datetime1">
              <a:rPr lang="en-US" smtClean="0"/>
              <a:pPr/>
              <a:t>8/23/2023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E555E1-4CC8-4249-8CCF-916FDDF0D0E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7E191-5F94-4FC1-B823-BD7CABF7FA06}" type="datetime1">
              <a:rPr lang="en-US" smtClean="0"/>
              <a:pPr/>
              <a:t>8/23/2023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7745848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56D55-EFBE-4F9B-8A5F-09D42CA22A9B}" type="datetime1">
              <a:rPr lang="en-US" smtClean="0"/>
              <a:pPr/>
              <a:t>8/23/2023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FCF5A-EA79-452C-A52C-1A2668C2E7DF}" type="datetime1">
              <a:rPr lang="en-US" smtClean="0"/>
              <a:pPr/>
              <a:t>8/23/2023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C4C28-BD4B-4892-9A2D-6E19BD753A9A}" type="datetime1">
              <a:rPr lang="en-US" smtClean="0"/>
              <a:pPr/>
              <a:t>8/23/2023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874320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5300" y="1508125"/>
            <a:ext cx="3948113" cy="43910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95813" y="1508125"/>
            <a:ext cx="3949700" cy="43910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34134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482140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5076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E555E1-4CC8-4249-8CCF-916FDDF0D0E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52284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796674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23950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428625" y="344488"/>
            <a:ext cx="8472488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Select to edit master title</a:t>
            </a:r>
          </a:p>
        </p:txBody>
      </p:sp>
      <p:sp>
        <p:nvSpPr>
          <p:cNvPr id="1027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5300" y="1508125"/>
            <a:ext cx="8050213" cy="439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Select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9" name="Rectangle 12"/>
          <p:cNvSpPr>
            <a:spLocks noChangeArrowheads="1"/>
          </p:cNvSpPr>
          <p:nvPr/>
        </p:nvSpPr>
        <p:spPr bwMode="auto">
          <a:xfrm>
            <a:off x="0" y="6035675"/>
            <a:ext cx="9144000" cy="815975"/>
          </a:xfrm>
          <a:prstGeom prst="rect">
            <a:avLst/>
          </a:prstGeom>
          <a:noFill/>
          <a:ln w="9525">
            <a:solidFill>
              <a:srgbClr val="1D2F68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30" name="Rectangle 17"/>
          <p:cNvSpPr>
            <a:spLocks noChangeArrowheads="1"/>
          </p:cNvSpPr>
          <p:nvPr/>
        </p:nvSpPr>
        <p:spPr bwMode="auto">
          <a:xfrm>
            <a:off x="6940550" y="630555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r">
              <a:spcBef>
                <a:spcPct val="0"/>
              </a:spcBef>
              <a:buFontTx/>
              <a:buNone/>
            </a:pPr>
            <a:fld id="{1C8A5994-D7D4-4DB6-AAED-A82B3B7FACE6}" type="slidenum">
              <a:rPr lang="en-US" sz="1200" b="1">
                <a:solidFill>
                  <a:srgbClr val="1D2F68"/>
                </a:solidFill>
              </a:rPr>
              <a:pPr algn="r">
                <a:spcBef>
                  <a:spcPct val="0"/>
                </a:spcBef>
                <a:buFontTx/>
                <a:buNone/>
              </a:pPr>
              <a:t>‹#›</a:t>
            </a:fld>
            <a:endParaRPr lang="en-US" sz="1200" b="1">
              <a:solidFill>
                <a:srgbClr val="1D2F68"/>
              </a:solidFill>
            </a:endParaRPr>
          </a:p>
        </p:txBody>
      </p:sp>
      <p:sp>
        <p:nvSpPr>
          <p:cNvPr id="1032" name="Text Box 29"/>
          <p:cNvSpPr txBox="1">
            <a:spLocks noChangeArrowheads="1"/>
          </p:cNvSpPr>
          <p:nvPr userDrawn="1"/>
        </p:nvSpPr>
        <p:spPr bwMode="auto">
          <a:xfrm>
            <a:off x="449263" y="6205538"/>
            <a:ext cx="478472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sz="1200" b="1">
                <a:solidFill>
                  <a:srgbClr val="1D2F68"/>
                </a:solidFill>
              </a:rPr>
              <a:t>&lt;Presentation Title – Change on Master Slide&gt;</a:t>
            </a:r>
            <a:endParaRPr lang="en-US" sz="1200">
              <a:solidFill>
                <a:srgbClr val="1D2F68"/>
              </a:solidFill>
            </a:endParaRPr>
          </a:p>
        </p:txBody>
      </p:sp>
      <p:sp>
        <p:nvSpPr>
          <p:cNvPr id="1033" name="Text Box 30"/>
          <p:cNvSpPr txBox="1">
            <a:spLocks noChangeArrowheads="1"/>
          </p:cNvSpPr>
          <p:nvPr userDrawn="1"/>
        </p:nvSpPr>
        <p:spPr bwMode="auto">
          <a:xfrm>
            <a:off x="441325" y="6384925"/>
            <a:ext cx="37401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sz="1200">
                <a:solidFill>
                  <a:srgbClr val="1D2F68"/>
                </a:solidFill>
              </a:rPr>
              <a:t>&lt;Date of Presentation – Change on Master Slide&gt;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1D2F68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1D2F68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1D2F68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1D2F68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1D2F68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rgbClr val="1D2F68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rgbClr val="1D2F68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rgbClr val="1D2F68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rgbClr val="1D2F68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9D1D110F-3F4E-48D9-B8AA-5D0E825AFDBA}" type="datetime1">
              <a:rPr lang="en-US" smtClean="0"/>
              <a:pPr/>
              <a:t>8/23/2023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Text Box 29"/>
          <p:cNvSpPr txBox="1">
            <a:spLocks noChangeArrowheads="1"/>
          </p:cNvSpPr>
          <p:nvPr userDrawn="1"/>
        </p:nvSpPr>
        <p:spPr bwMode="auto">
          <a:xfrm>
            <a:off x="449263" y="6205538"/>
            <a:ext cx="478472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sz="1200" b="1">
                <a:solidFill>
                  <a:srgbClr val="1D2F68"/>
                </a:solidFill>
              </a:rPr>
              <a:t>&lt;Presentation Title – Change on Master Slide&gt;</a:t>
            </a:r>
            <a:endParaRPr lang="en-US" sz="1200">
              <a:solidFill>
                <a:srgbClr val="1D2F68"/>
              </a:solidFill>
            </a:endParaRPr>
          </a:p>
        </p:txBody>
      </p:sp>
      <p:sp>
        <p:nvSpPr>
          <p:cNvPr id="16" name="Text Box 30"/>
          <p:cNvSpPr txBox="1">
            <a:spLocks noChangeArrowheads="1"/>
          </p:cNvSpPr>
          <p:nvPr userDrawn="1"/>
        </p:nvSpPr>
        <p:spPr bwMode="auto">
          <a:xfrm>
            <a:off x="441325" y="6384925"/>
            <a:ext cx="37401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sz="1200">
                <a:solidFill>
                  <a:srgbClr val="1D2F68"/>
                </a:solidFill>
              </a:rPr>
              <a:t>&lt;Date of Presentation – Change on Master Slide&gt;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1"/>
          <p:cNvSpPr>
            <a:spLocks noGrp="1" noChangeArrowheads="1"/>
          </p:cNvSpPr>
          <p:nvPr>
            <p:ph type="ctrTitle"/>
          </p:nvPr>
        </p:nvSpPr>
        <p:spPr>
          <a:xfrm>
            <a:off x="685800" y="1121229"/>
            <a:ext cx="7772400" cy="1780108"/>
          </a:xfrm>
        </p:spPr>
        <p:txBody>
          <a:bodyPr/>
          <a:lstStyle/>
          <a:p>
            <a:pPr eaLnBrk="1" hangingPunct="1"/>
            <a:r>
              <a:rPr lang="en-US" b="1" dirty="0"/>
              <a:t>Validation Briefing</a:t>
            </a:r>
          </a:p>
        </p:txBody>
      </p:sp>
      <p:sp>
        <p:nvSpPr>
          <p:cNvPr id="3075" name="Rectangle 1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888344"/>
            <a:ext cx="6400800" cy="1473200"/>
          </a:xfrm>
        </p:spPr>
        <p:txBody>
          <a:bodyPr/>
          <a:lstStyle/>
          <a:p>
            <a:pPr eaLnBrk="1" hangingPunct="1"/>
            <a:r>
              <a:rPr lang="en-US" dirty="0"/>
              <a:t>Audit of &lt;insert title&gt;</a:t>
            </a:r>
            <a:r>
              <a:rPr lang="en-US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3076" name="Text Box 17"/>
          <p:cNvSpPr txBox="1">
            <a:spLocks noChangeArrowheads="1"/>
          </p:cNvSpPr>
          <p:nvPr/>
        </p:nvSpPr>
        <p:spPr bwMode="auto">
          <a:xfrm>
            <a:off x="1986417" y="5204506"/>
            <a:ext cx="346551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sz="1600" dirty="0"/>
              <a:t>&lt;Audience&gt;</a:t>
            </a:r>
          </a:p>
        </p:txBody>
      </p:sp>
      <p:sp>
        <p:nvSpPr>
          <p:cNvPr id="3077" name="Text Box 18"/>
          <p:cNvSpPr txBox="1">
            <a:spLocks noChangeArrowheads="1"/>
          </p:cNvSpPr>
          <p:nvPr/>
        </p:nvSpPr>
        <p:spPr bwMode="auto">
          <a:xfrm>
            <a:off x="1986417" y="5541056"/>
            <a:ext cx="346551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sz="1600" dirty="0"/>
              <a:t>&lt;Presenter’s Name, Title&gt;</a:t>
            </a:r>
          </a:p>
        </p:txBody>
      </p:sp>
      <p:sp>
        <p:nvSpPr>
          <p:cNvPr id="3078" name="Text Box 19"/>
          <p:cNvSpPr txBox="1">
            <a:spLocks noChangeArrowheads="1"/>
          </p:cNvSpPr>
          <p:nvPr/>
        </p:nvSpPr>
        <p:spPr bwMode="auto">
          <a:xfrm>
            <a:off x="2132240" y="5877606"/>
            <a:ext cx="346551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sz="1600" dirty="0"/>
              <a:t>&lt;Date&gt;</a:t>
            </a:r>
          </a:p>
        </p:txBody>
      </p:sp>
      <p:sp>
        <p:nvSpPr>
          <p:cNvPr id="2" name="Rectangle 1"/>
          <p:cNvSpPr/>
          <p:nvPr/>
        </p:nvSpPr>
        <p:spPr>
          <a:xfrm>
            <a:off x="1545092" y="1221877"/>
            <a:ext cx="552247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buNone/>
            </a:pPr>
            <a:r>
              <a:rPr lang="en-US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Atlantis ANS Oversight Organization</a:t>
            </a:r>
            <a:endParaRPr lang="en-US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95" t="7217" r="25293" b="28165"/>
          <a:stretch/>
        </p:blipFill>
        <p:spPr>
          <a:xfrm>
            <a:off x="452788" y="414405"/>
            <a:ext cx="1271840" cy="1127079"/>
          </a:xfrm>
          <a:prstGeom prst="ellipse">
            <a:avLst/>
          </a:prstGeom>
          <a:ln w="28575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/>
              <a:t>Audit Team:</a:t>
            </a:r>
          </a:p>
          <a:p>
            <a:pPr lvl="1" eaLnBrk="1" hangingPunct="1"/>
            <a:r>
              <a:rPr lang="en-US" dirty="0"/>
              <a:t>&lt;insert team members’ name, title (e.g., Audit Team Lead or Team Member&gt;</a:t>
            </a:r>
          </a:p>
        </p:txBody>
      </p:sp>
      <p:sp>
        <p:nvSpPr>
          <p:cNvPr id="10242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39027B6D-5574-419E-A574-44F6C2723FBD}" type="slidenum">
              <a:rPr lang="en-US" sz="1400" smtClean="0">
                <a:solidFill>
                  <a:schemeClr val="bg1"/>
                </a:solidFill>
                <a:latin typeface="Times New Roman" pitchFamily="18" charset="0"/>
              </a:rPr>
              <a:pPr eaLnBrk="1" hangingPunct="1"/>
              <a:t>10</a:t>
            </a:fld>
            <a:endParaRPr lang="en-US" sz="140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b="1" dirty="0"/>
              <a:t>Audit Team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/>
              <a:t>Background</a:t>
            </a:r>
          </a:p>
          <a:p>
            <a:pPr lvl="1" eaLnBrk="1" hangingPunct="1"/>
            <a:r>
              <a:rPr lang="en-US" dirty="0"/>
              <a:t>&lt;Provide description of the audit&gt;</a:t>
            </a:r>
          </a:p>
          <a:p>
            <a:pPr lvl="1" eaLnBrk="1" hangingPunct="1"/>
            <a:r>
              <a:rPr lang="en-US" dirty="0"/>
              <a:t>&lt;Identify any pertinent events that may have led the Polar ANS oversight organization to conduct the audit&gt;</a:t>
            </a:r>
          </a:p>
          <a:p>
            <a:pPr eaLnBrk="1" hangingPunct="1"/>
            <a:endParaRPr lang="en-US" dirty="0"/>
          </a:p>
          <a:p>
            <a:pPr eaLnBrk="1" hangingPunct="1"/>
            <a:endParaRPr lang="en-US" dirty="0"/>
          </a:p>
        </p:txBody>
      </p:sp>
      <p:sp>
        <p:nvSpPr>
          <p:cNvPr id="4098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25BFA83-5030-441E-AD01-1792935817B0}" type="slidenum">
              <a:rPr lang="en-US" sz="1400" smtClean="0">
                <a:solidFill>
                  <a:schemeClr val="bg1"/>
                </a:solidFill>
                <a:latin typeface="Times New Roman" pitchFamily="18" charset="0"/>
              </a:rPr>
              <a:pPr eaLnBrk="1" hangingPunct="1"/>
              <a:t>2</a:t>
            </a:fld>
            <a:endParaRPr lang="en-US" sz="140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dirty="0"/>
              <a:t>Introduction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dirty="0"/>
              <a:t>Objective</a:t>
            </a:r>
          </a:p>
          <a:p>
            <a:pPr lvl="1" eaLnBrk="1" hangingPunct="1">
              <a:lnSpc>
                <a:spcPct val="90000"/>
              </a:lnSpc>
            </a:pPr>
            <a:r>
              <a:rPr lang="en-US" dirty="0"/>
              <a:t>The &lt;insert name of ANS oversight organization&gt; will conduct an audit to determine the &lt;insert name of ANSP/AIS&gt; compliance with &lt;insert audit title&gt; requirements.</a:t>
            </a:r>
          </a:p>
          <a:p>
            <a:pPr eaLnBrk="1" hangingPunct="1">
              <a:lnSpc>
                <a:spcPct val="90000"/>
              </a:lnSpc>
            </a:pPr>
            <a:endParaRPr lang="en-US" dirty="0"/>
          </a:p>
          <a:p>
            <a:pPr eaLnBrk="1" hangingPunct="1">
              <a:lnSpc>
                <a:spcPct val="90000"/>
              </a:lnSpc>
            </a:pPr>
            <a:r>
              <a:rPr lang="en-US" dirty="0"/>
              <a:t>Scope</a:t>
            </a:r>
          </a:p>
          <a:p>
            <a:pPr lvl="1" eaLnBrk="1" hangingPunct="1">
              <a:lnSpc>
                <a:spcPct val="90000"/>
              </a:lnSpc>
            </a:pPr>
            <a:r>
              <a:rPr lang="en-US" dirty="0"/>
              <a:t>The scope of this audit is &lt;insert scope from audit proposal&gt;. </a:t>
            </a:r>
          </a:p>
          <a:p>
            <a:pPr lvl="1" eaLnBrk="1" hangingPunct="1">
              <a:lnSpc>
                <a:spcPct val="90000"/>
              </a:lnSpc>
            </a:pPr>
            <a:endParaRPr lang="en-US" dirty="0"/>
          </a:p>
          <a:p>
            <a:pPr eaLnBrk="1" hangingPunct="1">
              <a:lnSpc>
                <a:spcPct val="90000"/>
              </a:lnSpc>
            </a:pPr>
            <a:endParaRPr lang="en-US" dirty="0"/>
          </a:p>
        </p:txBody>
      </p:sp>
      <p:sp>
        <p:nvSpPr>
          <p:cNvPr id="6146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D2688441-188B-44A2-A460-E6B5F88FE12E}" type="slidenum">
              <a:rPr lang="en-US" sz="1400" smtClean="0">
                <a:solidFill>
                  <a:schemeClr val="bg1"/>
                </a:solidFill>
                <a:latin typeface="Times New Roman" pitchFamily="18" charset="0"/>
              </a:rPr>
              <a:pPr eaLnBrk="1" hangingPunct="1"/>
              <a:t>3</a:t>
            </a:fld>
            <a:endParaRPr lang="en-US" sz="140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dirty="0"/>
              <a:t>Objective and Scope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dirty="0"/>
              <a:t>&lt;List the title of each focus area&gt;</a:t>
            </a:r>
          </a:p>
          <a:p>
            <a:pPr lvl="1" eaLnBrk="1" hangingPunct="1">
              <a:lnSpc>
                <a:spcPct val="90000"/>
              </a:lnSpc>
            </a:pPr>
            <a:r>
              <a:rPr lang="en-US" dirty="0"/>
              <a:t>&lt;Describe each focus area&gt;</a:t>
            </a:r>
          </a:p>
          <a:p>
            <a:pPr eaLnBrk="1" hangingPunct="1">
              <a:lnSpc>
                <a:spcPct val="90000"/>
              </a:lnSpc>
            </a:pPr>
            <a:endParaRPr lang="en-US" dirty="0"/>
          </a:p>
          <a:p>
            <a:pPr marL="0" indent="0" eaLnBrk="1" hangingPunct="1">
              <a:lnSpc>
                <a:spcPct val="90000"/>
              </a:lnSpc>
              <a:buNone/>
            </a:pPr>
            <a:endParaRPr lang="en-US" dirty="0"/>
          </a:p>
          <a:p>
            <a:pPr lvl="1" eaLnBrk="1" hangingPunct="1">
              <a:lnSpc>
                <a:spcPct val="90000"/>
              </a:lnSpc>
            </a:pPr>
            <a:endParaRPr lang="en-US" dirty="0"/>
          </a:p>
          <a:p>
            <a:pPr eaLnBrk="1" hangingPunct="1">
              <a:lnSpc>
                <a:spcPct val="90000"/>
              </a:lnSpc>
            </a:pPr>
            <a:endParaRPr lang="en-US" dirty="0"/>
          </a:p>
        </p:txBody>
      </p:sp>
      <p:sp>
        <p:nvSpPr>
          <p:cNvPr id="6146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D2688441-188B-44A2-A460-E6B5F88FE12E}" type="slidenum">
              <a:rPr lang="en-US" sz="1400" smtClean="0">
                <a:solidFill>
                  <a:schemeClr val="bg1"/>
                </a:solidFill>
                <a:latin typeface="Times New Roman" pitchFamily="18" charset="0"/>
              </a:rPr>
              <a:pPr eaLnBrk="1" hangingPunct="1"/>
              <a:t>4</a:t>
            </a:fld>
            <a:endParaRPr lang="en-US" sz="140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dirty="0"/>
              <a:t>Focus Areas</a:t>
            </a:r>
          </a:p>
        </p:txBody>
      </p:sp>
    </p:spTree>
    <p:extLst>
      <p:ext uri="{BB962C8B-B14F-4D97-AF65-F5344CB8AC3E}">
        <p14:creationId xmlns:p14="http://schemas.microsoft.com/office/powerpoint/2010/main" val="40158891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dirty="0"/>
              <a:t>Methodology</a:t>
            </a:r>
          </a:p>
          <a:p>
            <a:pPr lvl="1" eaLnBrk="1" hangingPunct="1">
              <a:lnSpc>
                <a:spcPct val="90000"/>
              </a:lnSpc>
            </a:pPr>
            <a:r>
              <a:rPr lang="en-US" dirty="0"/>
              <a:t>&lt;Describe the methods used to conduct the audit, e.g. onsite or desk audit, checklists, interviews, etc.&gt; </a:t>
            </a:r>
          </a:p>
          <a:p>
            <a:pPr eaLnBrk="1" hangingPunct="1">
              <a:lnSpc>
                <a:spcPct val="90000"/>
              </a:lnSpc>
            </a:pPr>
            <a:r>
              <a:rPr lang="en-US" dirty="0"/>
              <a:t>Requirements</a:t>
            </a:r>
          </a:p>
          <a:p>
            <a:pPr lvl="1" eaLnBrk="1" hangingPunct="1">
              <a:lnSpc>
                <a:spcPct val="90000"/>
              </a:lnSpc>
            </a:pPr>
            <a:r>
              <a:rPr lang="en-US" dirty="0"/>
              <a:t>The audit team evaluated &lt;insert name of ANSP/AIS&gt; compliance with the following requirements: </a:t>
            </a:r>
          </a:p>
          <a:p>
            <a:pPr lvl="2">
              <a:lnSpc>
                <a:spcPct val="90000"/>
              </a:lnSpc>
            </a:pPr>
            <a:r>
              <a:rPr lang="en-US" dirty="0"/>
              <a:t>&lt;insert requirement Title and reference&gt;</a:t>
            </a:r>
          </a:p>
          <a:p>
            <a:pPr lvl="2">
              <a:lnSpc>
                <a:spcPct val="90000"/>
              </a:lnSpc>
            </a:pPr>
            <a:r>
              <a:rPr lang="en-US" dirty="0"/>
              <a:t>&lt;insert requirement title and reference&gt;</a:t>
            </a:r>
          </a:p>
        </p:txBody>
      </p:sp>
      <p:sp>
        <p:nvSpPr>
          <p:cNvPr id="819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11B6BDA-D75E-4BBE-A2BD-5AD59FE07712}" type="slidenum">
              <a:rPr lang="en-US" sz="1400" smtClean="0">
                <a:solidFill>
                  <a:schemeClr val="bg1"/>
                </a:solidFill>
                <a:latin typeface="Times New Roman" pitchFamily="18" charset="0"/>
              </a:rPr>
              <a:pPr eaLnBrk="1" hangingPunct="1"/>
              <a:t>5</a:t>
            </a:fld>
            <a:endParaRPr lang="en-US" sz="140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b="1" dirty="0"/>
              <a:t>Methodology &amp; Requirements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audit team documented &lt;insert number&gt; of observations of non-compliance:</a:t>
            </a:r>
          </a:p>
          <a:p>
            <a:pPr lvl="1"/>
            <a:r>
              <a:rPr lang="en-US" dirty="0"/>
              <a:t>&lt;List and describe observations identified during the audit&gt;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Proposed Observations of Non-Compliance</a:t>
            </a:r>
          </a:p>
        </p:txBody>
      </p:sp>
    </p:spTree>
    <p:extLst>
      <p:ext uri="{BB962C8B-B14F-4D97-AF65-F5344CB8AC3E}">
        <p14:creationId xmlns:p14="http://schemas.microsoft.com/office/powerpoint/2010/main" val="7608998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audit team documented &lt;insert number&gt; of observations of adverse safety impact:</a:t>
            </a:r>
          </a:p>
          <a:p>
            <a:pPr lvl="1"/>
            <a:r>
              <a:rPr lang="en-US" dirty="0"/>
              <a:t>&lt;List and describe observations identified during the audit&gt;</a:t>
            </a:r>
          </a:p>
          <a:p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Proposed Observations of Adverse Safety Impact </a:t>
            </a:r>
          </a:p>
        </p:txBody>
      </p:sp>
    </p:spTree>
    <p:extLst>
      <p:ext uri="{BB962C8B-B14F-4D97-AF65-F5344CB8AC3E}">
        <p14:creationId xmlns:p14="http://schemas.microsoft.com/office/powerpoint/2010/main" val="36663622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audit team would like to note the following items:</a:t>
            </a:r>
          </a:p>
          <a:p>
            <a:pPr lvl="1"/>
            <a:r>
              <a:rPr lang="en-US" dirty="0"/>
              <a:t>&lt;List positive or other items of note identified during the audit&gt;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Proposed Comments</a:t>
            </a:r>
          </a:p>
        </p:txBody>
      </p:sp>
    </p:spTree>
    <p:extLst>
      <p:ext uri="{BB962C8B-B14F-4D97-AF65-F5344CB8AC3E}">
        <p14:creationId xmlns:p14="http://schemas.microsoft.com/office/powerpoint/2010/main" val="28402768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Audit Report due to &lt;insert name of ANSP/AIS&gt; by &lt;insert date&gt;.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Audit Report</a:t>
            </a:r>
          </a:p>
        </p:txBody>
      </p:sp>
    </p:spTree>
    <p:extLst>
      <p:ext uri="{BB962C8B-B14F-4D97-AF65-F5344CB8AC3E}">
        <p14:creationId xmlns:p14="http://schemas.microsoft.com/office/powerpoint/2010/main" val="66153980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_PE_HAS_URLS" val="oh hey this is notes box, due to this not being an empty string. woot."/>
</p:tagLst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Waveform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4deabb0-14b6-45e2-890b-6067a22e1000">
      <Terms xmlns="http://schemas.microsoft.com/office/infopath/2007/PartnerControls"/>
    </lcf76f155ced4ddcb4097134ff3c332f>
    <TaxCatchAll xmlns="24eca939-f803-420c-9ed4-9a6881fde777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A9D3835CEC26041B8856E725FF46B75" ma:contentTypeVersion="14" ma:contentTypeDescription="Create a new document." ma:contentTypeScope="" ma:versionID="a0c0cdb491a08b5eb038cea935971553">
  <xsd:schema xmlns:xsd="http://www.w3.org/2001/XMLSchema" xmlns:xs="http://www.w3.org/2001/XMLSchema" xmlns:p="http://schemas.microsoft.com/office/2006/metadata/properties" xmlns:ns2="c4deabb0-14b6-45e2-890b-6067a22e1000" xmlns:ns3="24eca939-f803-420c-9ed4-9a6881fde777" targetNamespace="http://schemas.microsoft.com/office/2006/metadata/properties" ma:root="true" ma:fieldsID="ee918973978e5768a6318959ff94f9d7" ns2:_="" ns3:_="">
    <xsd:import namespace="c4deabb0-14b6-45e2-890b-6067a22e1000"/>
    <xsd:import namespace="24eca939-f803-420c-9ed4-9a6881fde77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4deabb0-14b6-45e2-890b-6067a22e100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15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0b8e8857-c4c4-424d-b5e5-272a7ed728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4eca939-f803-420c-9ed4-9a6881fde777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8" nillable="true" ma:displayName="Taxonomy Catch All Column" ma:hidden="true" ma:list="{a1037055-5298-4bb0-bad4-7876a2a753cd}" ma:internalName="TaxCatchAll" ma:showField="CatchAllData" ma:web="24eca939-f803-420c-9ed4-9a6881fde7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Audit Document" ma:contentTypeID="0x0101001FBE2FF495B7A34FB88FF6F4EEFC40170099833601EE376C4EACD3AF4C39F3B8B8" ma:contentTypeVersion="84" ma:contentTypeDescription="" ma:contentTypeScope="" ma:versionID="a5ca1454b682c0f1e88201bc5b238d00">
  <xsd:schema xmlns:xsd="http://www.w3.org/2001/XMLSchema" xmlns:xs="http://www.w3.org/2001/XMLSchema" xmlns:p="http://schemas.microsoft.com/office/2006/metadata/properties" xmlns:ns1="http://schemas.microsoft.com/sharepoint/v3" xmlns:ns2="05efc3fa-1253-42fa-9d43-14e9eb6a7b92" xmlns:ns3="a66c03a1-d8ac-45a1-820b-ef063f76ddb4" xmlns:ns4="http://schemas.microsoft.com/sharepoint/v4" targetNamespace="http://schemas.microsoft.com/office/2006/metadata/properties" ma:root="true" ma:fieldsID="946d4a81e8ab2785386c6e16f19dc030" ns1:_="" ns2:_="" ns3:_="" ns4:_="">
    <xsd:import namespace="http://schemas.microsoft.com/sharepoint/v3"/>
    <xsd:import namespace="05efc3fa-1253-42fa-9d43-14e9eb6a7b92"/>
    <xsd:import namespace="a66c03a1-d8ac-45a1-820b-ef063f76ddb4"/>
    <xsd:import namespace="http://schemas.microsoft.com/sharepoint/v4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Audit_x0020_Doc_x0020_Type" minOccurs="0"/>
                <xsd:element ref="ns1:RoutingRuleDescription" minOccurs="0"/>
                <xsd:element ref="ns2:Adj_x0020_RAV1" minOccurs="0"/>
                <xsd:element ref="ns3:AuditID" minOccurs="0"/>
                <xsd:element ref="ns3:Short_x0020_Title" minOccurs="0"/>
                <xsd:element ref="ns3:Full_x0020_Audit_x0020_Title" minOccurs="0"/>
                <xsd:element ref="ns3:Objective" minOccurs="0"/>
                <xsd:element ref="ns3:Mode" minOccurs="0"/>
                <xsd:element ref="ns3:Status" minOccurs="0"/>
                <xsd:element ref="ns3:Date_x0020_Closed" minOccurs="0"/>
                <xsd:element ref="ns3:Issue_x0020_Lead" minOccurs="0"/>
                <xsd:element ref="ns3:ID_x0020_Lookup" minOccurs="0"/>
                <xsd:element ref="ns3:ID_x0020_Lookup_x003a_AuditIndex" minOccurs="0"/>
                <xsd:element ref="ns3:Notification_x0020_Due" minOccurs="0"/>
                <xsd:element ref="ns3:Audit_x0020_PM" minOccurs="0"/>
                <xsd:element ref="ns3:AuditIndex" minOccurs="0"/>
                <xsd:element ref="ns3:Begin_x0020_Verification" minOccurs="0"/>
                <xsd:element ref="ns3:Report_x0020_Due" minOccurs="0"/>
                <xsd:element ref="ns3:End_x0020_Verification" minOccurs="0"/>
                <xsd:element ref="ns2:TaxKeywordTaxHTField" minOccurs="0"/>
                <xsd:element ref="ns2:TaxCatchAll" minOccurs="0"/>
                <xsd:element ref="ns4:IconOverlay" minOccurs="0"/>
                <xsd:element ref="ns3:Template" minOccurs="0"/>
                <xsd:element ref="ns3:Pf_Status" minOccurs="0"/>
                <xsd:element ref="ns3:Pf_x0020_RAV" minOccurs="0"/>
                <xsd:element ref="ns1:_vti_ItemDeclaredRecord" minOccurs="0"/>
                <xsd:element ref="ns1:_vti_ItemHoldRecordStatus" minOccurs="0"/>
                <xsd:element ref="ns3:Audit_ID_Tag" minOccurs="0"/>
                <xsd:element ref="ns3:FY" minOccurs="0"/>
                <xsd:element ref="ns3:Branch_x0020_Status" minOccurs="0"/>
                <xsd:element ref="ns3:Proposal_x0020_Lead" minOccurs="0"/>
                <xsd:element ref="ns3:Next_x0020_Action" minOccurs="0"/>
                <xsd:element ref="ns3:Next_x0020_Action_x0020_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RoutingRuleDescription" ma:index="12" nillable="true" ma:displayName="Description" ma:hidden="true" ma:internalName="RoutingRuleDescription" ma:readOnly="false">
      <xsd:simpleType>
        <xsd:restriction base="dms:Text">
          <xsd:maxLength value="255"/>
        </xsd:restriction>
      </xsd:simpleType>
    </xsd:element>
    <xsd:element name="_vti_ItemDeclaredRecord" ma:index="39" nillable="true" ma:displayName="Declared Record" ma:hidden="true" ma:internalName="_vti_ItemDeclaredRecord" ma:readOnly="true">
      <xsd:simpleType>
        <xsd:restriction base="dms:DateTime"/>
      </xsd:simpleType>
    </xsd:element>
    <xsd:element name="_vti_ItemHoldRecordStatus" ma:index="40" nillable="true" ma:displayName="Hold and Record Status" ma:decimals="0" ma:description="" ma:hidden="true" ma:indexed="true" ma:internalName="_vti_ItemHoldRecordStatu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efc3fa-1253-42fa-9d43-14e9eb6a7b92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Audit_x0020_Doc_x0020_Type" ma:index="11" nillable="true" ma:displayName="Audit Doc Type" ma:format="Dropdown" ma:internalName="Audit_x0020_Doc_x0020_Type" ma:readOnly="false">
      <xsd:simpleType>
        <xsd:union memberTypes="dms:Text">
          <xsd:simpleType>
            <xsd:restriction base="dms:Choice">
              <xsd:enumeration value="Administrative Misc"/>
              <xsd:enumeration value="Cover Memo"/>
              <xsd:enumeration value="Data Sheet"/>
              <xsd:enumeration value="Notification"/>
              <xsd:enumeration value="Plan"/>
              <xsd:enumeration value="Portfolio"/>
              <xsd:enumeration value="Report"/>
              <xsd:enumeration value="Req Checklist"/>
              <xsd:enumeration value="Resource Worksheet"/>
              <xsd:enumeration value="Team Lead Checklist"/>
              <xsd:enumeration value="*AuditPortfolioII"/>
              <xsd:enumeration value="*Template"/>
            </xsd:restriction>
          </xsd:simpleType>
        </xsd:union>
      </xsd:simpleType>
    </xsd:element>
    <xsd:element name="Adj_x0020_RAV1" ma:index="13" nillable="true" ma:displayName="ADJ RAV" ma:internalName="Adj_x0020_RAV1" ma:readOnly="true" ma:percentage="FALSE">
      <xsd:simpleType>
        <xsd:restriction base="dms:Number"/>
      </xsd:simpleType>
    </xsd:element>
    <xsd:element name="TaxKeywordTaxHTField" ma:index="31" nillable="true" ma:taxonomy="true" ma:internalName="TaxKeywordTaxHTField" ma:taxonomyFieldName="TaxKeyword" ma:displayName="Enterprise Keywords" ma:fieldId="{23f27201-bee3-471e-b2e7-b64fd8b7ca38}" ma:taxonomyMulti="true" ma:sspId="261de61e-aed5-400f-baec-c402c3d3ba1f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" ma:index="32" nillable="true" ma:displayName="Taxonomy Catch All Column" ma:hidden="true" ma:list="{eb54afb0-c177-45da-8774-225292e8b75e}" ma:internalName="TaxCatchAll" ma:showField="CatchAllData" ma:web="05efc3fa-1253-42fa-9d43-14e9eb6a7b9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66c03a1-d8ac-45a1-820b-ef063f76ddb4" elementFormDefault="qualified">
    <xsd:import namespace="http://schemas.microsoft.com/office/2006/documentManagement/types"/>
    <xsd:import namespace="http://schemas.microsoft.com/office/infopath/2007/PartnerControls"/>
    <xsd:element name="AuditID" ma:index="14" nillable="true" ma:displayName="Pf AuditID" ma:indexed="true" ma:internalName="AuditID" ma:readOnly="false">
      <xsd:simpleType>
        <xsd:restriction base="dms:Text">
          <xsd:maxLength value="255"/>
        </xsd:restriction>
      </xsd:simpleType>
    </xsd:element>
    <xsd:element name="Short_x0020_Title" ma:index="15" nillable="true" ma:displayName="Short Title" ma:internalName="Short_x0020_Title" ma:readOnly="false">
      <xsd:simpleType>
        <xsd:restriction base="dms:Text">
          <xsd:maxLength value="255"/>
        </xsd:restriction>
      </xsd:simpleType>
    </xsd:element>
    <xsd:element name="Full_x0020_Audit_x0020_Title" ma:index="16" nillable="true" ma:displayName="Full Audit Title" ma:internalName="Full_x0020_Audit_x0020_Title" ma:readOnly="false">
      <xsd:simpleType>
        <xsd:restriction base="dms:Text">
          <xsd:maxLength value="255"/>
        </xsd:restriction>
      </xsd:simpleType>
    </xsd:element>
    <xsd:element name="Objective" ma:index="17" nillable="true" ma:displayName="Objective" ma:internalName="Objective" ma:readOnly="false">
      <xsd:simpleType>
        <xsd:restriction base="dms:Text">
          <xsd:maxLength value="255"/>
        </xsd:restriction>
      </xsd:simpleType>
    </xsd:element>
    <xsd:element name="Mode" ma:index="18" nillable="true" ma:displayName="Mode" ma:internalName="Mode" ma:readOnly="false">
      <xsd:simpleType>
        <xsd:restriction base="dms:Text">
          <xsd:maxLength value="255"/>
        </xsd:restriction>
      </xsd:simpleType>
    </xsd:element>
    <xsd:element name="Status" ma:index="19" nillable="true" ma:displayName="Doc Status" ma:default="Pre-Draft" ma:format="Dropdown" ma:internalName="Status">
      <xsd:simpleType>
        <xsd:union memberTypes="dms:Text">
          <xsd:simpleType>
            <xsd:restriction base="dms:Choice">
              <xsd:enumeration value="Pre-Draft"/>
              <xsd:enumeration value="Draft"/>
              <xsd:enumeration value="Coord"/>
              <xsd:enumeration value="Red Folder"/>
              <xsd:enumeration value="Final"/>
              <xsd:enumeration value="Signed Copy"/>
              <xsd:enumeration value="*Template"/>
            </xsd:restriction>
          </xsd:simpleType>
        </xsd:union>
      </xsd:simpleType>
    </xsd:element>
    <xsd:element name="Date_x0020_Closed" ma:index="20" nillable="true" ma:displayName="Date Closed" ma:format="DateOnly" ma:internalName="Date_x0020_Closed" ma:readOnly="false">
      <xsd:simpleType>
        <xsd:restriction base="dms:DateTime"/>
      </xsd:simpleType>
    </xsd:element>
    <xsd:element name="Issue_x0020_Lead" ma:index="21" nillable="true" ma:displayName="Audit Lead" ma:list="UserInfo" ma:SharePointGroup="290" ma:internalName="Issue_x0020_Lead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ID_x0020_Lookup" ma:index="22" nillable="true" ma:displayName="Pf ID Lookup" ma:list="{9e93700d-776c-42e7-abc7-f8d221dafe56}" ma:internalName="ID_x0020_Lookup" ma:showField="Title">
      <xsd:simpleType>
        <xsd:restriction base="dms:Lookup"/>
      </xsd:simpleType>
    </xsd:element>
    <xsd:element name="ID_x0020_Lookup_x003a_AuditIndex" ma:index="23" nillable="true" ma:displayName="ID Lookup:AuditIndex" ma:list="{9e93700d-776c-42e7-abc7-f8d221dafe56}" ma:internalName="ID_x0020_Lookup_x003a_AuditIndex" ma:readOnly="true" ma:showField="AuditIndex" ma:web="a25b125a-4dfa-4512-b05a-b531261bc0d4">
      <xsd:simpleType>
        <xsd:restriction base="dms:Lookup"/>
      </xsd:simpleType>
    </xsd:element>
    <xsd:element name="Notification_x0020_Due" ma:index="24" nillable="true" ma:displayName="Notification Due" ma:format="DateOnly" ma:internalName="Notification_x0020_Due" ma:readOnly="false">
      <xsd:simpleType>
        <xsd:restriction base="dms:DateTime"/>
      </xsd:simpleType>
    </xsd:element>
    <xsd:element name="Audit_x0020_PM" ma:index="25" nillable="true" ma:displayName="Audit PM" ma:list="UserInfo" ma:SharePointGroup="142" ma:internalName="Audit_x0020_PM" ma:readOnly="false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uditIndex" ma:index="26" nillable="true" ma:displayName="Pf AuditIndex" ma:description="" ma:internalName="AuditIndex" ma:readOnly="false">
      <xsd:simpleType>
        <xsd:restriction base="dms:Text">
          <xsd:maxLength value="255"/>
        </xsd:restriction>
      </xsd:simpleType>
    </xsd:element>
    <xsd:element name="Begin_x0020_Verification" ma:index="27" nillable="true" ma:displayName="Begin Verification" ma:internalName="Begin_x0020_Verification" ma:readOnly="false">
      <xsd:simpleType>
        <xsd:restriction base="dms:Text">
          <xsd:maxLength value="255"/>
        </xsd:restriction>
      </xsd:simpleType>
    </xsd:element>
    <xsd:element name="Report_x0020_Due" ma:index="28" nillable="true" ma:displayName="Report Due" ma:format="DateOnly" ma:internalName="Report_x0020_Due" ma:readOnly="false">
      <xsd:simpleType>
        <xsd:restriction base="dms:DateTime"/>
      </xsd:simpleType>
    </xsd:element>
    <xsd:element name="End_x0020_Verification" ma:index="29" nillable="true" ma:displayName="End Verification" ma:format="DateOnly" ma:internalName="End_x0020_Verification" ma:readOnly="false">
      <xsd:simpleType>
        <xsd:restriction base="dms:DateTime"/>
      </xsd:simpleType>
    </xsd:element>
    <xsd:element name="Template" ma:index="35" nillable="true" ma:displayName="Template" ma:default="0" ma:internalName="Template" ma:readOnly="false">
      <xsd:simpleType>
        <xsd:restriction base="dms:Boolean"/>
      </xsd:simpleType>
    </xsd:element>
    <xsd:element name="Pf_Status" ma:index="37" nillable="true" ma:displayName="Pf_Status" ma:default="Open" ma:format="Dropdown" ma:internalName="Pf_Status" ma:readOnly="false">
      <xsd:simpleType>
        <xsd:restriction base="dms:Choice">
          <xsd:enumeration value="Open"/>
          <xsd:enumeration value="Closed"/>
          <xsd:enumeration value="Record"/>
        </xsd:restriction>
      </xsd:simpleType>
    </xsd:element>
    <xsd:element name="Pf_x0020_RAV" ma:index="38" nillable="true" ma:displayName="Pf RAV" ma:decimals="2" ma:internalName="Pf_x0020_RAV" ma:readOnly="false">
      <xsd:simpleType>
        <xsd:restriction base="dms:Number"/>
      </xsd:simpleType>
    </xsd:element>
    <xsd:element name="Audit_ID_Tag" ma:index="43" nillable="true" ma:displayName="Audit_ID_Tag" ma:internalName="Audit_ID_Tag" ma:readOnly="false">
      <xsd:simpleType>
        <xsd:restriction base="dms:Text">
          <xsd:maxLength value="255"/>
        </xsd:restriction>
      </xsd:simpleType>
    </xsd:element>
    <xsd:element name="FY" ma:index="44" nillable="true" ma:displayName="FY" ma:default="FY15" ma:format="Dropdown" ma:internalName="FY" ma:readOnly="false">
      <xsd:simpleType>
        <xsd:restriction base="dms:Choice">
          <xsd:enumeration value="FY05"/>
          <xsd:enumeration value="FY06"/>
          <xsd:enumeration value="FY07"/>
          <xsd:enumeration value="FY08"/>
          <xsd:enumeration value="FY09"/>
          <xsd:enumeration value="FY10"/>
          <xsd:enumeration value="FY11"/>
          <xsd:enumeration value="FY12"/>
          <xsd:enumeration value="FY13"/>
          <xsd:enumeration value="FY14"/>
          <xsd:enumeration value="FY15"/>
          <xsd:enumeration value="FY16"/>
          <xsd:enumeration value="FY17"/>
          <xsd:enumeration value="FY18"/>
          <xsd:enumeration value="FY19"/>
          <xsd:enumeration value="FY20"/>
        </xsd:restriction>
      </xsd:simpleType>
    </xsd:element>
    <xsd:element name="Branch_x0020_Status" ma:index="45" nillable="true" ma:displayName="Branch Status" ma:default="Audit Idea" ma:format="Dropdown" ma:internalName="Branch_x0020_Status">
      <xsd:simpleType>
        <xsd:restriction base="dms:Choice">
          <xsd:enumeration value="SEI"/>
          <xsd:enumeration value="Audit Idea"/>
          <xsd:enumeration value="Pre-Draft"/>
          <xsd:enumeration value="Draft"/>
          <xsd:enumeration value="Branch Review"/>
          <xsd:enumeration value="MT"/>
          <xsd:enumeration value="AOV1"/>
          <xsd:enumeration value="Approved"/>
        </xsd:restriction>
      </xsd:simpleType>
    </xsd:element>
    <xsd:element name="Proposal_x0020_Lead" ma:index="46" nillable="true" ma:displayName="Proposal Lead" ma:list="UserInfo" ma:SharePointGroup="6" ma:internalName="Proposal_x0020_Lead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Next_x0020_Action" ma:index="47" nillable="true" ma:displayName="Next Action" ma:default="Audit Idea" ma:format="Dropdown" ma:internalName="Next_x0020_Action">
      <xsd:simpleType>
        <xsd:restriction base="dms:Choice">
          <xsd:enumeration value="Audit Idea"/>
          <xsd:enumeration value="Pre-Draft"/>
          <xsd:enumeration value="Draft"/>
          <xsd:enumeration value="Branch Review"/>
          <xsd:enumeration value="MT"/>
          <xsd:enumeration value="AOV1"/>
          <xsd:enumeration value="Approved"/>
        </xsd:restriction>
      </xsd:simpleType>
    </xsd:element>
    <xsd:element name="Next_x0020_Action_x0020_Date" ma:index="48" nillable="true" ma:displayName="Next Action Date" ma:format="DateOnly" ma:internalName="Next_x0020_Action_x0020_Dat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34" nillable="true" ma:displayName="IconOverlay" ma:hidden="true" ma:internalName="IconOverlay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Doc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5.xml><?xml version="1.0" encoding="utf-8"?>
<LongProperties xmlns="http://schemas.microsoft.com/office/2006/metadata/longProperties"/>
</file>

<file path=customXml/item6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CF56527E-858C-40C0-8B80-FA2279AD8C2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14453A0-509F-4F5B-B4C1-DB94F93E647D}">
  <ds:schemaRefs>
    <ds:schemaRef ds:uri="http://purl.org/dc/elements/1.1/"/>
    <ds:schemaRef ds:uri="http://schemas.microsoft.com/office/2006/documentManagement/types"/>
    <ds:schemaRef ds:uri="http://purl.org/dc/terms/"/>
    <ds:schemaRef ds:uri="http://schemas.microsoft.com/office/infopath/2007/PartnerControls"/>
    <ds:schemaRef ds:uri="http://schemas.microsoft.com/office/2006/metadata/properties"/>
    <ds:schemaRef ds:uri="http://schemas.microsoft.com/sharepoint/v3"/>
    <ds:schemaRef ds:uri="http://schemas.openxmlformats.org/package/2006/metadata/core-properties"/>
    <ds:schemaRef ds:uri="http://schemas.microsoft.com/sharepoint/v4"/>
    <ds:schemaRef ds:uri="a66c03a1-d8ac-45a1-820b-ef063f76ddb4"/>
    <ds:schemaRef ds:uri="05efc3fa-1253-42fa-9d43-14e9eb6a7b92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DE0EF8C6-3B28-48CB-927B-58CDD766632B}"/>
</file>

<file path=customXml/itemProps4.xml><?xml version="1.0" encoding="utf-8"?>
<ds:datastoreItem xmlns:ds="http://schemas.openxmlformats.org/officeDocument/2006/customXml" ds:itemID="{8F3DBB78-8AF7-4D81-8519-47E950FEF12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05efc3fa-1253-42fa-9d43-14e9eb6a7b92"/>
    <ds:schemaRef ds:uri="a66c03a1-d8ac-45a1-820b-ef063f76ddb4"/>
    <ds:schemaRef ds:uri="http://schemas.microsoft.com/sharepoint/v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5.xml><?xml version="1.0" encoding="utf-8"?>
<ds:datastoreItem xmlns:ds="http://schemas.openxmlformats.org/officeDocument/2006/customXml" ds:itemID="{0F0A32D8-EA9B-4E4C-B8FD-CC5B5F4E4FB9}">
  <ds:schemaRefs>
    <ds:schemaRef ds:uri="http://schemas.microsoft.com/office/2006/metadata/longProperties"/>
  </ds:schemaRefs>
</ds:datastoreItem>
</file>

<file path=customXml/itemProps6.xml><?xml version="1.0" encoding="utf-8"?>
<ds:datastoreItem xmlns:ds="http://schemas.openxmlformats.org/officeDocument/2006/customXml" ds:itemID="{4C952CCF-1F11-4D90-9B84-A85D6E0D1328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4109</TotalTime>
  <Words>320</Words>
  <Application>Microsoft Office PowerPoint</Application>
  <PresentationFormat>On-screen Show (4:3)</PresentationFormat>
  <Paragraphs>52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Candara</vt:lpstr>
      <vt:lpstr>Symbol</vt:lpstr>
      <vt:lpstr>Times New Roman</vt:lpstr>
      <vt:lpstr>1_Custom Design</vt:lpstr>
      <vt:lpstr>Waveform</vt:lpstr>
      <vt:lpstr>Validation Briefing</vt:lpstr>
      <vt:lpstr>Introduction</vt:lpstr>
      <vt:lpstr>Objective and Scope</vt:lpstr>
      <vt:lpstr>Focus Areas</vt:lpstr>
      <vt:lpstr>Methodology &amp; Requirements</vt:lpstr>
      <vt:lpstr>Proposed Observations of Non-Compliance</vt:lpstr>
      <vt:lpstr>Proposed Observations of Adverse Safety Impact </vt:lpstr>
      <vt:lpstr>Proposed Comments</vt:lpstr>
      <vt:lpstr>Audit Report</vt:lpstr>
      <vt:lpstr>Audit Team</vt:lpstr>
    </vt:vector>
  </TitlesOfParts>
  <Company>FAA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Status Briefing</dc:title>
  <dc:creator>MTONEY</dc:creator>
  <cp:lastModifiedBy>Jamison, Lynette M (FAA)</cp:lastModifiedBy>
  <cp:revision>158</cp:revision>
  <cp:lastPrinted>2013-11-12T18:16:41Z</cp:lastPrinted>
  <dcterms:created xsi:type="dcterms:W3CDTF">2005-01-28T20:32:53Z</dcterms:created>
  <dcterms:modified xsi:type="dcterms:W3CDTF">2023-08-23T17:31:26Z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">
    <vt:lpwstr>AOVDOC-344-161</vt:lpwstr>
  </property>
  <property fmtid="{D5CDD505-2E9C-101B-9397-08002B2CF9AE}" pid="3" name="_dlc_DocIdItemGuid">
    <vt:lpwstr>91c34f47-bd56-4785-9e1d-b19ba568a752</vt:lpwstr>
  </property>
  <property fmtid="{D5CDD505-2E9C-101B-9397-08002B2CF9AE}" pid="4" name="_dlc_DocIdUrl">
    <vt:lpwstr>https://avssp.faa.gov/aov/connect/OrgSites/130/_layouts/DocIdRedir.aspx?ID=AOVDOC-344-161, AOVDOC-344-161</vt:lpwstr>
  </property>
  <property fmtid="{D5CDD505-2E9C-101B-9397-08002B2CF9AE}" pid="5" name="ContentTypeId">
    <vt:lpwstr>0x010100EA9D3835CEC26041B8856E725FF46B75</vt:lpwstr>
  </property>
  <property fmtid="{D5CDD505-2E9C-101B-9397-08002B2CF9AE}" pid="6" name="TaxKeyword">
    <vt:lpwstr/>
  </property>
  <property fmtid="{D5CDD505-2E9C-101B-9397-08002B2CF9AE}" pid="7" name="Order">
    <vt:r8>18900</vt:r8>
  </property>
  <property fmtid="{D5CDD505-2E9C-101B-9397-08002B2CF9AE}" pid="8" name="WorkflowChangePath">
    <vt:lpwstr>e53dd6e7-ba8b-4636-86bb-0af281278405,4;e53dd6e7-ba8b-4636-86bb-0af281278405,4;d4751b7f-bd3b-4f70-b32e-fe02fe0e0441,3;e53dd6e7-ba8b-4636-86bb-0af281278405,4;e53dd6e7-ba8b-4636-86bb-0af281278405,6;d4751b7f-bd3b-4f70-b32e-fe02fe0e0441,4;e53dd6e7-ba8b-4636-86</vt:lpwstr>
  </property>
  <property fmtid="{D5CDD505-2E9C-101B-9397-08002B2CF9AE}" pid="9" name="_docset_NoMedatataSyncRequired">
    <vt:lpwstr>False</vt:lpwstr>
  </property>
  <property fmtid="{D5CDD505-2E9C-101B-9397-08002B2CF9AE}" pid="10" name="Audit ID">
    <vt:lpwstr/>
  </property>
  <property fmtid="{D5CDD505-2E9C-101B-9397-08002B2CF9AE}" pid="11" name="MediaServiceImageTags">
    <vt:lpwstr/>
  </property>
</Properties>
</file>