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1" r:id="rId2"/>
    <p:sldId id="299" r:id="rId3"/>
    <p:sldId id="363" r:id="rId4"/>
    <p:sldId id="358" r:id="rId5"/>
    <p:sldId id="362" r:id="rId6"/>
    <p:sldId id="359" r:id="rId7"/>
    <p:sldId id="366" r:id="rId8"/>
    <p:sldId id="367" r:id="rId9"/>
    <p:sldId id="368" r:id="rId10"/>
    <p:sldId id="369" r:id="rId11"/>
    <p:sldId id="370" r:id="rId12"/>
    <p:sldId id="371" r:id="rId13"/>
    <p:sldId id="374" r:id="rId14"/>
    <p:sldId id="375" r:id="rId15"/>
    <p:sldId id="376" r:id="rId16"/>
    <p:sldId id="377" r:id="rId17"/>
    <p:sldId id="365" r:id="rId18"/>
    <p:sldId id="379" r:id="rId19"/>
    <p:sldId id="380" r:id="rId20"/>
    <p:sldId id="378" r:id="rId21"/>
    <p:sldId id="381" r:id="rId22"/>
    <p:sldId id="382" r:id="rId23"/>
    <p:sldId id="383"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5CEA0-C924-42AC-A499-6047DC2F650D}" v="7" dt="2025-05-18T14:04:28.69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96" autoAdjust="0"/>
  </p:normalViewPr>
  <p:slideViewPr>
    <p:cSldViewPr snapToGrid="0">
      <p:cViewPr>
        <p:scale>
          <a:sx n="70" d="100"/>
          <a:sy n="70" d="100"/>
        </p:scale>
        <p:origin x="428" y="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BOUDO, Goama" userId="1cf6de37-0e76-41d8-80c3-e636f10e9c5b" providerId="ADAL" clId="{60B0C81E-70DB-42E3-9031-18B80D1BC66D}"/>
    <pc:docChg chg="custSel addSld delSld modSld sldOrd modMainMaster">
      <pc:chgData name="ILBOUDO, Goama" userId="1cf6de37-0e76-41d8-80c3-e636f10e9c5b" providerId="ADAL" clId="{60B0C81E-70DB-42E3-9031-18B80D1BC66D}" dt="2025-04-02T09:41:33.352" v="148" actId="14100"/>
      <pc:docMkLst>
        <pc:docMk/>
      </pc:docMkLst>
      <pc:sldChg chg="modSp mod ord">
        <pc:chgData name="ILBOUDO, Goama" userId="1cf6de37-0e76-41d8-80c3-e636f10e9c5b" providerId="ADAL" clId="{60B0C81E-70DB-42E3-9031-18B80D1BC66D}" dt="2025-04-02T09:26:40.704" v="90"/>
        <pc:sldMkLst>
          <pc:docMk/>
          <pc:sldMk cId="1035560030" sldId="299"/>
        </pc:sldMkLst>
        <pc:spChg chg="mod">
          <ac:chgData name="ILBOUDO, Goama" userId="1cf6de37-0e76-41d8-80c3-e636f10e9c5b" providerId="ADAL" clId="{60B0C81E-70DB-42E3-9031-18B80D1BC66D}" dt="2025-04-02T08:51:06.120" v="35" actId="6549"/>
          <ac:spMkLst>
            <pc:docMk/>
            <pc:sldMk cId="1035560030" sldId="299"/>
            <ac:spMk id="2" creationId="{6F7D1D0E-F20A-B7FF-796B-C7DBBF3F38C5}"/>
          </ac:spMkLst>
        </pc:spChg>
        <pc:spChg chg="mod">
          <ac:chgData name="ILBOUDO, Goama" userId="1cf6de37-0e76-41d8-80c3-e636f10e9c5b" providerId="ADAL" clId="{60B0C81E-70DB-42E3-9031-18B80D1BC66D}" dt="2025-04-02T08:51:13.970" v="36" actId="6549"/>
          <ac:spMkLst>
            <pc:docMk/>
            <pc:sldMk cId="1035560030" sldId="299"/>
            <ac:spMk id="4" creationId="{E8D9C728-C731-BD9F-5788-441893DB1291}"/>
          </ac:spMkLst>
        </pc:spChg>
      </pc:sldChg>
      <pc:sldChg chg="modSp mod">
        <pc:chgData name="ILBOUDO, Goama" userId="1cf6de37-0e76-41d8-80c3-e636f10e9c5b" providerId="ADAL" clId="{60B0C81E-70DB-42E3-9031-18B80D1BC66D}" dt="2025-04-02T08:50:50.192" v="34" actId="114"/>
        <pc:sldMkLst>
          <pc:docMk/>
          <pc:sldMk cId="346778150" sldId="301"/>
        </pc:sldMkLst>
        <pc:spChg chg="mod">
          <ac:chgData name="ILBOUDO, Goama" userId="1cf6de37-0e76-41d8-80c3-e636f10e9c5b" providerId="ADAL" clId="{60B0C81E-70DB-42E3-9031-18B80D1BC66D}" dt="2025-04-02T08:50:50.192" v="34" actId="114"/>
          <ac:spMkLst>
            <pc:docMk/>
            <pc:sldMk cId="346778150" sldId="301"/>
            <ac:spMk id="2" creationId="{0FB0CC77-841D-8C1E-4F49-4BBECF00E2C2}"/>
          </ac:spMkLst>
        </pc:spChg>
      </pc:sldChg>
      <pc:sldChg chg="del">
        <pc:chgData name="ILBOUDO, Goama" userId="1cf6de37-0e76-41d8-80c3-e636f10e9c5b" providerId="ADAL" clId="{60B0C81E-70DB-42E3-9031-18B80D1BC66D}" dt="2025-04-02T09:38:53.077" v="98" actId="47"/>
        <pc:sldMkLst>
          <pc:docMk/>
          <pc:sldMk cId="1506282417" sldId="304"/>
        </pc:sldMkLst>
      </pc:sldChg>
      <pc:sldChg chg="addSp modSp del mod">
        <pc:chgData name="ILBOUDO, Goama" userId="1cf6de37-0e76-41d8-80c3-e636f10e9c5b" providerId="ADAL" clId="{60B0C81E-70DB-42E3-9031-18B80D1BC66D}" dt="2025-04-02T09:25:54.067" v="59" actId="47"/>
        <pc:sldMkLst>
          <pc:docMk/>
          <pc:sldMk cId="1307691259" sldId="313"/>
        </pc:sldMkLst>
      </pc:sldChg>
      <pc:sldChg chg="del">
        <pc:chgData name="ILBOUDO, Goama" userId="1cf6de37-0e76-41d8-80c3-e636f10e9c5b" providerId="ADAL" clId="{60B0C81E-70DB-42E3-9031-18B80D1BC66D}" dt="2025-04-02T09:39:03.439" v="103" actId="47"/>
        <pc:sldMkLst>
          <pc:docMk/>
          <pc:sldMk cId="3149168923" sldId="318"/>
        </pc:sldMkLst>
      </pc:sldChg>
      <pc:sldChg chg="del">
        <pc:chgData name="ILBOUDO, Goama" userId="1cf6de37-0e76-41d8-80c3-e636f10e9c5b" providerId="ADAL" clId="{60B0C81E-70DB-42E3-9031-18B80D1BC66D}" dt="2025-04-02T09:39:04.569" v="105" actId="47"/>
        <pc:sldMkLst>
          <pc:docMk/>
          <pc:sldMk cId="2441555233" sldId="320"/>
        </pc:sldMkLst>
      </pc:sldChg>
      <pc:sldChg chg="del">
        <pc:chgData name="ILBOUDO, Goama" userId="1cf6de37-0e76-41d8-80c3-e636f10e9c5b" providerId="ADAL" clId="{60B0C81E-70DB-42E3-9031-18B80D1BC66D}" dt="2025-04-02T09:38:55.904" v="99" actId="47"/>
        <pc:sldMkLst>
          <pc:docMk/>
          <pc:sldMk cId="3642407523" sldId="326"/>
        </pc:sldMkLst>
      </pc:sldChg>
      <pc:sldChg chg="del">
        <pc:chgData name="ILBOUDO, Goama" userId="1cf6de37-0e76-41d8-80c3-e636f10e9c5b" providerId="ADAL" clId="{60B0C81E-70DB-42E3-9031-18B80D1BC66D}" dt="2025-04-02T09:38:57.780" v="100" actId="47"/>
        <pc:sldMkLst>
          <pc:docMk/>
          <pc:sldMk cId="2626941300" sldId="327"/>
        </pc:sldMkLst>
      </pc:sldChg>
      <pc:sldChg chg="del">
        <pc:chgData name="ILBOUDO, Goama" userId="1cf6de37-0e76-41d8-80c3-e636f10e9c5b" providerId="ADAL" clId="{60B0C81E-70DB-42E3-9031-18B80D1BC66D}" dt="2025-04-02T09:38:59.951" v="101" actId="47"/>
        <pc:sldMkLst>
          <pc:docMk/>
          <pc:sldMk cId="725477792" sldId="328"/>
        </pc:sldMkLst>
      </pc:sldChg>
      <pc:sldChg chg="del">
        <pc:chgData name="ILBOUDO, Goama" userId="1cf6de37-0e76-41d8-80c3-e636f10e9c5b" providerId="ADAL" clId="{60B0C81E-70DB-42E3-9031-18B80D1BC66D}" dt="2025-04-02T09:39:01.098" v="102" actId="47"/>
        <pc:sldMkLst>
          <pc:docMk/>
          <pc:sldMk cId="4137265042" sldId="329"/>
        </pc:sldMkLst>
      </pc:sldChg>
      <pc:sldChg chg="del">
        <pc:chgData name="ILBOUDO, Goama" userId="1cf6de37-0e76-41d8-80c3-e636f10e9c5b" providerId="ADAL" clId="{60B0C81E-70DB-42E3-9031-18B80D1BC66D}" dt="2025-04-02T09:39:03.837" v="104" actId="47"/>
        <pc:sldMkLst>
          <pc:docMk/>
          <pc:sldMk cId="892428590" sldId="330"/>
        </pc:sldMkLst>
      </pc:sldChg>
      <pc:sldChg chg="del">
        <pc:chgData name="ILBOUDO, Goama" userId="1cf6de37-0e76-41d8-80c3-e636f10e9c5b" providerId="ADAL" clId="{60B0C81E-70DB-42E3-9031-18B80D1BC66D}" dt="2025-04-02T09:39:05.619" v="106" actId="47"/>
        <pc:sldMkLst>
          <pc:docMk/>
          <pc:sldMk cId="1399917825" sldId="331"/>
        </pc:sldMkLst>
      </pc:sldChg>
      <pc:sldChg chg="del">
        <pc:chgData name="ILBOUDO, Goama" userId="1cf6de37-0e76-41d8-80c3-e636f10e9c5b" providerId="ADAL" clId="{60B0C81E-70DB-42E3-9031-18B80D1BC66D}" dt="2025-04-02T09:39:06.098" v="107" actId="47"/>
        <pc:sldMkLst>
          <pc:docMk/>
          <pc:sldMk cId="179584348" sldId="332"/>
        </pc:sldMkLst>
      </pc:sldChg>
      <pc:sldChg chg="del">
        <pc:chgData name="ILBOUDO, Goama" userId="1cf6de37-0e76-41d8-80c3-e636f10e9c5b" providerId="ADAL" clId="{60B0C81E-70DB-42E3-9031-18B80D1BC66D}" dt="2025-04-02T09:39:06.562" v="108" actId="47"/>
        <pc:sldMkLst>
          <pc:docMk/>
          <pc:sldMk cId="18513467" sldId="334"/>
        </pc:sldMkLst>
      </pc:sldChg>
      <pc:sldChg chg="del">
        <pc:chgData name="ILBOUDO, Goama" userId="1cf6de37-0e76-41d8-80c3-e636f10e9c5b" providerId="ADAL" clId="{60B0C81E-70DB-42E3-9031-18B80D1BC66D}" dt="2025-04-02T09:39:07.872" v="110" actId="47"/>
        <pc:sldMkLst>
          <pc:docMk/>
          <pc:sldMk cId="1212829712" sldId="335"/>
        </pc:sldMkLst>
      </pc:sldChg>
      <pc:sldChg chg="del">
        <pc:chgData name="ILBOUDO, Goama" userId="1cf6de37-0e76-41d8-80c3-e636f10e9c5b" providerId="ADAL" clId="{60B0C81E-70DB-42E3-9031-18B80D1BC66D}" dt="2025-04-02T09:39:07.105" v="109" actId="47"/>
        <pc:sldMkLst>
          <pc:docMk/>
          <pc:sldMk cId="3882205140" sldId="336"/>
        </pc:sldMkLst>
      </pc:sldChg>
      <pc:sldChg chg="del">
        <pc:chgData name="ILBOUDO, Goama" userId="1cf6de37-0e76-41d8-80c3-e636f10e9c5b" providerId="ADAL" clId="{60B0C81E-70DB-42E3-9031-18B80D1BC66D}" dt="2025-04-02T09:39:09.936" v="113" actId="47"/>
        <pc:sldMkLst>
          <pc:docMk/>
          <pc:sldMk cId="3066430227" sldId="337"/>
        </pc:sldMkLst>
      </pc:sldChg>
      <pc:sldChg chg="del">
        <pc:chgData name="ILBOUDO, Goama" userId="1cf6de37-0e76-41d8-80c3-e636f10e9c5b" providerId="ADAL" clId="{60B0C81E-70DB-42E3-9031-18B80D1BC66D}" dt="2025-04-02T09:39:09.219" v="112" actId="47"/>
        <pc:sldMkLst>
          <pc:docMk/>
          <pc:sldMk cId="2224891158" sldId="338"/>
        </pc:sldMkLst>
      </pc:sldChg>
      <pc:sldChg chg="del">
        <pc:chgData name="ILBOUDO, Goama" userId="1cf6de37-0e76-41d8-80c3-e636f10e9c5b" providerId="ADAL" clId="{60B0C81E-70DB-42E3-9031-18B80D1BC66D}" dt="2025-04-02T09:39:10.960" v="114" actId="47"/>
        <pc:sldMkLst>
          <pc:docMk/>
          <pc:sldMk cId="2743563603" sldId="339"/>
        </pc:sldMkLst>
      </pc:sldChg>
      <pc:sldChg chg="del">
        <pc:chgData name="ILBOUDO, Goama" userId="1cf6de37-0e76-41d8-80c3-e636f10e9c5b" providerId="ADAL" clId="{60B0C81E-70DB-42E3-9031-18B80D1BC66D}" dt="2025-04-02T09:39:11.424" v="115" actId="47"/>
        <pc:sldMkLst>
          <pc:docMk/>
          <pc:sldMk cId="3724821246" sldId="342"/>
        </pc:sldMkLst>
      </pc:sldChg>
      <pc:sldChg chg="del">
        <pc:chgData name="ILBOUDO, Goama" userId="1cf6de37-0e76-41d8-80c3-e636f10e9c5b" providerId="ADAL" clId="{60B0C81E-70DB-42E3-9031-18B80D1BC66D}" dt="2025-04-02T09:39:11.889" v="116" actId="47"/>
        <pc:sldMkLst>
          <pc:docMk/>
          <pc:sldMk cId="584395140" sldId="343"/>
        </pc:sldMkLst>
      </pc:sldChg>
      <pc:sldChg chg="del">
        <pc:chgData name="ILBOUDO, Goama" userId="1cf6de37-0e76-41d8-80c3-e636f10e9c5b" providerId="ADAL" clId="{60B0C81E-70DB-42E3-9031-18B80D1BC66D}" dt="2025-04-02T09:39:12.430" v="117" actId="47"/>
        <pc:sldMkLst>
          <pc:docMk/>
          <pc:sldMk cId="1395633998" sldId="344"/>
        </pc:sldMkLst>
      </pc:sldChg>
      <pc:sldChg chg="del">
        <pc:chgData name="ILBOUDO, Goama" userId="1cf6de37-0e76-41d8-80c3-e636f10e9c5b" providerId="ADAL" clId="{60B0C81E-70DB-42E3-9031-18B80D1BC66D}" dt="2025-04-02T09:39:13.311" v="118" actId="47"/>
        <pc:sldMkLst>
          <pc:docMk/>
          <pc:sldMk cId="1783416753" sldId="345"/>
        </pc:sldMkLst>
      </pc:sldChg>
      <pc:sldChg chg="del">
        <pc:chgData name="ILBOUDO, Goama" userId="1cf6de37-0e76-41d8-80c3-e636f10e9c5b" providerId="ADAL" clId="{60B0C81E-70DB-42E3-9031-18B80D1BC66D}" dt="2025-04-02T09:39:14.103" v="119" actId="47"/>
        <pc:sldMkLst>
          <pc:docMk/>
          <pc:sldMk cId="1874790550" sldId="346"/>
        </pc:sldMkLst>
      </pc:sldChg>
      <pc:sldChg chg="del">
        <pc:chgData name="ILBOUDO, Goama" userId="1cf6de37-0e76-41d8-80c3-e636f10e9c5b" providerId="ADAL" clId="{60B0C81E-70DB-42E3-9031-18B80D1BC66D}" dt="2025-04-02T09:39:14.833" v="120" actId="47"/>
        <pc:sldMkLst>
          <pc:docMk/>
          <pc:sldMk cId="1274704749" sldId="347"/>
        </pc:sldMkLst>
      </pc:sldChg>
      <pc:sldChg chg="del">
        <pc:chgData name="ILBOUDO, Goama" userId="1cf6de37-0e76-41d8-80c3-e636f10e9c5b" providerId="ADAL" clId="{60B0C81E-70DB-42E3-9031-18B80D1BC66D}" dt="2025-04-02T09:39:15.712" v="121" actId="47"/>
        <pc:sldMkLst>
          <pc:docMk/>
          <pc:sldMk cId="265400371" sldId="348"/>
        </pc:sldMkLst>
      </pc:sldChg>
      <pc:sldChg chg="del">
        <pc:chgData name="ILBOUDO, Goama" userId="1cf6de37-0e76-41d8-80c3-e636f10e9c5b" providerId="ADAL" clId="{60B0C81E-70DB-42E3-9031-18B80D1BC66D}" dt="2025-04-02T09:39:18.514" v="125" actId="47"/>
        <pc:sldMkLst>
          <pc:docMk/>
          <pc:sldMk cId="3872801438" sldId="349"/>
        </pc:sldMkLst>
      </pc:sldChg>
      <pc:sldChg chg="del">
        <pc:chgData name="ILBOUDO, Goama" userId="1cf6de37-0e76-41d8-80c3-e636f10e9c5b" providerId="ADAL" clId="{60B0C81E-70DB-42E3-9031-18B80D1BC66D}" dt="2025-04-02T09:39:16.333" v="122" actId="47"/>
        <pc:sldMkLst>
          <pc:docMk/>
          <pc:sldMk cId="3110956206" sldId="350"/>
        </pc:sldMkLst>
      </pc:sldChg>
      <pc:sldChg chg="del">
        <pc:chgData name="ILBOUDO, Goama" userId="1cf6de37-0e76-41d8-80c3-e636f10e9c5b" providerId="ADAL" clId="{60B0C81E-70DB-42E3-9031-18B80D1BC66D}" dt="2025-04-02T09:39:17.777" v="124" actId="47"/>
        <pc:sldMkLst>
          <pc:docMk/>
          <pc:sldMk cId="1953778617" sldId="351"/>
        </pc:sldMkLst>
      </pc:sldChg>
      <pc:sldChg chg="del">
        <pc:chgData name="ILBOUDO, Goama" userId="1cf6de37-0e76-41d8-80c3-e636f10e9c5b" providerId="ADAL" clId="{60B0C81E-70DB-42E3-9031-18B80D1BC66D}" dt="2025-04-02T09:39:17.152" v="123" actId="47"/>
        <pc:sldMkLst>
          <pc:docMk/>
          <pc:sldMk cId="368762213" sldId="352"/>
        </pc:sldMkLst>
      </pc:sldChg>
      <pc:sldChg chg="del">
        <pc:chgData name="ILBOUDO, Goama" userId="1cf6de37-0e76-41d8-80c3-e636f10e9c5b" providerId="ADAL" clId="{60B0C81E-70DB-42E3-9031-18B80D1BC66D}" dt="2025-04-02T09:39:08.576" v="111" actId="47"/>
        <pc:sldMkLst>
          <pc:docMk/>
          <pc:sldMk cId="52012323" sldId="354"/>
        </pc:sldMkLst>
      </pc:sldChg>
      <pc:sldChg chg="del">
        <pc:chgData name="ILBOUDO, Goama" userId="1cf6de37-0e76-41d8-80c3-e636f10e9c5b" providerId="ADAL" clId="{60B0C81E-70DB-42E3-9031-18B80D1BC66D}" dt="2025-04-02T09:39:19.073" v="126" actId="47"/>
        <pc:sldMkLst>
          <pc:docMk/>
          <pc:sldMk cId="3076498569" sldId="355"/>
        </pc:sldMkLst>
      </pc:sldChg>
      <pc:sldChg chg="del">
        <pc:chgData name="ILBOUDO, Goama" userId="1cf6de37-0e76-41d8-80c3-e636f10e9c5b" providerId="ADAL" clId="{60B0C81E-70DB-42E3-9031-18B80D1BC66D}" dt="2025-04-02T09:39:21.342" v="127" actId="47"/>
        <pc:sldMkLst>
          <pc:docMk/>
          <pc:sldMk cId="997004863" sldId="356"/>
        </pc:sldMkLst>
      </pc:sldChg>
      <pc:sldChg chg="addSp delSp modSp new mod modClrScheme chgLayout">
        <pc:chgData name="ILBOUDO, Goama" userId="1cf6de37-0e76-41d8-80c3-e636f10e9c5b" providerId="ADAL" clId="{60B0C81E-70DB-42E3-9031-18B80D1BC66D}" dt="2025-04-02T09:26:32.825" v="88" actId="20577"/>
        <pc:sldMkLst>
          <pc:docMk/>
          <pc:sldMk cId="4027053540" sldId="357"/>
        </pc:sldMkLst>
      </pc:sldChg>
      <pc:sldChg chg="new">
        <pc:chgData name="ILBOUDO, Goama" userId="1cf6de37-0e76-41d8-80c3-e636f10e9c5b" providerId="ADAL" clId="{60B0C81E-70DB-42E3-9031-18B80D1BC66D}" dt="2025-04-02T09:39:31.267" v="128" actId="680"/>
        <pc:sldMkLst>
          <pc:docMk/>
          <pc:sldMk cId="1945346358" sldId="358"/>
        </pc:sldMkLst>
      </pc:sldChg>
      <pc:sldChg chg="new">
        <pc:chgData name="ILBOUDO, Goama" userId="1cf6de37-0e76-41d8-80c3-e636f10e9c5b" providerId="ADAL" clId="{60B0C81E-70DB-42E3-9031-18B80D1BC66D}" dt="2025-04-02T09:39:36.816" v="129" actId="680"/>
        <pc:sldMkLst>
          <pc:docMk/>
          <pc:sldMk cId="292153380" sldId="359"/>
        </pc:sldMkLst>
      </pc:sldChg>
      <pc:sldChg chg="new del">
        <pc:chgData name="ILBOUDO, Goama" userId="1cf6de37-0e76-41d8-80c3-e636f10e9c5b" providerId="ADAL" clId="{60B0C81E-70DB-42E3-9031-18B80D1BC66D}" dt="2025-04-02T09:40:01.118" v="131" actId="47"/>
        <pc:sldMkLst>
          <pc:docMk/>
          <pc:sldMk cId="1837342785" sldId="360"/>
        </pc:sldMkLst>
      </pc:sldChg>
      <pc:sldChg chg="addSp delSp modSp new mod">
        <pc:chgData name="ILBOUDO, Goama" userId="1cf6de37-0e76-41d8-80c3-e636f10e9c5b" providerId="ADAL" clId="{60B0C81E-70DB-42E3-9031-18B80D1BC66D}" dt="2025-04-02T09:41:33.352" v="148" actId="14100"/>
        <pc:sldMkLst>
          <pc:docMk/>
          <pc:sldMk cId="3381477812" sldId="360"/>
        </pc:sldMkLst>
      </pc:sldChg>
      <pc:sldMasterChg chg="modSldLayout">
        <pc:chgData name="ILBOUDO, Goama" userId="1cf6de37-0e76-41d8-80c3-e636f10e9c5b" providerId="ADAL" clId="{60B0C81E-70DB-42E3-9031-18B80D1BC66D}" dt="2025-04-02T09:28:03.227" v="97"/>
        <pc:sldMasterMkLst>
          <pc:docMk/>
          <pc:sldMasterMk cId="2163668129" sldId="2147483660"/>
        </pc:sldMasterMkLst>
        <pc:sldLayoutChg chg="modSp mod">
          <pc:chgData name="ILBOUDO, Goama" userId="1cf6de37-0e76-41d8-80c3-e636f10e9c5b" providerId="ADAL" clId="{60B0C81E-70DB-42E3-9031-18B80D1BC66D}" dt="2025-04-02T09:28:03.227" v="97"/>
          <pc:sldLayoutMkLst>
            <pc:docMk/>
            <pc:sldMasterMk cId="2163668129" sldId="2147483660"/>
            <pc:sldLayoutMk cId="2567489450" sldId="2147483662"/>
          </pc:sldLayoutMkLst>
          <pc:spChg chg="mod">
            <ac:chgData name="ILBOUDO, Goama" userId="1cf6de37-0e76-41d8-80c3-e636f10e9c5b" providerId="ADAL" clId="{60B0C81E-70DB-42E3-9031-18B80D1BC66D}" dt="2025-04-02T09:28:03.227" v="97"/>
            <ac:spMkLst>
              <pc:docMk/>
              <pc:sldMasterMk cId="2163668129" sldId="2147483660"/>
              <pc:sldLayoutMk cId="2567489450" sldId="2147483662"/>
              <ac:spMk id="2" creationId="{00000000-0000-0000-0000-000000000000}"/>
            </ac:spMkLst>
          </pc:spChg>
        </pc:sldLayoutChg>
      </pc:sldMasterChg>
    </pc:docChg>
  </pc:docChgLst>
  <pc:docChgLst>
    <pc:chgData name="ILBOUDO, Goama" userId="1cf6de37-0e76-41d8-80c3-e636f10e9c5b" providerId="ADAL" clId="{B03BDA2F-A0D5-4BC7-969E-E4C561BAC945}"/>
    <pc:docChg chg="undo redo custSel addSld delSld modSld sldOrd modMainMaster">
      <pc:chgData name="ILBOUDO, Goama" userId="1cf6de37-0e76-41d8-80c3-e636f10e9c5b" providerId="ADAL" clId="{B03BDA2F-A0D5-4BC7-969E-E4C561BAC945}" dt="2024-03-06T22:45:13.280" v="2615" actId="948"/>
      <pc:docMkLst>
        <pc:docMk/>
      </pc:docMkLst>
      <pc:sldChg chg="del">
        <pc:chgData name="ILBOUDO, Goama" userId="1cf6de37-0e76-41d8-80c3-e636f10e9c5b" providerId="ADAL" clId="{B03BDA2F-A0D5-4BC7-969E-E4C561BAC945}" dt="2024-03-06T22:43:03.432" v="2607" actId="47"/>
        <pc:sldMkLst>
          <pc:docMk/>
          <pc:sldMk cId="3549308441" sldId="296"/>
        </pc:sldMkLst>
      </pc:sldChg>
      <pc:sldChg chg="modSp mod">
        <pc:chgData name="ILBOUDO, Goama" userId="1cf6de37-0e76-41d8-80c3-e636f10e9c5b" providerId="ADAL" clId="{B03BDA2F-A0D5-4BC7-969E-E4C561BAC945}" dt="2024-02-27T13:36:54.154" v="21" actId="2711"/>
        <pc:sldMkLst>
          <pc:docMk/>
          <pc:sldMk cId="1035560030" sldId="299"/>
        </pc:sldMkLst>
      </pc:sldChg>
      <pc:sldChg chg="modSp mod">
        <pc:chgData name="ILBOUDO, Goama" userId="1cf6de37-0e76-41d8-80c3-e636f10e9c5b" providerId="ADAL" clId="{B03BDA2F-A0D5-4BC7-969E-E4C561BAC945}" dt="2024-02-27T13:35:22.853" v="13" actId="255"/>
        <pc:sldMkLst>
          <pc:docMk/>
          <pc:sldMk cId="346778150" sldId="301"/>
        </pc:sldMkLst>
      </pc:sldChg>
      <pc:sldChg chg="add del">
        <pc:chgData name="ILBOUDO, Goama" userId="1cf6de37-0e76-41d8-80c3-e636f10e9c5b" providerId="ADAL" clId="{B03BDA2F-A0D5-4BC7-969E-E4C561BAC945}" dt="2024-03-01T12:50:43.724" v="1458" actId="47"/>
        <pc:sldMkLst>
          <pc:docMk/>
          <pc:sldMk cId="1961763656" sldId="303"/>
        </pc:sldMkLst>
      </pc:sldChg>
      <pc:sldChg chg="addSp modSp mod ord">
        <pc:chgData name="ILBOUDO, Goama" userId="1cf6de37-0e76-41d8-80c3-e636f10e9c5b" providerId="ADAL" clId="{B03BDA2F-A0D5-4BC7-969E-E4C561BAC945}" dt="2024-03-06T22:23:47.246" v="2445" actId="14100"/>
        <pc:sldMkLst>
          <pc:docMk/>
          <pc:sldMk cId="1506282417" sldId="304"/>
        </pc:sldMkLst>
      </pc:sldChg>
      <pc:sldChg chg="del">
        <pc:chgData name="ILBOUDO, Goama" userId="1cf6de37-0e76-41d8-80c3-e636f10e9c5b" providerId="ADAL" clId="{B03BDA2F-A0D5-4BC7-969E-E4C561BAC945}" dt="2024-03-01T12:51:11.186" v="1468" actId="47"/>
        <pc:sldMkLst>
          <pc:docMk/>
          <pc:sldMk cId="3947809203" sldId="305"/>
        </pc:sldMkLst>
      </pc:sldChg>
      <pc:sldChg chg="del">
        <pc:chgData name="ILBOUDO, Goama" userId="1cf6de37-0e76-41d8-80c3-e636f10e9c5b" providerId="ADAL" clId="{B03BDA2F-A0D5-4BC7-969E-E4C561BAC945}" dt="2024-03-01T12:51:02.071" v="1462" actId="47"/>
        <pc:sldMkLst>
          <pc:docMk/>
          <pc:sldMk cId="4025456818" sldId="306"/>
        </pc:sldMkLst>
      </pc:sldChg>
      <pc:sldChg chg="del">
        <pc:chgData name="ILBOUDO, Goama" userId="1cf6de37-0e76-41d8-80c3-e636f10e9c5b" providerId="ADAL" clId="{B03BDA2F-A0D5-4BC7-969E-E4C561BAC945}" dt="2024-03-01T12:51:03.243" v="1463" actId="47"/>
        <pc:sldMkLst>
          <pc:docMk/>
          <pc:sldMk cId="1951442614" sldId="307"/>
        </pc:sldMkLst>
      </pc:sldChg>
      <pc:sldChg chg="del">
        <pc:chgData name="ILBOUDO, Goama" userId="1cf6de37-0e76-41d8-80c3-e636f10e9c5b" providerId="ADAL" clId="{B03BDA2F-A0D5-4BC7-969E-E4C561BAC945}" dt="2024-03-01T12:51:04.742" v="1464" actId="47"/>
        <pc:sldMkLst>
          <pc:docMk/>
          <pc:sldMk cId="2058200685" sldId="308"/>
        </pc:sldMkLst>
      </pc:sldChg>
      <pc:sldChg chg="del">
        <pc:chgData name="ILBOUDO, Goama" userId="1cf6de37-0e76-41d8-80c3-e636f10e9c5b" providerId="ADAL" clId="{B03BDA2F-A0D5-4BC7-969E-E4C561BAC945}" dt="2024-03-01T12:51:06.171" v="1465" actId="47"/>
        <pc:sldMkLst>
          <pc:docMk/>
          <pc:sldMk cId="2970114334" sldId="309"/>
        </pc:sldMkLst>
      </pc:sldChg>
      <pc:sldChg chg="del">
        <pc:chgData name="ILBOUDO, Goama" userId="1cf6de37-0e76-41d8-80c3-e636f10e9c5b" providerId="ADAL" clId="{B03BDA2F-A0D5-4BC7-969E-E4C561BAC945}" dt="2024-03-01T12:51:08.595" v="1466" actId="47"/>
        <pc:sldMkLst>
          <pc:docMk/>
          <pc:sldMk cId="3827061978" sldId="310"/>
        </pc:sldMkLst>
      </pc:sldChg>
      <pc:sldChg chg="del">
        <pc:chgData name="ILBOUDO, Goama" userId="1cf6de37-0e76-41d8-80c3-e636f10e9c5b" providerId="ADAL" clId="{B03BDA2F-A0D5-4BC7-969E-E4C561BAC945}" dt="2024-03-01T12:51:10.100" v="1467" actId="47"/>
        <pc:sldMkLst>
          <pc:docMk/>
          <pc:sldMk cId="1599615460" sldId="311"/>
        </pc:sldMkLst>
      </pc:sldChg>
      <pc:sldChg chg="del">
        <pc:chgData name="ILBOUDO, Goama" userId="1cf6de37-0e76-41d8-80c3-e636f10e9c5b" providerId="ADAL" clId="{B03BDA2F-A0D5-4BC7-969E-E4C561BAC945}" dt="2024-03-01T12:51:00.208" v="1461" actId="47"/>
        <pc:sldMkLst>
          <pc:docMk/>
          <pc:sldMk cId="1725400251" sldId="312"/>
        </pc:sldMkLst>
      </pc:sldChg>
      <pc:sldChg chg="addSp delSp modSp mod">
        <pc:chgData name="ILBOUDO, Goama" userId="1cf6de37-0e76-41d8-80c3-e636f10e9c5b" providerId="ADAL" clId="{B03BDA2F-A0D5-4BC7-969E-E4C561BAC945}" dt="2024-03-06T22:42:35.471" v="2606" actId="5793"/>
        <pc:sldMkLst>
          <pc:docMk/>
          <pc:sldMk cId="1307691259" sldId="313"/>
        </pc:sldMkLst>
      </pc:sldChg>
      <pc:sldChg chg="addSp delSp modSp mod">
        <pc:chgData name="ILBOUDO, Goama" userId="1cf6de37-0e76-41d8-80c3-e636f10e9c5b" providerId="ADAL" clId="{B03BDA2F-A0D5-4BC7-969E-E4C561BAC945}" dt="2024-03-01T13:17:26.916" v="1591" actId="1076"/>
        <pc:sldMkLst>
          <pc:docMk/>
          <pc:sldMk cId="3149168923" sldId="318"/>
        </pc:sldMkLst>
      </pc:sldChg>
      <pc:sldChg chg="addSp modSp mod">
        <pc:chgData name="ILBOUDO, Goama" userId="1cf6de37-0e76-41d8-80c3-e636f10e9c5b" providerId="ADAL" clId="{B03BDA2F-A0D5-4BC7-969E-E4C561BAC945}" dt="2024-03-06T21:34:17.936" v="2306" actId="20577"/>
        <pc:sldMkLst>
          <pc:docMk/>
          <pc:sldMk cId="2441555233" sldId="320"/>
        </pc:sldMkLst>
      </pc:sldChg>
      <pc:sldChg chg="modSp add del mod">
        <pc:chgData name="ILBOUDO, Goama" userId="1cf6de37-0e76-41d8-80c3-e636f10e9c5b" providerId="ADAL" clId="{B03BDA2F-A0D5-4BC7-969E-E4C561BAC945}" dt="2024-03-01T12:50:56.941" v="1460" actId="47"/>
        <pc:sldMkLst>
          <pc:docMk/>
          <pc:sldMk cId="915957840" sldId="324"/>
        </pc:sldMkLst>
      </pc:sldChg>
      <pc:sldChg chg="add del">
        <pc:chgData name="ILBOUDO, Goama" userId="1cf6de37-0e76-41d8-80c3-e636f10e9c5b" providerId="ADAL" clId="{B03BDA2F-A0D5-4BC7-969E-E4C561BAC945}" dt="2024-03-01T12:50:49.078" v="1459" actId="47"/>
        <pc:sldMkLst>
          <pc:docMk/>
          <pc:sldMk cId="249926818" sldId="325"/>
        </pc:sldMkLst>
      </pc:sldChg>
      <pc:sldChg chg="modSp add mod">
        <pc:chgData name="ILBOUDO, Goama" userId="1cf6de37-0e76-41d8-80c3-e636f10e9c5b" providerId="ADAL" clId="{B03BDA2F-A0D5-4BC7-969E-E4C561BAC945}" dt="2024-03-06T22:24:06.039" v="2447" actId="14100"/>
        <pc:sldMkLst>
          <pc:docMk/>
          <pc:sldMk cId="3642407523" sldId="326"/>
        </pc:sldMkLst>
      </pc:sldChg>
      <pc:sldChg chg="modSp add mod">
        <pc:chgData name="ILBOUDO, Goama" userId="1cf6de37-0e76-41d8-80c3-e636f10e9c5b" providerId="ADAL" clId="{B03BDA2F-A0D5-4BC7-969E-E4C561BAC945}" dt="2024-03-06T22:24:21.061" v="2449" actId="14100"/>
        <pc:sldMkLst>
          <pc:docMk/>
          <pc:sldMk cId="2626941300" sldId="327"/>
        </pc:sldMkLst>
      </pc:sldChg>
      <pc:sldChg chg="modSp add mod">
        <pc:chgData name="ILBOUDO, Goama" userId="1cf6de37-0e76-41d8-80c3-e636f10e9c5b" providerId="ADAL" clId="{B03BDA2F-A0D5-4BC7-969E-E4C561BAC945}" dt="2024-03-06T22:24:30.714" v="2451" actId="14100"/>
        <pc:sldMkLst>
          <pc:docMk/>
          <pc:sldMk cId="725477792" sldId="328"/>
        </pc:sldMkLst>
      </pc:sldChg>
      <pc:sldChg chg="addSp modSp add del mod">
        <pc:chgData name="ILBOUDO, Goama" userId="1cf6de37-0e76-41d8-80c3-e636f10e9c5b" providerId="ADAL" clId="{B03BDA2F-A0D5-4BC7-969E-E4C561BAC945}" dt="2024-03-06T22:24:44.449" v="2453" actId="14100"/>
        <pc:sldMkLst>
          <pc:docMk/>
          <pc:sldMk cId="4137265042" sldId="329"/>
        </pc:sldMkLst>
      </pc:sldChg>
      <pc:sldChg chg="addSp delSp modSp add mod">
        <pc:chgData name="ILBOUDO, Goama" userId="1cf6de37-0e76-41d8-80c3-e636f10e9c5b" providerId="ADAL" clId="{B03BDA2F-A0D5-4BC7-969E-E4C561BAC945}" dt="2024-03-01T14:00:24.087" v="1872" actId="14100"/>
        <pc:sldMkLst>
          <pc:docMk/>
          <pc:sldMk cId="892428590" sldId="330"/>
        </pc:sldMkLst>
      </pc:sldChg>
      <pc:sldChg chg="addSp delSp modSp add mod ord modNotesTx">
        <pc:chgData name="ILBOUDO, Goama" userId="1cf6de37-0e76-41d8-80c3-e636f10e9c5b" providerId="ADAL" clId="{B03BDA2F-A0D5-4BC7-969E-E4C561BAC945}" dt="2024-03-06T21:40:02.711" v="2333" actId="20577"/>
        <pc:sldMkLst>
          <pc:docMk/>
          <pc:sldMk cId="1399917825" sldId="331"/>
        </pc:sldMkLst>
      </pc:sldChg>
      <pc:sldChg chg="modSp add mod modNotesTx">
        <pc:chgData name="ILBOUDO, Goama" userId="1cf6de37-0e76-41d8-80c3-e636f10e9c5b" providerId="ADAL" clId="{B03BDA2F-A0D5-4BC7-969E-E4C561BAC945}" dt="2024-03-06T22:01:47.154" v="2434" actId="12"/>
        <pc:sldMkLst>
          <pc:docMk/>
          <pc:sldMk cId="179584348" sldId="332"/>
        </pc:sldMkLst>
      </pc:sldChg>
      <pc:sldChg chg="modSp new del mod">
        <pc:chgData name="ILBOUDO, Goama" userId="1cf6de37-0e76-41d8-80c3-e636f10e9c5b" providerId="ADAL" clId="{B03BDA2F-A0D5-4BC7-969E-E4C561BAC945}" dt="2024-03-06T22:34:58.639" v="2544" actId="47"/>
        <pc:sldMkLst>
          <pc:docMk/>
          <pc:sldMk cId="1413924256" sldId="333"/>
        </pc:sldMkLst>
      </pc:sldChg>
      <pc:sldChg chg="modSp add mod ord">
        <pc:chgData name="ILBOUDO, Goama" userId="1cf6de37-0e76-41d8-80c3-e636f10e9c5b" providerId="ADAL" clId="{B03BDA2F-A0D5-4BC7-969E-E4C561BAC945}" dt="2024-03-06T22:33:42.708" v="2535" actId="948"/>
        <pc:sldMkLst>
          <pc:docMk/>
          <pc:sldMk cId="18513467" sldId="334"/>
        </pc:sldMkLst>
      </pc:sldChg>
      <pc:sldChg chg="modSp add mod">
        <pc:chgData name="ILBOUDO, Goama" userId="1cf6de37-0e76-41d8-80c3-e636f10e9c5b" providerId="ADAL" clId="{B03BDA2F-A0D5-4BC7-969E-E4C561BAC945}" dt="2024-03-06T22:45:13.280" v="2615" actId="948"/>
        <pc:sldMkLst>
          <pc:docMk/>
          <pc:sldMk cId="1212829712" sldId="335"/>
        </pc:sldMkLst>
      </pc:sldChg>
      <pc:sldChg chg="modSp add mod ord">
        <pc:chgData name="ILBOUDO, Goama" userId="1cf6de37-0e76-41d8-80c3-e636f10e9c5b" providerId="ADAL" clId="{B03BDA2F-A0D5-4BC7-969E-E4C561BAC945}" dt="2024-03-06T22:44:41.856" v="2612"/>
        <pc:sldMkLst>
          <pc:docMk/>
          <pc:sldMk cId="3882205140" sldId="336"/>
        </pc:sldMkLst>
      </pc:sldChg>
      <pc:sldMasterChg chg="modSldLayout">
        <pc:chgData name="ILBOUDO, Goama" userId="1cf6de37-0e76-41d8-80c3-e636f10e9c5b" providerId="ADAL" clId="{B03BDA2F-A0D5-4BC7-969E-E4C561BAC945}" dt="2024-03-06T21:58:52.691" v="2409" actId="1076"/>
        <pc:sldMasterMkLst>
          <pc:docMk/>
          <pc:sldMasterMk cId="2163668129" sldId="2147483660"/>
        </pc:sldMasterMkLst>
        <pc:sldLayoutChg chg="modSp mod">
          <pc:chgData name="ILBOUDO, Goama" userId="1cf6de37-0e76-41d8-80c3-e636f10e9c5b" providerId="ADAL" clId="{B03BDA2F-A0D5-4BC7-969E-E4C561BAC945}" dt="2024-03-06T21:58:52.691" v="2409" actId="1076"/>
          <pc:sldLayoutMkLst>
            <pc:docMk/>
            <pc:sldMasterMk cId="2163668129" sldId="2147483660"/>
            <pc:sldLayoutMk cId="3865847321" sldId="2147483664"/>
          </pc:sldLayoutMkLst>
        </pc:sldLayoutChg>
      </pc:sldMasterChg>
    </pc:docChg>
  </pc:docChgLst>
  <pc:docChgLst>
    <pc:chgData name="ILBOUDO, Goama" userId="1cf6de37-0e76-41d8-80c3-e636f10e9c5b" providerId="ADAL" clId="{E0101576-9BA0-4E49-B992-A0D9A685C4F7}"/>
    <pc:docChg chg="undo custSel addSld delSld modSld sldOrd">
      <pc:chgData name="ILBOUDO, Goama" userId="1cf6de37-0e76-41d8-80c3-e636f10e9c5b" providerId="ADAL" clId="{E0101576-9BA0-4E49-B992-A0D9A685C4F7}" dt="2024-03-14T08:34:08.338" v="2270" actId="6549"/>
      <pc:docMkLst>
        <pc:docMk/>
      </pc:docMkLst>
      <pc:sldChg chg="modSp mod">
        <pc:chgData name="ILBOUDO, Goama" userId="1cf6de37-0e76-41d8-80c3-e636f10e9c5b" providerId="ADAL" clId="{E0101576-9BA0-4E49-B992-A0D9A685C4F7}" dt="2024-03-11T14:22:49.116" v="2205" actId="20577"/>
        <pc:sldMkLst>
          <pc:docMk/>
          <pc:sldMk cId="1035560030" sldId="299"/>
        </pc:sldMkLst>
      </pc:sldChg>
      <pc:sldChg chg="modSp mod">
        <pc:chgData name="ILBOUDO, Goama" userId="1cf6de37-0e76-41d8-80c3-e636f10e9c5b" providerId="ADAL" clId="{E0101576-9BA0-4E49-B992-A0D9A685C4F7}" dt="2024-03-11T13:54:43.196" v="1969" actId="14100"/>
        <pc:sldMkLst>
          <pc:docMk/>
          <pc:sldMk cId="1506282417" sldId="304"/>
        </pc:sldMkLst>
      </pc:sldChg>
      <pc:sldChg chg="modSp mod">
        <pc:chgData name="ILBOUDO, Goama" userId="1cf6de37-0e76-41d8-80c3-e636f10e9c5b" providerId="ADAL" clId="{E0101576-9BA0-4E49-B992-A0D9A685C4F7}" dt="2024-03-11T14:23:22.832" v="2206" actId="255"/>
        <pc:sldMkLst>
          <pc:docMk/>
          <pc:sldMk cId="1307691259" sldId="313"/>
        </pc:sldMkLst>
      </pc:sldChg>
      <pc:sldChg chg="del">
        <pc:chgData name="ILBOUDO, Goama" userId="1cf6de37-0e76-41d8-80c3-e636f10e9c5b" providerId="ADAL" clId="{E0101576-9BA0-4E49-B992-A0D9A685C4F7}" dt="2024-03-10T22:58:21.584" v="129" actId="47"/>
        <pc:sldMkLst>
          <pc:docMk/>
          <pc:sldMk cId="2080226689" sldId="315"/>
        </pc:sldMkLst>
      </pc:sldChg>
      <pc:sldChg chg="del">
        <pc:chgData name="ILBOUDO, Goama" userId="1cf6de37-0e76-41d8-80c3-e636f10e9c5b" providerId="ADAL" clId="{E0101576-9BA0-4E49-B992-A0D9A685C4F7}" dt="2024-03-10T22:58:23.459" v="130" actId="47"/>
        <pc:sldMkLst>
          <pc:docMk/>
          <pc:sldMk cId="1735844810" sldId="316"/>
        </pc:sldMkLst>
      </pc:sldChg>
      <pc:sldChg chg="del">
        <pc:chgData name="ILBOUDO, Goama" userId="1cf6de37-0e76-41d8-80c3-e636f10e9c5b" providerId="ADAL" clId="{E0101576-9BA0-4E49-B992-A0D9A685C4F7}" dt="2024-03-10T22:58:35.501" v="131" actId="47"/>
        <pc:sldMkLst>
          <pc:docMk/>
          <pc:sldMk cId="643968543" sldId="317"/>
        </pc:sldMkLst>
      </pc:sldChg>
      <pc:sldChg chg="del">
        <pc:chgData name="ILBOUDO, Goama" userId="1cf6de37-0e76-41d8-80c3-e636f10e9c5b" providerId="ADAL" clId="{E0101576-9BA0-4E49-B992-A0D9A685C4F7}" dt="2024-03-10T22:58:18.442" v="127" actId="47"/>
        <pc:sldMkLst>
          <pc:docMk/>
          <pc:sldMk cId="606139580" sldId="321"/>
        </pc:sldMkLst>
      </pc:sldChg>
      <pc:sldChg chg="del">
        <pc:chgData name="ILBOUDO, Goama" userId="1cf6de37-0e76-41d8-80c3-e636f10e9c5b" providerId="ADAL" clId="{E0101576-9BA0-4E49-B992-A0D9A685C4F7}" dt="2024-03-10T22:58:19.788" v="128" actId="47"/>
        <pc:sldMkLst>
          <pc:docMk/>
          <pc:sldMk cId="2481439904" sldId="323"/>
        </pc:sldMkLst>
      </pc:sldChg>
      <pc:sldChg chg="modSp mod">
        <pc:chgData name="ILBOUDO, Goama" userId="1cf6de37-0e76-41d8-80c3-e636f10e9c5b" providerId="ADAL" clId="{E0101576-9BA0-4E49-B992-A0D9A685C4F7}" dt="2024-03-14T07:58:39.996" v="2244" actId="20577"/>
        <pc:sldMkLst>
          <pc:docMk/>
          <pc:sldMk cId="892428590" sldId="330"/>
        </pc:sldMkLst>
      </pc:sldChg>
      <pc:sldChg chg="modSp mod">
        <pc:chgData name="ILBOUDO, Goama" userId="1cf6de37-0e76-41d8-80c3-e636f10e9c5b" providerId="ADAL" clId="{E0101576-9BA0-4E49-B992-A0D9A685C4F7}" dt="2024-03-11T11:34:09.633" v="1013" actId="1076"/>
        <pc:sldMkLst>
          <pc:docMk/>
          <pc:sldMk cId="179584348" sldId="332"/>
        </pc:sldMkLst>
      </pc:sldChg>
      <pc:sldChg chg="modSp mod">
        <pc:chgData name="ILBOUDO, Goama" userId="1cf6de37-0e76-41d8-80c3-e636f10e9c5b" providerId="ADAL" clId="{E0101576-9BA0-4E49-B992-A0D9A685C4F7}" dt="2024-03-14T08:09:12.468" v="2246" actId="113"/>
        <pc:sldMkLst>
          <pc:docMk/>
          <pc:sldMk cId="18513467" sldId="334"/>
        </pc:sldMkLst>
      </pc:sldChg>
      <pc:sldChg chg="addSp delSp modSp mod">
        <pc:chgData name="ILBOUDO, Goama" userId="1cf6de37-0e76-41d8-80c3-e636f10e9c5b" providerId="ADAL" clId="{E0101576-9BA0-4E49-B992-A0D9A685C4F7}" dt="2024-03-14T08:12:18.015" v="2255" actId="20577"/>
        <pc:sldMkLst>
          <pc:docMk/>
          <pc:sldMk cId="1212829712" sldId="335"/>
        </pc:sldMkLst>
      </pc:sldChg>
      <pc:sldChg chg="addSp delSp modSp mod">
        <pc:chgData name="ILBOUDO, Goama" userId="1cf6de37-0e76-41d8-80c3-e636f10e9c5b" providerId="ADAL" clId="{E0101576-9BA0-4E49-B992-A0D9A685C4F7}" dt="2024-03-14T08:11:33.563" v="2252" actId="13926"/>
        <pc:sldMkLst>
          <pc:docMk/>
          <pc:sldMk cId="3882205140" sldId="336"/>
        </pc:sldMkLst>
      </pc:sldChg>
      <pc:sldChg chg="addSp delSp modSp new mod modClrScheme chgLayout">
        <pc:chgData name="ILBOUDO, Goama" userId="1cf6de37-0e76-41d8-80c3-e636f10e9c5b" providerId="ADAL" clId="{E0101576-9BA0-4E49-B992-A0D9A685C4F7}" dt="2024-03-11T11:46:20.097" v="1130" actId="20577"/>
        <pc:sldMkLst>
          <pc:docMk/>
          <pc:sldMk cId="3066430227" sldId="337"/>
        </pc:sldMkLst>
      </pc:sldChg>
      <pc:sldChg chg="addSp delSp modSp add mod ord modClrScheme chgLayout">
        <pc:chgData name="ILBOUDO, Goama" userId="1cf6de37-0e76-41d8-80c3-e636f10e9c5b" providerId="ADAL" clId="{E0101576-9BA0-4E49-B992-A0D9A685C4F7}" dt="2024-03-11T11:45:53.554" v="1123" actId="27636"/>
        <pc:sldMkLst>
          <pc:docMk/>
          <pc:sldMk cId="2224891158" sldId="338"/>
        </pc:sldMkLst>
      </pc:sldChg>
      <pc:sldChg chg="addSp delSp modSp new mod modClrScheme chgLayout">
        <pc:chgData name="ILBOUDO, Goama" userId="1cf6de37-0e76-41d8-80c3-e636f10e9c5b" providerId="ADAL" clId="{E0101576-9BA0-4E49-B992-A0D9A685C4F7}" dt="2024-03-11T11:46:35.592" v="1137" actId="20577"/>
        <pc:sldMkLst>
          <pc:docMk/>
          <pc:sldMk cId="2743563603" sldId="339"/>
        </pc:sldMkLst>
      </pc:sldChg>
      <pc:sldChg chg="addSp delSp add del mod">
        <pc:chgData name="ILBOUDO, Goama" userId="1cf6de37-0e76-41d8-80c3-e636f10e9c5b" providerId="ADAL" clId="{E0101576-9BA0-4E49-B992-A0D9A685C4F7}" dt="2024-03-10T22:44:08.532" v="62" actId="47"/>
        <pc:sldMkLst>
          <pc:docMk/>
          <pc:sldMk cId="3570934654" sldId="340"/>
        </pc:sldMkLst>
      </pc:sldChg>
      <pc:sldChg chg="add del">
        <pc:chgData name="ILBOUDO, Goama" userId="1cf6de37-0e76-41d8-80c3-e636f10e9c5b" providerId="ADAL" clId="{E0101576-9BA0-4E49-B992-A0D9A685C4F7}" dt="2024-03-10T22:58:05.338" v="126" actId="47"/>
        <pc:sldMkLst>
          <pc:docMk/>
          <pc:sldMk cId="2456833379" sldId="341"/>
        </pc:sldMkLst>
      </pc:sldChg>
      <pc:sldChg chg="addSp delSp modSp add mod modClrScheme chgLayout">
        <pc:chgData name="ILBOUDO, Goama" userId="1cf6de37-0e76-41d8-80c3-e636f10e9c5b" providerId="ADAL" clId="{E0101576-9BA0-4E49-B992-A0D9A685C4F7}" dt="2024-03-11T11:46:48.891" v="1144" actId="20577"/>
        <pc:sldMkLst>
          <pc:docMk/>
          <pc:sldMk cId="3724821246" sldId="342"/>
        </pc:sldMkLst>
      </pc:sldChg>
      <pc:sldChg chg="addSp delSp modSp new mod">
        <pc:chgData name="ILBOUDO, Goama" userId="1cf6de37-0e76-41d8-80c3-e636f10e9c5b" providerId="ADAL" clId="{E0101576-9BA0-4E49-B992-A0D9A685C4F7}" dt="2024-03-11T11:47:03.110" v="1151" actId="20577"/>
        <pc:sldMkLst>
          <pc:docMk/>
          <pc:sldMk cId="584395140" sldId="343"/>
        </pc:sldMkLst>
      </pc:sldChg>
      <pc:sldChg chg="addSp delSp modSp add mod">
        <pc:chgData name="ILBOUDO, Goama" userId="1cf6de37-0e76-41d8-80c3-e636f10e9c5b" providerId="ADAL" clId="{E0101576-9BA0-4E49-B992-A0D9A685C4F7}" dt="2024-03-14T08:19:06.859" v="2268" actId="13926"/>
        <pc:sldMkLst>
          <pc:docMk/>
          <pc:sldMk cId="1395633998" sldId="344"/>
        </pc:sldMkLst>
      </pc:sldChg>
      <pc:sldChg chg="addSp delSp modSp add mod">
        <pc:chgData name="ILBOUDO, Goama" userId="1cf6de37-0e76-41d8-80c3-e636f10e9c5b" providerId="ADAL" clId="{E0101576-9BA0-4E49-B992-A0D9A685C4F7}" dt="2024-03-11T11:58:33.156" v="1254" actId="20577"/>
        <pc:sldMkLst>
          <pc:docMk/>
          <pc:sldMk cId="1783416753" sldId="345"/>
        </pc:sldMkLst>
      </pc:sldChg>
      <pc:sldChg chg="addSp delSp modSp add mod">
        <pc:chgData name="ILBOUDO, Goama" userId="1cf6de37-0e76-41d8-80c3-e636f10e9c5b" providerId="ADAL" clId="{E0101576-9BA0-4E49-B992-A0D9A685C4F7}" dt="2024-03-11T11:59:30.493" v="1258" actId="20577"/>
        <pc:sldMkLst>
          <pc:docMk/>
          <pc:sldMk cId="1874790550" sldId="346"/>
        </pc:sldMkLst>
      </pc:sldChg>
      <pc:sldChg chg="addSp delSp modSp add mod">
        <pc:chgData name="ILBOUDO, Goama" userId="1cf6de37-0e76-41d8-80c3-e636f10e9c5b" providerId="ADAL" clId="{E0101576-9BA0-4E49-B992-A0D9A685C4F7}" dt="2024-03-11T11:59:44.462" v="1262" actId="20577"/>
        <pc:sldMkLst>
          <pc:docMk/>
          <pc:sldMk cId="1274704749" sldId="347"/>
        </pc:sldMkLst>
      </pc:sldChg>
      <pc:sldChg chg="addSp delSp modSp add mod">
        <pc:chgData name="ILBOUDO, Goama" userId="1cf6de37-0e76-41d8-80c3-e636f10e9c5b" providerId="ADAL" clId="{E0101576-9BA0-4E49-B992-A0D9A685C4F7}" dt="2024-03-11T11:59:55.548" v="1266" actId="20577"/>
        <pc:sldMkLst>
          <pc:docMk/>
          <pc:sldMk cId="265400371" sldId="348"/>
        </pc:sldMkLst>
      </pc:sldChg>
      <pc:sldChg chg="addSp delSp modSp add mod">
        <pc:chgData name="ILBOUDO, Goama" userId="1cf6de37-0e76-41d8-80c3-e636f10e9c5b" providerId="ADAL" clId="{E0101576-9BA0-4E49-B992-A0D9A685C4F7}" dt="2024-03-11T12:59:17.842" v="1656" actId="207"/>
        <pc:sldMkLst>
          <pc:docMk/>
          <pc:sldMk cId="3872801438" sldId="349"/>
        </pc:sldMkLst>
      </pc:sldChg>
      <pc:sldChg chg="addSp delSp modSp add mod">
        <pc:chgData name="ILBOUDO, Goama" userId="1cf6de37-0e76-41d8-80c3-e636f10e9c5b" providerId="ADAL" clId="{E0101576-9BA0-4E49-B992-A0D9A685C4F7}" dt="2024-03-11T12:00:04.834" v="1270" actId="20577"/>
        <pc:sldMkLst>
          <pc:docMk/>
          <pc:sldMk cId="3110956206" sldId="350"/>
        </pc:sldMkLst>
      </pc:sldChg>
      <pc:sldChg chg="addSp delSp modSp add mod">
        <pc:chgData name="ILBOUDO, Goama" userId="1cf6de37-0e76-41d8-80c3-e636f10e9c5b" providerId="ADAL" clId="{E0101576-9BA0-4E49-B992-A0D9A685C4F7}" dt="2024-03-11T12:01:37.457" v="1294" actId="20577"/>
        <pc:sldMkLst>
          <pc:docMk/>
          <pc:sldMk cId="1953778617" sldId="351"/>
        </pc:sldMkLst>
      </pc:sldChg>
      <pc:sldChg chg="addSp delSp modSp add mod">
        <pc:chgData name="ILBOUDO, Goama" userId="1cf6de37-0e76-41d8-80c3-e636f10e9c5b" providerId="ADAL" clId="{E0101576-9BA0-4E49-B992-A0D9A685C4F7}" dt="2024-03-11T12:01:11.670" v="1282" actId="14100"/>
        <pc:sldMkLst>
          <pc:docMk/>
          <pc:sldMk cId="368762213" sldId="352"/>
        </pc:sldMkLst>
      </pc:sldChg>
      <pc:sldChg chg="new del">
        <pc:chgData name="ILBOUDO, Goama" userId="1cf6de37-0e76-41d8-80c3-e636f10e9c5b" providerId="ADAL" clId="{E0101576-9BA0-4E49-B992-A0D9A685C4F7}" dt="2024-03-10T23:57:54.989" v="685" actId="47"/>
        <pc:sldMkLst>
          <pc:docMk/>
          <pc:sldMk cId="778276815" sldId="353"/>
        </pc:sldMkLst>
      </pc:sldChg>
      <pc:sldChg chg="modSp add del mod">
        <pc:chgData name="ILBOUDO, Goama" userId="1cf6de37-0e76-41d8-80c3-e636f10e9c5b" providerId="ADAL" clId="{E0101576-9BA0-4E49-B992-A0D9A685C4F7}" dt="2024-03-11T13:09:42.270" v="1788" actId="47"/>
        <pc:sldMkLst>
          <pc:docMk/>
          <pc:sldMk cId="2069673902" sldId="353"/>
        </pc:sldMkLst>
      </pc:sldChg>
      <pc:sldChg chg="addSp delSp modSp new mod modClrScheme chgLayout">
        <pc:chgData name="ILBOUDO, Goama" userId="1cf6de37-0e76-41d8-80c3-e636f10e9c5b" providerId="ADAL" clId="{E0101576-9BA0-4E49-B992-A0D9A685C4F7}" dt="2024-03-11T11:40:30.695" v="1071" actId="255"/>
        <pc:sldMkLst>
          <pc:docMk/>
          <pc:sldMk cId="52012323" sldId="354"/>
        </pc:sldMkLst>
      </pc:sldChg>
      <pc:sldChg chg="modSp add mod ord">
        <pc:chgData name="ILBOUDO, Goama" userId="1cf6de37-0e76-41d8-80c3-e636f10e9c5b" providerId="ADAL" clId="{E0101576-9BA0-4E49-B992-A0D9A685C4F7}" dt="2024-03-11T13:09:36.422" v="1787"/>
        <pc:sldMkLst>
          <pc:docMk/>
          <pc:sldMk cId="3076498569" sldId="355"/>
        </pc:sldMkLst>
      </pc:sldChg>
      <pc:sldChg chg="modSp add mod">
        <pc:chgData name="ILBOUDO, Goama" userId="1cf6de37-0e76-41d8-80c3-e636f10e9c5b" providerId="ADAL" clId="{E0101576-9BA0-4E49-B992-A0D9A685C4F7}" dt="2024-03-14T08:34:08.338" v="2270" actId="6549"/>
        <pc:sldMkLst>
          <pc:docMk/>
          <pc:sldMk cId="997004863" sldId="356"/>
        </pc:sldMkLst>
      </pc:sldChg>
    </pc:docChg>
  </pc:docChgLst>
  <pc:docChgLst>
    <pc:chgData name="ILBOUDO, Goama" userId="1cf6de37-0e76-41d8-80c3-e636f10e9c5b" providerId="ADAL" clId="{07F5CEA0-C924-42AC-A499-6047DC2F650D}"/>
    <pc:docChg chg="undo custSel modSld">
      <pc:chgData name="ILBOUDO, Goama" userId="1cf6de37-0e76-41d8-80c3-e636f10e9c5b" providerId="ADAL" clId="{07F5CEA0-C924-42AC-A499-6047DC2F650D}" dt="2025-05-19T11:59:58.776" v="170" actId="255"/>
      <pc:docMkLst>
        <pc:docMk/>
      </pc:docMkLst>
      <pc:sldChg chg="modSp mod">
        <pc:chgData name="ILBOUDO, Goama" userId="1cf6de37-0e76-41d8-80c3-e636f10e9c5b" providerId="ADAL" clId="{07F5CEA0-C924-42AC-A499-6047DC2F650D}" dt="2025-05-19T10:11:23.913" v="143" actId="113"/>
        <pc:sldMkLst>
          <pc:docMk/>
          <pc:sldMk cId="3265626812" sldId="362"/>
        </pc:sldMkLst>
        <pc:spChg chg="mod">
          <ac:chgData name="ILBOUDO, Goama" userId="1cf6de37-0e76-41d8-80c3-e636f10e9c5b" providerId="ADAL" clId="{07F5CEA0-C924-42AC-A499-6047DC2F650D}" dt="2025-05-19T10:11:23.913" v="143" actId="113"/>
          <ac:spMkLst>
            <pc:docMk/>
            <pc:sldMk cId="3265626812" sldId="362"/>
            <ac:spMk id="33" creationId="{E60AA570-BA36-4FF7-3C06-A8E4B5DB03D7}"/>
          </ac:spMkLst>
        </pc:spChg>
      </pc:sldChg>
      <pc:sldChg chg="modSp mod">
        <pc:chgData name="ILBOUDO, Goama" userId="1cf6de37-0e76-41d8-80c3-e636f10e9c5b" providerId="ADAL" clId="{07F5CEA0-C924-42AC-A499-6047DC2F650D}" dt="2025-05-19T10:16:44.514" v="154" actId="14100"/>
        <pc:sldMkLst>
          <pc:docMk/>
          <pc:sldMk cId="1289497417" sldId="363"/>
        </pc:sldMkLst>
        <pc:spChg chg="mod">
          <ac:chgData name="ILBOUDO, Goama" userId="1cf6de37-0e76-41d8-80c3-e636f10e9c5b" providerId="ADAL" clId="{07F5CEA0-C924-42AC-A499-6047DC2F650D}" dt="2025-05-19T10:16:44.514" v="154" actId="14100"/>
          <ac:spMkLst>
            <pc:docMk/>
            <pc:sldMk cId="1289497417" sldId="363"/>
            <ac:spMk id="17" creationId="{0B932C1C-84D2-C1D8-1AFB-448371D0D475}"/>
          </ac:spMkLst>
        </pc:spChg>
      </pc:sldChg>
      <pc:sldChg chg="modSp mod">
        <pc:chgData name="ILBOUDO, Goama" userId="1cf6de37-0e76-41d8-80c3-e636f10e9c5b" providerId="ADAL" clId="{07F5CEA0-C924-42AC-A499-6047DC2F650D}" dt="2025-05-19T11:58:27.437" v="162" actId="255"/>
        <pc:sldMkLst>
          <pc:docMk/>
          <pc:sldMk cId="4230417575" sldId="365"/>
        </pc:sldMkLst>
        <pc:spChg chg="mod">
          <ac:chgData name="ILBOUDO, Goama" userId="1cf6de37-0e76-41d8-80c3-e636f10e9c5b" providerId="ADAL" clId="{07F5CEA0-C924-42AC-A499-6047DC2F650D}" dt="2025-05-19T11:58:27.437" v="162" actId="255"/>
          <ac:spMkLst>
            <pc:docMk/>
            <pc:sldMk cId="4230417575" sldId="365"/>
            <ac:spMk id="4" creationId="{3912C5D1-27A1-D117-4F80-DD5CEEDCD326}"/>
          </ac:spMkLst>
        </pc:spChg>
      </pc:sldChg>
      <pc:sldChg chg="modSp mod">
        <pc:chgData name="ILBOUDO, Goama" userId="1cf6de37-0e76-41d8-80c3-e636f10e9c5b" providerId="ADAL" clId="{07F5CEA0-C924-42AC-A499-6047DC2F650D}" dt="2025-05-19T10:12:13.356" v="144" actId="113"/>
        <pc:sldMkLst>
          <pc:docMk/>
          <pc:sldMk cId="1818935298" sldId="367"/>
        </pc:sldMkLst>
        <pc:graphicFrameChg chg="modGraphic">
          <ac:chgData name="ILBOUDO, Goama" userId="1cf6de37-0e76-41d8-80c3-e636f10e9c5b" providerId="ADAL" clId="{07F5CEA0-C924-42AC-A499-6047DC2F650D}" dt="2025-05-19T10:12:13.356" v="144" actId="113"/>
          <ac:graphicFrameMkLst>
            <pc:docMk/>
            <pc:sldMk cId="1818935298" sldId="367"/>
            <ac:graphicFrameMk id="9" creationId="{4CE852B1-8D51-B165-0EF0-E52C8AA1FD37}"/>
          </ac:graphicFrameMkLst>
        </pc:graphicFrameChg>
      </pc:sldChg>
      <pc:sldChg chg="modSp mod">
        <pc:chgData name="ILBOUDO, Goama" userId="1cf6de37-0e76-41d8-80c3-e636f10e9c5b" providerId="ADAL" clId="{07F5CEA0-C924-42AC-A499-6047DC2F650D}" dt="2025-05-19T10:15:01.074" v="150" actId="113"/>
        <pc:sldMkLst>
          <pc:docMk/>
          <pc:sldMk cId="963319291" sldId="378"/>
        </pc:sldMkLst>
        <pc:graphicFrameChg chg="modGraphic">
          <ac:chgData name="ILBOUDO, Goama" userId="1cf6de37-0e76-41d8-80c3-e636f10e9c5b" providerId="ADAL" clId="{07F5CEA0-C924-42AC-A499-6047DC2F650D}" dt="2025-05-19T10:15:01.074" v="150" actId="113"/>
          <ac:graphicFrameMkLst>
            <pc:docMk/>
            <pc:sldMk cId="963319291" sldId="378"/>
            <ac:graphicFrameMk id="5" creationId="{0AD499E3-0157-52D0-DAF7-D6223A6F9D92}"/>
          </ac:graphicFrameMkLst>
        </pc:graphicFrameChg>
      </pc:sldChg>
      <pc:sldChg chg="modSp mod">
        <pc:chgData name="ILBOUDO, Goama" userId="1cf6de37-0e76-41d8-80c3-e636f10e9c5b" providerId="ADAL" clId="{07F5CEA0-C924-42AC-A499-6047DC2F650D}" dt="2025-05-19T11:59:13.818" v="166" actId="255"/>
        <pc:sldMkLst>
          <pc:docMk/>
          <pc:sldMk cId="3815093320" sldId="379"/>
        </pc:sldMkLst>
        <pc:spChg chg="mod">
          <ac:chgData name="ILBOUDO, Goama" userId="1cf6de37-0e76-41d8-80c3-e636f10e9c5b" providerId="ADAL" clId="{07F5CEA0-C924-42AC-A499-6047DC2F650D}" dt="2025-05-19T11:59:13.818" v="166" actId="255"/>
          <ac:spMkLst>
            <pc:docMk/>
            <pc:sldMk cId="3815093320" sldId="379"/>
            <ac:spMk id="4" creationId="{C161AA02-29FF-3B78-898B-0CE679F2C1CF}"/>
          </ac:spMkLst>
        </pc:spChg>
      </pc:sldChg>
      <pc:sldChg chg="modSp mod">
        <pc:chgData name="ILBOUDO, Goama" userId="1cf6de37-0e76-41d8-80c3-e636f10e9c5b" providerId="ADAL" clId="{07F5CEA0-C924-42AC-A499-6047DC2F650D}" dt="2025-05-19T11:59:58.776" v="170" actId="255"/>
        <pc:sldMkLst>
          <pc:docMk/>
          <pc:sldMk cId="3474646602" sldId="380"/>
        </pc:sldMkLst>
        <pc:spChg chg="mod">
          <ac:chgData name="ILBOUDO, Goama" userId="1cf6de37-0e76-41d8-80c3-e636f10e9c5b" providerId="ADAL" clId="{07F5CEA0-C924-42AC-A499-6047DC2F650D}" dt="2025-05-19T11:59:58.776" v="170" actId="255"/>
          <ac:spMkLst>
            <pc:docMk/>
            <pc:sldMk cId="3474646602" sldId="380"/>
            <ac:spMk id="4" creationId="{FA194378-576D-7001-59D5-080655B060F8}"/>
          </ac:spMkLst>
        </pc:spChg>
      </pc:sldChg>
      <pc:sldChg chg="modSp mod">
        <pc:chgData name="ILBOUDO, Goama" userId="1cf6de37-0e76-41d8-80c3-e636f10e9c5b" providerId="ADAL" clId="{07F5CEA0-C924-42AC-A499-6047DC2F650D}" dt="2025-05-18T14:05:21.207" v="142" actId="1076"/>
        <pc:sldMkLst>
          <pc:docMk/>
          <pc:sldMk cId="3829282418" sldId="381"/>
        </pc:sldMkLst>
        <pc:spChg chg="mod">
          <ac:chgData name="ILBOUDO, Goama" userId="1cf6de37-0e76-41d8-80c3-e636f10e9c5b" providerId="ADAL" clId="{07F5CEA0-C924-42AC-A499-6047DC2F650D}" dt="2025-05-18T14:05:21.207" v="142" actId="1076"/>
          <ac:spMkLst>
            <pc:docMk/>
            <pc:sldMk cId="3829282418" sldId="381"/>
            <ac:spMk id="4" creationId="{1A371237-4945-0E53-C3D5-08A89E4F4013}"/>
          </ac:spMkLst>
        </pc:spChg>
        <pc:graphicFrameChg chg="mod modGraphic">
          <ac:chgData name="ILBOUDO, Goama" userId="1cf6de37-0e76-41d8-80c3-e636f10e9c5b" providerId="ADAL" clId="{07F5CEA0-C924-42AC-A499-6047DC2F650D}" dt="2025-05-18T14:05:21.207" v="142" actId="1076"/>
          <ac:graphicFrameMkLst>
            <pc:docMk/>
            <pc:sldMk cId="3829282418" sldId="381"/>
            <ac:graphicFrameMk id="6" creationId="{D17FA845-21B7-814A-115D-7EC263DC6454}"/>
          </ac:graphicFrameMkLst>
        </pc:graphicFrameChg>
      </pc:sldChg>
      <pc:sldChg chg="modSp mod">
        <pc:chgData name="ILBOUDO, Goama" userId="1cf6de37-0e76-41d8-80c3-e636f10e9c5b" providerId="ADAL" clId="{07F5CEA0-C924-42AC-A499-6047DC2F650D}" dt="2025-05-19T10:18:27.097" v="157" actId="1076"/>
        <pc:sldMkLst>
          <pc:docMk/>
          <pc:sldMk cId="1997153676" sldId="382"/>
        </pc:sldMkLst>
        <pc:spChg chg="mod">
          <ac:chgData name="ILBOUDO, Goama" userId="1cf6de37-0e76-41d8-80c3-e636f10e9c5b" providerId="ADAL" clId="{07F5CEA0-C924-42AC-A499-6047DC2F650D}" dt="2025-05-19T10:18:27.097" v="157" actId="1076"/>
          <ac:spMkLst>
            <pc:docMk/>
            <pc:sldMk cId="1997153676" sldId="382"/>
            <ac:spMk id="10" creationId="{74958B0F-D7CA-4FB2-C087-127EB82E5764}"/>
          </ac:spMkLst>
        </pc:spChg>
        <pc:graphicFrameChg chg="mod">
          <ac:chgData name="ILBOUDO, Goama" userId="1cf6de37-0e76-41d8-80c3-e636f10e9c5b" providerId="ADAL" clId="{07F5CEA0-C924-42AC-A499-6047DC2F650D}" dt="2025-05-19T10:18:27.097" v="157" actId="1076"/>
          <ac:graphicFrameMkLst>
            <pc:docMk/>
            <pc:sldMk cId="1997153676" sldId="382"/>
            <ac:graphicFrameMk id="5" creationId="{98E4C5B3-6AC8-2F16-D55F-043B6EDE5DCB}"/>
          </ac:graphicFrameMkLst>
        </pc:graphicFrameChg>
      </pc:sldChg>
      <pc:sldChg chg="modSp mod">
        <pc:chgData name="ILBOUDO, Goama" userId="1cf6de37-0e76-41d8-80c3-e636f10e9c5b" providerId="ADAL" clId="{07F5CEA0-C924-42AC-A499-6047DC2F650D}" dt="2025-05-19T10:18:08.356" v="156" actId="1076"/>
        <pc:sldMkLst>
          <pc:docMk/>
          <pc:sldMk cId="363318890" sldId="383"/>
        </pc:sldMkLst>
        <pc:spChg chg="mod">
          <ac:chgData name="ILBOUDO, Goama" userId="1cf6de37-0e76-41d8-80c3-e636f10e9c5b" providerId="ADAL" clId="{07F5CEA0-C924-42AC-A499-6047DC2F650D}" dt="2025-05-19T10:18:03.396" v="155" actId="1076"/>
          <ac:spMkLst>
            <pc:docMk/>
            <pc:sldMk cId="363318890" sldId="383"/>
            <ac:spMk id="10" creationId="{C33EBE1F-A0CA-9968-CB19-CE1D5782655B}"/>
          </ac:spMkLst>
        </pc:spChg>
        <pc:graphicFrameChg chg="mod">
          <ac:chgData name="ILBOUDO, Goama" userId="1cf6de37-0e76-41d8-80c3-e636f10e9c5b" providerId="ADAL" clId="{07F5CEA0-C924-42AC-A499-6047DC2F650D}" dt="2025-05-19T10:18:08.356" v="156" actId="1076"/>
          <ac:graphicFrameMkLst>
            <pc:docMk/>
            <pc:sldMk cId="363318890" sldId="383"/>
            <ac:graphicFrameMk id="3" creationId="{29338046-6A70-E97F-A629-CBAA11CEDC69}"/>
          </ac:graphicFrameMkLst>
        </pc:graphicFrameChg>
      </pc:sldChg>
    </pc:docChg>
  </pc:docChgLst>
  <pc:docChgLst>
    <pc:chgData name="ILBOUDO, Goama" userId="1cf6de37-0e76-41d8-80c3-e636f10e9c5b" providerId="ADAL" clId="{7CC18D73-6E6B-4227-A86D-54CC4121684D}"/>
    <pc:docChg chg="undo redo custSel addSld delSld modSld sldOrd">
      <pc:chgData name="ILBOUDO, Goama" userId="1cf6de37-0e76-41d8-80c3-e636f10e9c5b" providerId="ADAL" clId="{7CC18D73-6E6B-4227-A86D-54CC4121684D}" dt="2025-05-09T17:42:17.103" v="1455" actId="113"/>
      <pc:docMkLst>
        <pc:docMk/>
      </pc:docMkLst>
      <pc:sldChg chg="addSp delSp modSp mod modClrScheme chgLayout">
        <pc:chgData name="ILBOUDO, Goama" userId="1cf6de37-0e76-41d8-80c3-e636f10e9c5b" providerId="ADAL" clId="{7CC18D73-6E6B-4227-A86D-54CC4121684D}" dt="2025-05-09T14:16:24.473" v="118" actId="948"/>
        <pc:sldMkLst>
          <pc:docMk/>
          <pc:sldMk cId="1945346358" sldId="358"/>
        </pc:sldMkLst>
        <pc:spChg chg="add mod">
          <ac:chgData name="ILBOUDO, Goama" userId="1cf6de37-0e76-41d8-80c3-e636f10e9c5b" providerId="ADAL" clId="{7CC18D73-6E6B-4227-A86D-54CC4121684D}" dt="2025-05-09T14:16:24.473" v="118" actId="948"/>
          <ac:spMkLst>
            <pc:docMk/>
            <pc:sldMk cId="1945346358" sldId="358"/>
            <ac:spMk id="10" creationId="{D64A138A-17DE-B57F-6C0E-194D11B89438}"/>
          </ac:spMkLst>
        </pc:spChg>
        <pc:spChg chg="add mod">
          <ac:chgData name="ILBOUDO, Goama" userId="1cf6de37-0e76-41d8-80c3-e636f10e9c5b" providerId="ADAL" clId="{7CC18D73-6E6B-4227-A86D-54CC4121684D}" dt="2025-05-09T14:09:56.707" v="25" actId="1076"/>
          <ac:spMkLst>
            <pc:docMk/>
            <pc:sldMk cId="1945346358" sldId="358"/>
            <ac:spMk id="12" creationId="{1D3B06F8-F4EA-E02E-465A-6623E6A98575}"/>
          </ac:spMkLst>
        </pc:spChg>
        <pc:picChg chg="add mod">
          <ac:chgData name="ILBOUDO, Goama" userId="1cf6de37-0e76-41d8-80c3-e636f10e9c5b" providerId="ADAL" clId="{7CC18D73-6E6B-4227-A86D-54CC4121684D}" dt="2025-05-09T14:08:25.650" v="4" actId="962"/>
          <ac:picMkLst>
            <pc:docMk/>
            <pc:sldMk cId="1945346358" sldId="358"/>
            <ac:picMk id="5" creationId="{DB8C2095-4300-E5E7-39BD-2248053CEA31}"/>
          </ac:picMkLst>
        </pc:picChg>
      </pc:sldChg>
      <pc:sldChg chg="addSp delSp modSp mod ord">
        <pc:chgData name="ILBOUDO, Goama" userId="1cf6de37-0e76-41d8-80c3-e636f10e9c5b" providerId="ADAL" clId="{7CC18D73-6E6B-4227-A86D-54CC4121684D}" dt="2025-05-09T15:59:43.521" v="533" actId="947"/>
        <pc:sldMkLst>
          <pc:docMk/>
          <pc:sldMk cId="292153380" sldId="359"/>
        </pc:sldMkLst>
        <pc:spChg chg="mod">
          <ac:chgData name="ILBOUDO, Goama" userId="1cf6de37-0e76-41d8-80c3-e636f10e9c5b" providerId="ADAL" clId="{7CC18D73-6E6B-4227-A86D-54CC4121684D}" dt="2025-05-09T15:59:10.308" v="527" actId="6549"/>
          <ac:spMkLst>
            <pc:docMk/>
            <pc:sldMk cId="292153380" sldId="359"/>
            <ac:spMk id="2" creationId="{21CB905A-0306-5FF5-8B0E-8FF25D99D5E9}"/>
          </ac:spMkLst>
        </pc:spChg>
        <pc:spChg chg="mod">
          <ac:chgData name="ILBOUDO, Goama" userId="1cf6de37-0e76-41d8-80c3-e636f10e9c5b" providerId="ADAL" clId="{7CC18D73-6E6B-4227-A86D-54CC4121684D}" dt="2025-05-09T15:59:43.521" v="533" actId="947"/>
          <ac:spMkLst>
            <pc:docMk/>
            <pc:sldMk cId="292153380" sldId="359"/>
            <ac:spMk id="4" creationId="{3940BFC0-DB60-B816-DEC3-A3C791E09F03}"/>
          </ac:spMkLst>
        </pc:spChg>
      </pc:sldChg>
      <pc:sldChg chg="addSp delSp modSp mod">
        <pc:chgData name="ILBOUDO, Goama" userId="1cf6de37-0e76-41d8-80c3-e636f10e9c5b" providerId="ADAL" clId="{7CC18D73-6E6B-4227-A86D-54CC4121684D}" dt="2025-05-09T15:52:17.732" v="451" actId="14100"/>
        <pc:sldMkLst>
          <pc:docMk/>
          <pc:sldMk cId="3265626812" sldId="362"/>
        </pc:sldMkLst>
        <pc:spChg chg="mod">
          <ac:chgData name="ILBOUDO, Goama" userId="1cf6de37-0e76-41d8-80c3-e636f10e9c5b" providerId="ADAL" clId="{7CC18D73-6E6B-4227-A86D-54CC4121684D}" dt="2025-05-09T14:40:39.031" v="426" actId="20577"/>
          <ac:spMkLst>
            <pc:docMk/>
            <pc:sldMk cId="3265626812" sldId="362"/>
            <ac:spMk id="2" creationId="{30985F99-0F7C-07B5-6995-AECC21458FA3}"/>
          </ac:spMkLst>
        </pc:spChg>
        <pc:spChg chg="mod">
          <ac:chgData name="ILBOUDO, Goama" userId="1cf6de37-0e76-41d8-80c3-e636f10e9c5b" providerId="ADAL" clId="{7CC18D73-6E6B-4227-A86D-54CC4121684D}" dt="2025-05-09T14:46:04.552" v="449" actId="14100"/>
          <ac:spMkLst>
            <pc:docMk/>
            <pc:sldMk cId="3265626812" sldId="362"/>
            <ac:spMk id="3" creationId="{82A9E9B3-7A18-D8ED-00DE-D39964D420C0}"/>
          </ac:spMkLst>
        </pc:spChg>
        <pc:spChg chg="mod">
          <ac:chgData name="ILBOUDO, Goama" userId="1cf6de37-0e76-41d8-80c3-e636f10e9c5b" providerId="ADAL" clId="{7CC18D73-6E6B-4227-A86D-54CC4121684D}" dt="2025-05-09T14:43:59.448" v="438" actId="1076"/>
          <ac:spMkLst>
            <pc:docMk/>
            <pc:sldMk cId="3265626812" sldId="362"/>
            <ac:spMk id="4" creationId="{61C26ADC-301C-6F3E-090D-7B74E5C6EE70}"/>
          </ac:spMkLst>
        </pc:spChg>
        <pc:spChg chg="mod">
          <ac:chgData name="ILBOUDO, Goama" userId="1cf6de37-0e76-41d8-80c3-e636f10e9c5b" providerId="ADAL" clId="{7CC18D73-6E6B-4227-A86D-54CC4121684D}" dt="2025-05-09T14:43:59.448" v="438" actId="1076"/>
          <ac:spMkLst>
            <pc:docMk/>
            <pc:sldMk cId="3265626812" sldId="362"/>
            <ac:spMk id="5" creationId="{EB56C682-314C-42E7-9E76-FFA688F1C5E7}"/>
          </ac:spMkLst>
        </pc:spChg>
        <pc:spChg chg="add mod">
          <ac:chgData name="ILBOUDO, Goama" userId="1cf6de37-0e76-41d8-80c3-e636f10e9c5b" providerId="ADAL" clId="{7CC18D73-6E6B-4227-A86D-54CC4121684D}" dt="2025-05-09T14:45:15.143" v="447" actId="208"/>
          <ac:spMkLst>
            <pc:docMk/>
            <pc:sldMk cId="3265626812" sldId="362"/>
            <ac:spMk id="33" creationId="{E60AA570-BA36-4FF7-3C06-A8E4B5DB03D7}"/>
          </ac:spMkLst>
        </pc:spChg>
        <pc:picChg chg="add mod">
          <ac:chgData name="ILBOUDO, Goama" userId="1cf6de37-0e76-41d8-80c3-e636f10e9c5b" providerId="ADAL" clId="{7CC18D73-6E6B-4227-A86D-54CC4121684D}" dt="2025-05-09T14:46:04.552" v="449" actId="14100"/>
          <ac:picMkLst>
            <pc:docMk/>
            <pc:sldMk cId="3265626812" sldId="362"/>
            <ac:picMk id="10" creationId="{02574598-DA9A-96AD-1104-DA7E78D4015A}"/>
          </ac:picMkLst>
        </pc:picChg>
        <pc:picChg chg="add mod">
          <ac:chgData name="ILBOUDO, Goama" userId="1cf6de37-0e76-41d8-80c3-e636f10e9c5b" providerId="ADAL" clId="{7CC18D73-6E6B-4227-A86D-54CC4121684D}" dt="2025-05-09T14:43:59.448" v="438" actId="1076"/>
          <ac:picMkLst>
            <pc:docMk/>
            <pc:sldMk cId="3265626812" sldId="362"/>
            <ac:picMk id="16" creationId="{26C99D80-AD70-27D2-0153-F6CE17C66AE5}"/>
          </ac:picMkLst>
        </pc:picChg>
        <pc:picChg chg="add mod">
          <ac:chgData name="ILBOUDO, Goama" userId="1cf6de37-0e76-41d8-80c3-e636f10e9c5b" providerId="ADAL" clId="{7CC18D73-6E6B-4227-A86D-54CC4121684D}" dt="2025-05-09T14:43:59.448" v="438" actId="1076"/>
          <ac:picMkLst>
            <pc:docMk/>
            <pc:sldMk cId="3265626812" sldId="362"/>
            <ac:picMk id="18" creationId="{D5DA5284-17E6-1091-061C-EE24F0F85068}"/>
          </ac:picMkLst>
        </pc:picChg>
        <pc:cxnChg chg="add mod">
          <ac:chgData name="ILBOUDO, Goama" userId="1cf6de37-0e76-41d8-80c3-e636f10e9c5b" providerId="ADAL" clId="{7CC18D73-6E6B-4227-A86D-54CC4121684D}" dt="2025-05-09T15:52:17.732" v="451" actId="14100"/>
          <ac:cxnSpMkLst>
            <pc:docMk/>
            <pc:sldMk cId="3265626812" sldId="362"/>
            <ac:cxnSpMk id="20" creationId="{977D0012-D82B-C08A-BEF6-90E3D3D15BD7}"/>
          </ac:cxnSpMkLst>
        </pc:cxnChg>
        <pc:cxnChg chg="add mod">
          <ac:chgData name="ILBOUDO, Goama" userId="1cf6de37-0e76-41d8-80c3-e636f10e9c5b" providerId="ADAL" clId="{7CC18D73-6E6B-4227-A86D-54CC4121684D}" dt="2025-05-09T15:52:11.715" v="450" actId="14100"/>
          <ac:cxnSpMkLst>
            <pc:docMk/>
            <pc:sldMk cId="3265626812" sldId="362"/>
            <ac:cxnSpMk id="22" creationId="{7ACB2C9D-E5B8-10AD-2087-7E3508237F02}"/>
          </ac:cxnSpMkLst>
        </pc:cxnChg>
      </pc:sldChg>
      <pc:sldChg chg="delSp modSp mod">
        <pc:chgData name="ILBOUDO, Goama" userId="1cf6de37-0e76-41d8-80c3-e636f10e9c5b" providerId="ADAL" clId="{7CC18D73-6E6B-4227-A86D-54CC4121684D}" dt="2025-05-09T17:26:55.586" v="1379" actId="20577"/>
        <pc:sldMkLst>
          <pc:docMk/>
          <pc:sldMk cId="1289497417" sldId="363"/>
        </pc:sldMkLst>
        <pc:spChg chg="mod">
          <ac:chgData name="ILBOUDO, Goama" userId="1cf6de37-0e76-41d8-80c3-e636f10e9c5b" providerId="ADAL" clId="{7CC18D73-6E6B-4227-A86D-54CC4121684D}" dt="2025-05-09T17:26:55.586" v="1379" actId="20577"/>
          <ac:spMkLst>
            <pc:docMk/>
            <pc:sldMk cId="1289497417" sldId="363"/>
            <ac:spMk id="2" creationId="{7F61E583-8BDA-F382-39D4-62BD84CF10B7}"/>
          </ac:spMkLst>
        </pc:spChg>
        <pc:spChg chg="mod">
          <ac:chgData name="ILBOUDO, Goama" userId="1cf6de37-0e76-41d8-80c3-e636f10e9c5b" providerId="ADAL" clId="{7CC18D73-6E6B-4227-A86D-54CC4121684D}" dt="2025-05-09T17:23:41.507" v="1193" actId="20577"/>
          <ac:spMkLst>
            <pc:docMk/>
            <pc:sldMk cId="1289497417" sldId="363"/>
            <ac:spMk id="15" creationId="{671DD6DF-4F48-0E57-8FDB-E95A4302D35F}"/>
          </ac:spMkLst>
        </pc:spChg>
        <pc:spChg chg="mod">
          <ac:chgData name="ILBOUDO, Goama" userId="1cf6de37-0e76-41d8-80c3-e636f10e9c5b" providerId="ADAL" clId="{7CC18D73-6E6B-4227-A86D-54CC4121684D}" dt="2025-05-09T17:23:59.218" v="1220" actId="20577"/>
          <ac:spMkLst>
            <pc:docMk/>
            <pc:sldMk cId="1289497417" sldId="363"/>
            <ac:spMk id="16" creationId="{CB353607-2E85-B0BB-9492-7AD65DF49ED1}"/>
          </ac:spMkLst>
        </pc:spChg>
        <pc:spChg chg="mod">
          <ac:chgData name="ILBOUDO, Goama" userId="1cf6de37-0e76-41d8-80c3-e636f10e9c5b" providerId="ADAL" clId="{7CC18D73-6E6B-4227-A86D-54CC4121684D}" dt="2025-05-09T17:24:09.843" v="1240" actId="20577"/>
          <ac:spMkLst>
            <pc:docMk/>
            <pc:sldMk cId="1289497417" sldId="363"/>
            <ac:spMk id="17" creationId="{0B932C1C-84D2-C1D8-1AFB-448371D0D475}"/>
          </ac:spMkLst>
        </pc:spChg>
        <pc:spChg chg="mod">
          <ac:chgData name="ILBOUDO, Goama" userId="1cf6de37-0e76-41d8-80c3-e636f10e9c5b" providerId="ADAL" clId="{7CC18D73-6E6B-4227-A86D-54CC4121684D}" dt="2025-05-09T17:26:46.151" v="1375" actId="6549"/>
          <ac:spMkLst>
            <pc:docMk/>
            <pc:sldMk cId="1289497417" sldId="363"/>
            <ac:spMk id="18" creationId="{772E7681-453A-BEE1-21AF-0CF69CE27D2F}"/>
          </ac:spMkLst>
        </pc:spChg>
        <pc:spChg chg="mod">
          <ac:chgData name="ILBOUDO, Goama" userId="1cf6de37-0e76-41d8-80c3-e636f10e9c5b" providerId="ADAL" clId="{7CC18D73-6E6B-4227-A86D-54CC4121684D}" dt="2025-05-09T17:25:34.851" v="1365" actId="20577"/>
          <ac:spMkLst>
            <pc:docMk/>
            <pc:sldMk cId="1289497417" sldId="363"/>
            <ac:spMk id="19" creationId="{2CCEFE5B-868E-41DC-3439-98FD1533DC49}"/>
          </ac:spMkLst>
        </pc:spChg>
      </pc:sldChg>
      <pc:sldChg chg="new del">
        <pc:chgData name="ILBOUDO, Goama" userId="1cf6de37-0e76-41d8-80c3-e636f10e9c5b" providerId="ADAL" clId="{7CC18D73-6E6B-4227-A86D-54CC4121684D}" dt="2025-05-09T17:22:27.040" v="1181" actId="47"/>
        <pc:sldMkLst>
          <pc:docMk/>
          <pc:sldMk cId="3487032532" sldId="364"/>
        </pc:sldMkLst>
      </pc:sldChg>
      <pc:sldChg chg="modSp new mod ord">
        <pc:chgData name="ILBOUDO, Goama" userId="1cf6de37-0e76-41d8-80c3-e636f10e9c5b" providerId="ADAL" clId="{7CC18D73-6E6B-4227-A86D-54CC4121684D}" dt="2025-05-09T16:56:29.108" v="1042" actId="948"/>
        <pc:sldMkLst>
          <pc:docMk/>
          <pc:sldMk cId="4230417575" sldId="365"/>
        </pc:sldMkLst>
        <pc:spChg chg="mod">
          <ac:chgData name="ILBOUDO, Goama" userId="1cf6de37-0e76-41d8-80c3-e636f10e9c5b" providerId="ADAL" clId="{7CC18D73-6E6B-4227-A86D-54CC4121684D}" dt="2025-05-09T16:56:29.108" v="1042" actId="948"/>
          <ac:spMkLst>
            <pc:docMk/>
            <pc:sldMk cId="4230417575" sldId="365"/>
            <ac:spMk id="2" creationId="{A81A08CA-B2DF-922B-D616-C2CBF1F836C7}"/>
          </ac:spMkLst>
        </pc:spChg>
        <pc:spChg chg="mod">
          <ac:chgData name="ILBOUDO, Goama" userId="1cf6de37-0e76-41d8-80c3-e636f10e9c5b" providerId="ADAL" clId="{7CC18D73-6E6B-4227-A86D-54CC4121684D}" dt="2025-05-09T16:55:33.643" v="1036" actId="6549"/>
          <ac:spMkLst>
            <pc:docMk/>
            <pc:sldMk cId="4230417575" sldId="365"/>
            <ac:spMk id="3" creationId="{F9F53D23-BA06-900B-1CEF-EA18BBE2E3C1}"/>
          </ac:spMkLst>
        </pc:spChg>
        <pc:spChg chg="mod">
          <ac:chgData name="ILBOUDO, Goama" userId="1cf6de37-0e76-41d8-80c3-e636f10e9c5b" providerId="ADAL" clId="{7CC18D73-6E6B-4227-A86D-54CC4121684D}" dt="2025-05-09T16:54:17.020" v="1005" actId="21"/>
          <ac:spMkLst>
            <pc:docMk/>
            <pc:sldMk cId="4230417575" sldId="365"/>
            <ac:spMk id="4" creationId="{3912C5D1-27A1-D117-4F80-DD5CEEDCD326}"/>
          </ac:spMkLst>
        </pc:spChg>
      </pc:sldChg>
      <pc:sldChg chg="modSp add mod">
        <pc:chgData name="ILBOUDO, Goama" userId="1cf6de37-0e76-41d8-80c3-e636f10e9c5b" providerId="ADAL" clId="{7CC18D73-6E6B-4227-A86D-54CC4121684D}" dt="2025-05-09T16:01:02.424" v="542" actId="12"/>
        <pc:sldMkLst>
          <pc:docMk/>
          <pc:sldMk cId="1180017891" sldId="366"/>
        </pc:sldMkLst>
        <pc:spChg chg="mod">
          <ac:chgData name="ILBOUDO, Goama" userId="1cf6de37-0e76-41d8-80c3-e636f10e9c5b" providerId="ADAL" clId="{7CC18D73-6E6B-4227-A86D-54CC4121684D}" dt="2025-05-09T16:01:02.424" v="542" actId="12"/>
          <ac:spMkLst>
            <pc:docMk/>
            <pc:sldMk cId="1180017891" sldId="366"/>
            <ac:spMk id="2" creationId="{0242DED2-9490-F6C6-92E5-A03F524DF911}"/>
          </ac:spMkLst>
        </pc:spChg>
        <pc:spChg chg="mod">
          <ac:chgData name="ILBOUDO, Goama" userId="1cf6de37-0e76-41d8-80c3-e636f10e9c5b" providerId="ADAL" clId="{7CC18D73-6E6B-4227-A86D-54CC4121684D}" dt="2025-05-09T15:59:55.615" v="536" actId="20577"/>
          <ac:spMkLst>
            <pc:docMk/>
            <pc:sldMk cId="1180017891" sldId="366"/>
            <ac:spMk id="4" creationId="{90137A2F-D591-D791-A212-9CFE38943118}"/>
          </ac:spMkLst>
        </pc:spChg>
      </pc:sldChg>
      <pc:sldChg chg="addSp delSp modSp add mod modClrScheme chgLayout">
        <pc:chgData name="ILBOUDO, Goama" userId="1cf6de37-0e76-41d8-80c3-e636f10e9c5b" providerId="ADAL" clId="{7CC18D73-6E6B-4227-A86D-54CC4121684D}" dt="2025-05-09T17:42:17.103" v="1455" actId="113"/>
        <pc:sldMkLst>
          <pc:docMk/>
          <pc:sldMk cId="1818935298" sldId="367"/>
        </pc:sldMkLst>
        <pc:spChg chg="mod">
          <ac:chgData name="ILBOUDO, Goama" userId="1cf6de37-0e76-41d8-80c3-e636f10e9c5b" providerId="ADAL" clId="{7CC18D73-6E6B-4227-A86D-54CC4121684D}" dt="2025-05-09T17:39:36.938" v="1422" actId="14100"/>
          <ac:spMkLst>
            <pc:docMk/>
            <pc:sldMk cId="1818935298" sldId="367"/>
            <ac:spMk id="4" creationId="{CDF38C20-A0E8-68C4-506A-D23D6E78AFE6}"/>
          </ac:spMkLst>
        </pc:spChg>
        <pc:graphicFrameChg chg="add mod modGraphic">
          <ac:chgData name="ILBOUDO, Goama" userId="1cf6de37-0e76-41d8-80c3-e636f10e9c5b" providerId="ADAL" clId="{7CC18D73-6E6B-4227-A86D-54CC4121684D}" dt="2025-05-09T17:42:17.103" v="1455" actId="113"/>
          <ac:graphicFrameMkLst>
            <pc:docMk/>
            <pc:sldMk cId="1818935298" sldId="367"/>
            <ac:graphicFrameMk id="9" creationId="{4CE852B1-8D51-B165-0EF0-E52C8AA1FD37}"/>
          </ac:graphicFrameMkLst>
        </pc:graphicFrameChg>
      </pc:sldChg>
      <pc:sldChg chg="addSp modSp new mod ord modClrScheme chgLayout">
        <pc:chgData name="ILBOUDO, Goama" userId="1cf6de37-0e76-41d8-80c3-e636f10e9c5b" providerId="ADAL" clId="{7CC18D73-6E6B-4227-A86D-54CC4121684D}" dt="2025-05-09T16:17:48.379" v="709" actId="2711"/>
        <pc:sldMkLst>
          <pc:docMk/>
          <pc:sldMk cId="2001891772" sldId="368"/>
        </pc:sldMkLst>
        <pc:spChg chg="mod">
          <ac:chgData name="ILBOUDO, Goama" userId="1cf6de37-0e76-41d8-80c3-e636f10e9c5b" providerId="ADAL" clId="{7CC18D73-6E6B-4227-A86D-54CC4121684D}" dt="2025-05-09T16:17:48.379" v="709" actId="2711"/>
          <ac:spMkLst>
            <pc:docMk/>
            <pc:sldMk cId="2001891772" sldId="368"/>
            <ac:spMk id="2" creationId="{1A8CDDD5-DB6F-9F85-4ABF-B62CAEADCD51}"/>
          </ac:spMkLst>
        </pc:spChg>
        <pc:spChg chg="mod ord">
          <ac:chgData name="ILBOUDO, Goama" userId="1cf6de37-0e76-41d8-80c3-e636f10e9c5b" providerId="ADAL" clId="{7CC18D73-6E6B-4227-A86D-54CC4121684D}" dt="2025-05-09T16:14:51.224" v="651" actId="14100"/>
          <ac:spMkLst>
            <pc:docMk/>
            <pc:sldMk cId="2001891772" sldId="368"/>
            <ac:spMk id="3" creationId="{63F7C493-EECA-00EF-C2A8-C986A47389A6}"/>
          </ac:spMkLst>
        </pc:spChg>
        <pc:spChg chg="mod">
          <ac:chgData name="ILBOUDO, Goama" userId="1cf6de37-0e76-41d8-80c3-e636f10e9c5b" providerId="ADAL" clId="{7CC18D73-6E6B-4227-A86D-54CC4121684D}" dt="2025-05-09T16:15:12.685" v="654" actId="313"/>
          <ac:spMkLst>
            <pc:docMk/>
            <pc:sldMk cId="2001891772" sldId="368"/>
            <ac:spMk id="4" creationId="{4FE03D4F-5832-0ED6-8E65-97038DAB8A48}"/>
          </ac:spMkLst>
        </pc:spChg>
        <pc:picChg chg="add mod ord">
          <ac:chgData name="ILBOUDO, Goama" userId="1cf6de37-0e76-41d8-80c3-e636f10e9c5b" providerId="ADAL" clId="{7CC18D73-6E6B-4227-A86D-54CC4121684D}" dt="2025-05-09T16:13:06.717" v="642" actId="27614"/>
          <ac:picMkLst>
            <pc:docMk/>
            <pc:sldMk cId="2001891772" sldId="368"/>
            <ac:picMk id="5" creationId="{597DA8A5-0951-01F2-D610-0FDBD504459C}"/>
          </ac:picMkLst>
        </pc:picChg>
      </pc:sldChg>
      <pc:sldChg chg="delSp modSp add mod">
        <pc:chgData name="ILBOUDO, Goama" userId="1cf6de37-0e76-41d8-80c3-e636f10e9c5b" providerId="ADAL" clId="{7CC18D73-6E6B-4227-A86D-54CC4121684D}" dt="2025-05-09T16:19:39.564" v="726" actId="27636"/>
        <pc:sldMkLst>
          <pc:docMk/>
          <pc:sldMk cId="3312243514" sldId="369"/>
        </pc:sldMkLst>
        <pc:spChg chg="mod">
          <ac:chgData name="ILBOUDO, Goama" userId="1cf6de37-0e76-41d8-80c3-e636f10e9c5b" providerId="ADAL" clId="{7CC18D73-6E6B-4227-A86D-54CC4121684D}" dt="2025-05-09T16:19:39.564" v="726" actId="27636"/>
          <ac:spMkLst>
            <pc:docMk/>
            <pc:sldMk cId="3312243514" sldId="369"/>
            <ac:spMk id="2" creationId="{E1E741BF-880F-CBFC-503F-07EEB9B3BB08}"/>
          </ac:spMkLst>
        </pc:spChg>
        <pc:spChg chg="mod">
          <ac:chgData name="ILBOUDO, Goama" userId="1cf6de37-0e76-41d8-80c3-e636f10e9c5b" providerId="ADAL" clId="{7CC18D73-6E6B-4227-A86D-54CC4121684D}" dt="2025-05-09T16:19:08.050" v="720" actId="255"/>
          <ac:spMkLst>
            <pc:docMk/>
            <pc:sldMk cId="3312243514" sldId="369"/>
            <ac:spMk id="3" creationId="{EEB89CC4-D6F9-21E1-FC23-DFE7734770B9}"/>
          </ac:spMkLst>
        </pc:spChg>
        <pc:spChg chg="mod">
          <ac:chgData name="ILBOUDO, Goama" userId="1cf6de37-0e76-41d8-80c3-e636f10e9c5b" providerId="ADAL" clId="{7CC18D73-6E6B-4227-A86D-54CC4121684D}" dt="2025-05-09T16:18:58.262" v="719" actId="14100"/>
          <ac:spMkLst>
            <pc:docMk/>
            <pc:sldMk cId="3312243514" sldId="369"/>
            <ac:spMk id="4" creationId="{0E708C91-271F-9CFD-F8A1-69247B47AB5F}"/>
          </ac:spMkLst>
        </pc:spChg>
      </pc:sldChg>
      <pc:sldChg chg="modSp add mod">
        <pc:chgData name="ILBOUDO, Goama" userId="1cf6de37-0e76-41d8-80c3-e636f10e9c5b" providerId="ADAL" clId="{7CC18D73-6E6B-4227-A86D-54CC4121684D}" dt="2025-05-09T16:21:48.537" v="757" actId="207"/>
        <pc:sldMkLst>
          <pc:docMk/>
          <pc:sldMk cId="2217985912" sldId="370"/>
        </pc:sldMkLst>
        <pc:spChg chg="mod">
          <ac:chgData name="ILBOUDO, Goama" userId="1cf6de37-0e76-41d8-80c3-e636f10e9c5b" providerId="ADAL" clId="{7CC18D73-6E6B-4227-A86D-54CC4121684D}" dt="2025-05-09T16:21:48.537" v="757" actId="207"/>
          <ac:spMkLst>
            <pc:docMk/>
            <pc:sldMk cId="2217985912" sldId="370"/>
            <ac:spMk id="2" creationId="{271BDB26-F413-2304-5E7B-FE50D7A8FBEF}"/>
          </ac:spMkLst>
        </pc:spChg>
        <pc:spChg chg="mod">
          <ac:chgData name="ILBOUDO, Goama" userId="1cf6de37-0e76-41d8-80c3-e636f10e9c5b" providerId="ADAL" clId="{7CC18D73-6E6B-4227-A86D-54CC4121684D}" dt="2025-05-09T16:20:45.856" v="749" actId="20577"/>
          <ac:spMkLst>
            <pc:docMk/>
            <pc:sldMk cId="2217985912" sldId="370"/>
            <ac:spMk id="3" creationId="{9AFCC7BA-AEA5-E5A8-3207-1107A85E0CD4}"/>
          </ac:spMkLst>
        </pc:spChg>
        <pc:spChg chg="mod">
          <ac:chgData name="ILBOUDO, Goama" userId="1cf6de37-0e76-41d8-80c3-e636f10e9c5b" providerId="ADAL" clId="{7CC18D73-6E6B-4227-A86D-54CC4121684D}" dt="2025-05-09T16:20:34.879" v="730" actId="1076"/>
          <ac:spMkLst>
            <pc:docMk/>
            <pc:sldMk cId="2217985912" sldId="370"/>
            <ac:spMk id="4" creationId="{F8DEF11D-F19F-90B0-1F9A-C0BE67ACF606}"/>
          </ac:spMkLst>
        </pc:spChg>
      </pc:sldChg>
      <pc:sldChg chg="add">
        <pc:chgData name="ILBOUDO, Goama" userId="1cf6de37-0e76-41d8-80c3-e636f10e9c5b" providerId="ADAL" clId="{7CC18D73-6E6B-4227-A86D-54CC4121684D}" dt="2025-05-09T16:23:03.893" v="758" actId="2890"/>
        <pc:sldMkLst>
          <pc:docMk/>
          <pc:sldMk cId="604827404" sldId="371"/>
        </pc:sldMkLst>
      </pc:sldChg>
      <pc:sldChg chg="new del">
        <pc:chgData name="ILBOUDO, Goama" userId="1cf6de37-0e76-41d8-80c3-e636f10e9c5b" providerId="ADAL" clId="{7CC18D73-6E6B-4227-A86D-54CC4121684D}" dt="2025-05-09T16:24:40.457" v="763" actId="47"/>
        <pc:sldMkLst>
          <pc:docMk/>
          <pc:sldMk cId="653558904" sldId="372"/>
        </pc:sldMkLst>
      </pc:sldChg>
      <pc:sldChg chg="new del">
        <pc:chgData name="ILBOUDO, Goama" userId="1cf6de37-0e76-41d8-80c3-e636f10e9c5b" providerId="ADAL" clId="{7CC18D73-6E6B-4227-A86D-54CC4121684D}" dt="2025-05-09T16:24:39.171" v="762" actId="47"/>
        <pc:sldMkLst>
          <pc:docMk/>
          <pc:sldMk cId="1438551725" sldId="373"/>
        </pc:sldMkLst>
      </pc:sldChg>
      <pc:sldChg chg="addSp delSp modSp new mod">
        <pc:chgData name="ILBOUDO, Goama" userId="1cf6de37-0e76-41d8-80c3-e636f10e9c5b" providerId="ADAL" clId="{7CC18D73-6E6B-4227-A86D-54CC4121684D}" dt="2025-05-09T16:42:46.579" v="907" actId="20577"/>
        <pc:sldMkLst>
          <pc:docMk/>
          <pc:sldMk cId="1566131485" sldId="374"/>
        </pc:sldMkLst>
        <pc:spChg chg="mod">
          <ac:chgData name="ILBOUDO, Goama" userId="1cf6de37-0e76-41d8-80c3-e636f10e9c5b" providerId="ADAL" clId="{7CC18D73-6E6B-4227-A86D-54CC4121684D}" dt="2025-05-09T16:42:46.579" v="907" actId="20577"/>
          <ac:spMkLst>
            <pc:docMk/>
            <pc:sldMk cId="1566131485" sldId="374"/>
            <ac:spMk id="2" creationId="{9B39D4FD-EDEB-DC76-380E-8F5D8AF73107}"/>
          </ac:spMkLst>
        </pc:spChg>
        <pc:spChg chg="mod">
          <ac:chgData name="ILBOUDO, Goama" userId="1cf6de37-0e76-41d8-80c3-e636f10e9c5b" providerId="ADAL" clId="{7CC18D73-6E6B-4227-A86D-54CC4121684D}" dt="2025-05-09T16:34:33.772" v="865" actId="113"/>
          <ac:spMkLst>
            <pc:docMk/>
            <pc:sldMk cId="1566131485" sldId="374"/>
            <ac:spMk id="3" creationId="{CE014C4A-C37A-94C1-302A-EE354E457F00}"/>
          </ac:spMkLst>
        </pc:spChg>
        <pc:spChg chg="mod">
          <ac:chgData name="ILBOUDO, Goama" userId="1cf6de37-0e76-41d8-80c3-e636f10e9c5b" providerId="ADAL" clId="{7CC18D73-6E6B-4227-A86D-54CC4121684D}" dt="2025-05-09T16:40:42.352" v="890" actId="2711"/>
          <ac:spMkLst>
            <pc:docMk/>
            <pc:sldMk cId="1566131485" sldId="374"/>
            <ac:spMk id="4" creationId="{C83440CA-27B4-2F34-00A3-279014BC63A6}"/>
          </ac:spMkLst>
        </pc:spChg>
        <pc:spChg chg="mod">
          <ac:chgData name="ILBOUDO, Goama" userId="1cf6de37-0e76-41d8-80c3-e636f10e9c5b" providerId="ADAL" clId="{7CC18D73-6E6B-4227-A86D-54CC4121684D}" dt="2025-05-09T16:40:13.472" v="887" actId="1076"/>
          <ac:spMkLst>
            <pc:docMk/>
            <pc:sldMk cId="1566131485" sldId="374"/>
            <ac:spMk id="5" creationId="{90E323B3-43B7-A91B-EF7D-BB26248824DE}"/>
          </ac:spMkLst>
        </pc:spChg>
        <pc:spChg chg="mod">
          <ac:chgData name="ILBOUDO, Goama" userId="1cf6de37-0e76-41d8-80c3-e636f10e9c5b" providerId="ADAL" clId="{7CC18D73-6E6B-4227-A86D-54CC4121684D}" dt="2025-05-09T16:27:38.921" v="825" actId="5793"/>
          <ac:spMkLst>
            <pc:docMk/>
            <pc:sldMk cId="1566131485" sldId="374"/>
            <ac:spMk id="9" creationId="{47208B24-CF27-017C-836F-CBDF160D5860}"/>
          </ac:spMkLst>
        </pc:spChg>
        <pc:spChg chg="add mod">
          <ac:chgData name="ILBOUDO, Goama" userId="1cf6de37-0e76-41d8-80c3-e636f10e9c5b" providerId="ADAL" clId="{7CC18D73-6E6B-4227-A86D-54CC4121684D}" dt="2025-05-09T16:40:28.887" v="889" actId="255"/>
          <ac:spMkLst>
            <pc:docMk/>
            <pc:sldMk cId="1566131485" sldId="374"/>
            <ac:spMk id="10" creationId="{409FDB55-316C-CEC5-E29B-3833724E7E83}"/>
          </ac:spMkLst>
        </pc:spChg>
        <pc:spChg chg="add mod">
          <ac:chgData name="ILBOUDO, Goama" userId="1cf6de37-0e76-41d8-80c3-e636f10e9c5b" providerId="ADAL" clId="{7CC18D73-6E6B-4227-A86D-54CC4121684D}" dt="2025-05-09T16:40:28.887" v="889" actId="255"/>
          <ac:spMkLst>
            <pc:docMk/>
            <pc:sldMk cId="1566131485" sldId="374"/>
            <ac:spMk id="11" creationId="{D8EB9A93-2C25-494C-05AB-8981FB0EC757}"/>
          </ac:spMkLst>
        </pc:spChg>
        <pc:spChg chg="add mod">
          <ac:chgData name="ILBOUDO, Goama" userId="1cf6de37-0e76-41d8-80c3-e636f10e9c5b" providerId="ADAL" clId="{7CC18D73-6E6B-4227-A86D-54CC4121684D}" dt="2025-05-09T16:40:28.887" v="889" actId="255"/>
          <ac:spMkLst>
            <pc:docMk/>
            <pc:sldMk cId="1566131485" sldId="374"/>
            <ac:spMk id="12" creationId="{D5C3C766-214D-49C9-92A4-2A39392F2EEA}"/>
          </ac:spMkLst>
        </pc:spChg>
      </pc:sldChg>
      <pc:sldChg chg="modSp add mod">
        <pc:chgData name="ILBOUDO, Goama" userId="1cf6de37-0e76-41d8-80c3-e636f10e9c5b" providerId="ADAL" clId="{7CC18D73-6E6B-4227-A86D-54CC4121684D}" dt="2025-05-09T16:42:53.125" v="909" actId="20577"/>
        <pc:sldMkLst>
          <pc:docMk/>
          <pc:sldMk cId="1143695579" sldId="375"/>
        </pc:sldMkLst>
        <pc:spChg chg="mod">
          <ac:chgData name="ILBOUDO, Goama" userId="1cf6de37-0e76-41d8-80c3-e636f10e9c5b" providerId="ADAL" clId="{7CC18D73-6E6B-4227-A86D-54CC4121684D}" dt="2025-05-09T16:42:53.125" v="909" actId="20577"/>
          <ac:spMkLst>
            <pc:docMk/>
            <pc:sldMk cId="1143695579" sldId="375"/>
            <ac:spMk id="2" creationId="{81905CD0-DBE5-FFE5-F1D7-6D95D844567D}"/>
          </ac:spMkLst>
        </pc:spChg>
        <pc:spChg chg="mod">
          <ac:chgData name="ILBOUDO, Goama" userId="1cf6de37-0e76-41d8-80c3-e636f10e9c5b" providerId="ADAL" clId="{7CC18D73-6E6B-4227-A86D-54CC4121684D}" dt="2025-05-09T16:37:39.688" v="877" actId="6549"/>
          <ac:spMkLst>
            <pc:docMk/>
            <pc:sldMk cId="1143695579" sldId="375"/>
            <ac:spMk id="3" creationId="{923FA1C7-6475-FA3E-9029-A56EBCB3E6D2}"/>
          </ac:spMkLst>
        </pc:spChg>
        <pc:spChg chg="mod">
          <ac:chgData name="ILBOUDO, Goama" userId="1cf6de37-0e76-41d8-80c3-e636f10e9c5b" providerId="ADAL" clId="{7CC18D73-6E6B-4227-A86D-54CC4121684D}" dt="2025-05-09T16:39:41.330" v="886" actId="2711"/>
          <ac:spMkLst>
            <pc:docMk/>
            <pc:sldMk cId="1143695579" sldId="375"/>
            <ac:spMk id="4" creationId="{ABA2FEC2-792E-2A19-4EB6-928FD4BD7BFB}"/>
          </ac:spMkLst>
        </pc:spChg>
        <pc:spChg chg="mod">
          <ac:chgData name="ILBOUDO, Goama" userId="1cf6de37-0e76-41d8-80c3-e636f10e9c5b" providerId="ADAL" clId="{7CC18D73-6E6B-4227-A86D-54CC4121684D}" dt="2025-05-09T16:38:50.335" v="882" actId="1076"/>
          <ac:spMkLst>
            <pc:docMk/>
            <pc:sldMk cId="1143695579" sldId="375"/>
            <ac:spMk id="5" creationId="{AC489428-97D2-E3EB-E464-73976B0FD5D3}"/>
          </ac:spMkLst>
        </pc:spChg>
        <pc:spChg chg="mod">
          <ac:chgData name="ILBOUDO, Goama" userId="1cf6de37-0e76-41d8-80c3-e636f10e9c5b" providerId="ADAL" clId="{7CC18D73-6E6B-4227-A86D-54CC4121684D}" dt="2025-05-09T16:39:26.525" v="885" actId="255"/>
          <ac:spMkLst>
            <pc:docMk/>
            <pc:sldMk cId="1143695579" sldId="375"/>
            <ac:spMk id="10" creationId="{18758B12-0383-EB66-4412-C7B4281FB307}"/>
          </ac:spMkLst>
        </pc:spChg>
        <pc:spChg chg="mod">
          <ac:chgData name="ILBOUDO, Goama" userId="1cf6de37-0e76-41d8-80c3-e636f10e9c5b" providerId="ADAL" clId="{7CC18D73-6E6B-4227-A86D-54CC4121684D}" dt="2025-05-09T16:39:26.525" v="885" actId="255"/>
          <ac:spMkLst>
            <pc:docMk/>
            <pc:sldMk cId="1143695579" sldId="375"/>
            <ac:spMk id="11" creationId="{3EAED43E-687B-6554-A7E7-87DF9EE6AA41}"/>
          </ac:spMkLst>
        </pc:spChg>
        <pc:spChg chg="mod">
          <ac:chgData name="ILBOUDO, Goama" userId="1cf6de37-0e76-41d8-80c3-e636f10e9c5b" providerId="ADAL" clId="{7CC18D73-6E6B-4227-A86D-54CC4121684D}" dt="2025-05-09T16:39:26.525" v="885" actId="255"/>
          <ac:spMkLst>
            <pc:docMk/>
            <pc:sldMk cId="1143695579" sldId="375"/>
            <ac:spMk id="12" creationId="{4570A370-500E-9202-5542-3CAF979F3E79}"/>
          </ac:spMkLst>
        </pc:spChg>
      </pc:sldChg>
      <pc:sldChg chg="addSp delSp modSp add mod">
        <pc:chgData name="ILBOUDO, Goama" userId="1cf6de37-0e76-41d8-80c3-e636f10e9c5b" providerId="ADAL" clId="{7CC18D73-6E6B-4227-A86D-54CC4121684D}" dt="2025-05-09T17:02:36.311" v="1062" actId="1076"/>
        <pc:sldMkLst>
          <pc:docMk/>
          <pc:sldMk cId="1418578990" sldId="376"/>
        </pc:sldMkLst>
        <pc:spChg chg="mod">
          <ac:chgData name="ILBOUDO, Goama" userId="1cf6de37-0e76-41d8-80c3-e636f10e9c5b" providerId="ADAL" clId="{7CC18D73-6E6B-4227-A86D-54CC4121684D}" dt="2025-05-09T16:43:04.513" v="911" actId="20577"/>
          <ac:spMkLst>
            <pc:docMk/>
            <pc:sldMk cId="1418578990" sldId="376"/>
            <ac:spMk id="2" creationId="{5C8E66AC-1BF1-2186-9C9A-32C113445001}"/>
          </ac:spMkLst>
        </pc:spChg>
        <pc:spChg chg="mod">
          <ac:chgData name="ILBOUDO, Goama" userId="1cf6de37-0e76-41d8-80c3-e636f10e9c5b" providerId="ADAL" clId="{7CC18D73-6E6B-4227-A86D-54CC4121684D}" dt="2025-05-09T16:45:17.623" v="915" actId="113"/>
          <ac:spMkLst>
            <pc:docMk/>
            <pc:sldMk cId="1418578990" sldId="376"/>
            <ac:spMk id="3" creationId="{2768371C-0EE8-F27E-5336-46E36A111684}"/>
          </ac:spMkLst>
        </pc:spChg>
        <pc:spChg chg="mod">
          <ac:chgData name="ILBOUDO, Goama" userId="1cf6de37-0e76-41d8-80c3-e636f10e9c5b" providerId="ADAL" clId="{7CC18D73-6E6B-4227-A86D-54CC4121684D}" dt="2025-05-09T16:46:35.436" v="922" actId="948"/>
          <ac:spMkLst>
            <pc:docMk/>
            <pc:sldMk cId="1418578990" sldId="376"/>
            <ac:spMk id="4" creationId="{1252D85E-F0DB-9B00-DCDB-646D72CA4F4D}"/>
          </ac:spMkLst>
        </pc:spChg>
        <pc:spChg chg="mod">
          <ac:chgData name="ILBOUDO, Goama" userId="1cf6de37-0e76-41d8-80c3-e636f10e9c5b" providerId="ADAL" clId="{7CC18D73-6E6B-4227-A86D-54CC4121684D}" dt="2025-05-09T17:02:36.311" v="1062" actId="1076"/>
          <ac:spMkLst>
            <pc:docMk/>
            <pc:sldMk cId="1418578990" sldId="376"/>
            <ac:spMk id="9" creationId="{7840AE91-343F-DBD8-EC3B-4873480E0426}"/>
          </ac:spMkLst>
        </pc:spChg>
        <pc:spChg chg="mod">
          <ac:chgData name="ILBOUDO, Goama" userId="1cf6de37-0e76-41d8-80c3-e636f10e9c5b" providerId="ADAL" clId="{7CC18D73-6E6B-4227-A86D-54CC4121684D}" dt="2025-05-09T16:45:05.925" v="914" actId="14100"/>
          <ac:spMkLst>
            <pc:docMk/>
            <pc:sldMk cId="1418578990" sldId="376"/>
            <ac:spMk id="10" creationId="{8B29300E-580E-6C56-0C52-E1535A738821}"/>
          </ac:spMkLst>
        </pc:spChg>
        <pc:spChg chg="mod">
          <ac:chgData name="ILBOUDO, Goama" userId="1cf6de37-0e76-41d8-80c3-e636f10e9c5b" providerId="ADAL" clId="{7CC18D73-6E6B-4227-A86D-54CC4121684D}" dt="2025-05-09T16:46:08.755" v="919" actId="1076"/>
          <ac:spMkLst>
            <pc:docMk/>
            <pc:sldMk cId="1418578990" sldId="376"/>
            <ac:spMk id="11" creationId="{841D5E8E-BC7D-13DC-4642-1FB993B53C7E}"/>
          </ac:spMkLst>
        </pc:spChg>
      </pc:sldChg>
      <pc:sldChg chg="addSp delSp modSp add mod">
        <pc:chgData name="ILBOUDO, Goama" userId="1cf6de37-0e76-41d8-80c3-e636f10e9c5b" providerId="ADAL" clId="{7CC18D73-6E6B-4227-A86D-54CC4121684D}" dt="2025-05-09T16:48:58.931" v="935" actId="2711"/>
        <pc:sldMkLst>
          <pc:docMk/>
          <pc:sldMk cId="4024676222" sldId="377"/>
        </pc:sldMkLst>
        <pc:spChg chg="mod">
          <ac:chgData name="ILBOUDO, Goama" userId="1cf6de37-0e76-41d8-80c3-e636f10e9c5b" providerId="ADAL" clId="{7CC18D73-6E6B-4227-A86D-54CC4121684D}" dt="2025-05-09T16:47:17.338" v="925" actId="20577"/>
          <ac:spMkLst>
            <pc:docMk/>
            <pc:sldMk cId="4024676222" sldId="377"/>
            <ac:spMk id="2" creationId="{F352257B-C3DD-408F-F06F-93A148235418}"/>
          </ac:spMkLst>
        </pc:spChg>
        <pc:spChg chg="mod">
          <ac:chgData name="ILBOUDO, Goama" userId="1cf6de37-0e76-41d8-80c3-e636f10e9c5b" providerId="ADAL" clId="{7CC18D73-6E6B-4227-A86D-54CC4121684D}" dt="2025-05-09T16:48:15.005" v="931" actId="113"/>
          <ac:spMkLst>
            <pc:docMk/>
            <pc:sldMk cId="4024676222" sldId="377"/>
            <ac:spMk id="3" creationId="{17B1BC1F-7DD0-72BC-CF6F-3CE9F608EF74}"/>
          </ac:spMkLst>
        </pc:spChg>
        <pc:spChg chg="mod">
          <ac:chgData name="ILBOUDO, Goama" userId="1cf6de37-0e76-41d8-80c3-e636f10e9c5b" providerId="ADAL" clId="{7CC18D73-6E6B-4227-A86D-54CC4121684D}" dt="2025-05-09T16:48:58.931" v="935" actId="2711"/>
          <ac:spMkLst>
            <pc:docMk/>
            <pc:sldMk cId="4024676222" sldId="377"/>
            <ac:spMk id="4" creationId="{CD955F98-C093-5C6B-35C9-64B37BE79D8F}"/>
          </ac:spMkLst>
        </pc:spChg>
        <pc:spChg chg="mod">
          <ac:chgData name="ILBOUDO, Goama" userId="1cf6de37-0e76-41d8-80c3-e636f10e9c5b" providerId="ADAL" clId="{7CC18D73-6E6B-4227-A86D-54CC4121684D}" dt="2025-05-09T16:47:24.928" v="926" actId="1076"/>
          <ac:spMkLst>
            <pc:docMk/>
            <pc:sldMk cId="4024676222" sldId="377"/>
            <ac:spMk id="9" creationId="{49091C4E-B519-CD15-A3E9-2C4FF0E45D54}"/>
          </ac:spMkLst>
        </pc:spChg>
        <pc:spChg chg="mod">
          <ac:chgData name="ILBOUDO, Goama" userId="1cf6de37-0e76-41d8-80c3-e636f10e9c5b" providerId="ADAL" clId="{7CC18D73-6E6B-4227-A86D-54CC4121684D}" dt="2025-05-09T16:47:58.049" v="929" actId="255"/>
          <ac:spMkLst>
            <pc:docMk/>
            <pc:sldMk cId="4024676222" sldId="377"/>
            <ac:spMk id="10" creationId="{600D7A11-8DF6-E4B8-261E-2D7CFAE5D03A}"/>
          </ac:spMkLst>
        </pc:spChg>
        <pc:spChg chg="mod">
          <ac:chgData name="ILBOUDO, Goama" userId="1cf6de37-0e76-41d8-80c3-e636f10e9c5b" providerId="ADAL" clId="{7CC18D73-6E6B-4227-A86D-54CC4121684D}" dt="2025-05-09T16:47:58.049" v="929" actId="255"/>
          <ac:spMkLst>
            <pc:docMk/>
            <pc:sldMk cId="4024676222" sldId="377"/>
            <ac:spMk id="11" creationId="{9C8A17C5-76F0-4360-3624-FE2DC8A0007C}"/>
          </ac:spMkLst>
        </pc:spChg>
      </pc:sldChg>
      <pc:sldChg chg="addSp delSp modSp new mod">
        <pc:chgData name="ILBOUDO, Goama" userId="1cf6de37-0e76-41d8-80c3-e636f10e9c5b" providerId="ADAL" clId="{7CC18D73-6E6B-4227-A86D-54CC4121684D}" dt="2025-05-09T17:08:57.835" v="1101" actId="14100"/>
        <pc:sldMkLst>
          <pc:docMk/>
          <pc:sldMk cId="963319291" sldId="378"/>
        </pc:sldMkLst>
        <pc:spChg chg="add mod">
          <ac:chgData name="ILBOUDO, Goama" userId="1cf6de37-0e76-41d8-80c3-e636f10e9c5b" providerId="ADAL" clId="{7CC18D73-6E6B-4227-A86D-54CC4121684D}" dt="2025-05-09T17:08:34.409" v="1099" actId="20577"/>
          <ac:spMkLst>
            <pc:docMk/>
            <pc:sldMk cId="963319291" sldId="378"/>
            <ac:spMk id="12" creationId="{ACA79F64-2248-FA02-9088-912CD6F861E5}"/>
          </ac:spMkLst>
        </pc:spChg>
        <pc:graphicFrameChg chg="add mod modGraphic">
          <ac:chgData name="ILBOUDO, Goama" userId="1cf6de37-0e76-41d8-80c3-e636f10e9c5b" providerId="ADAL" clId="{7CC18D73-6E6B-4227-A86D-54CC4121684D}" dt="2025-05-09T17:08:57.835" v="1101" actId="14100"/>
          <ac:graphicFrameMkLst>
            <pc:docMk/>
            <pc:sldMk cId="963319291" sldId="378"/>
            <ac:graphicFrameMk id="5" creationId="{0AD499E3-0157-52D0-DAF7-D6223A6F9D92}"/>
          </ac:graphicFrameMkLst>
        </pc:graphicFrameChg>
      </pc:sldChg>
      <pc:sldChg chg="modSp add mod">
        <pc:chgData name="ILBOUDO, Goama" userId="1cf6de37-0e76-41d8-80c3-e636f10e9c5b" providerId="ADAL" clId="{7CC18D73-6E6B-4227-A86D-54CC4121684D}" dt="2025-05-09T17:02:00.228" v="1061" actId="14100"/>
        <pc:sldMkLst>
          <pc:docMk/>
          <pc:sldMk cId="3815093320" sldId="379"/>
        </pc:sldMkLst>
        <pc:spChg chg="mod">
          <ac:chgData name="ILBOUDO, Goama" userId="1cf6de37-0e76-41d8-80c3-e636f10e9c5b" providerId="ADAL" clId="{7CC18D73-6E6B-4227-A86D-54CC4121684D}" dt="2025-05-09T17:02:00.228" v="1061" actId="14100"/>
          <ac:spMkLst>
            <pc:docMk/>
            <pc:sldMk cId="3815093320" sldId="379"/>
            <ac:spMk id="2" creationId="{12FCAEF5-8DC8-B3F7-791E-87D6C263B190}"/>
          </ac:spMkLst>
        </pc:spChg>
      </pc:sldChg>
      <pc:sldChg chg="modSp add mod">
        <pc:chgData name="ILBOUDO, Goama" userId="1cf6de37-0e76-41d8-80c3-e636f10e9c5b" providerId="ADAL" clId="{7CC18D73-6E6B-4227-A86D-54CC4121684D}" dt="2025-05-09T17:00:24.026" v="1059" actId="20577"/>
        <pc:sldMkLst>
          <pc:docMk/>
          <pc:sldMk cId="3474646602" sldId="380"/>
        </pc:sldMkLst>
        <pc:spChg chg="mod">
          <ac:chgData name="ILBOUDO, Goama" userId="1cf6de37-0e76-41d8-80c3-e636f10e9c5b" providerId="ADAL" clId="{7CC18D73-6E6B-4227-A86D-54CC4121684D}" dt="2025-05-09T17:00:24.026" v="1059" actId="20577"/>
          <ac:spMkLst>
            <pc:docMk/>
            <pc:sldMk cId="3474646602" sldId="380"/>
            <ac:spMk id="2" creationId="{9889D0B8-5201-816F-9CCC-031244FA5B23}"/>
          </ac:spMkLst>
        </pc:spChg>
        <pc:spChg chg="mod">
          <ac:chgData name="ILBOUDO, Goama" userId="1cf6de37-0e76-41d8-80c3-e636f10e9c5b" providerId="ADAL" clId="{7CC18D73-6E6B-4227-A86D-54CC4121684D}" dt="2025-05-09T16:58:54.146" v="1052"/>
          <ac:spMkLst>
            <pc:docMk/>
            <pc:sldMk cId="3474646602" sldId="380"/>
            <ac:spMk id="3" creationId="{82478FE9-E436-2DF5-81BF-C2E5FFFF7CE8}"/>
          </ac:spMkLst>
        </pc:spChg>
      </pc:sldChg>
      <pc:sldChg chg="addSp delSp modSp add mod modClrScheme chgLayout modNotesTx">
        <pc:chgData name="ILBOUDO, Goama" userId="1cf6de37-0e76-41d8-80c3-e636f10e9c5b" providerId="ADAL" clId="{7CC18D73-6E6B-4227-A86D-54CC4121684D}" dt="2025-05-09T17:35:48.484" v="1410"/>
        <pc:sldMkLst>
          <pc:docMk/>
          <pc:sldMk cId="3829282418" sldId="381"/>
        </pc:sldMkLst>
        <pc:spChg chg="mod">
          <ac:chgData name="ILBOUDO, Goama" userId="1cf6de37-0e76-41d8-80c3-e636f10e9c5b" providerId="ADAL" clId="{7CC18D73-6E6B-4227-A86D-54CC4121684D}" dt="2025-05-09T17:21:38.915" v="1169" actId="1076"/>
          <ac:spMkLst>
            <pc:docMk/>
            <pc:sldMk cId="3829282418" sldId="381"/>
            <ac:spMk id="4" creationId="{1A371237-4945-0E53-C3D5-08A89E4F4013}"/>
          </ac:spMkLst>
        </pc:spChg>
        <pc:spChg chg="add mod">
          <ac:chgData name="ILBOUDO, Goama" userId="1cf6de37-0e76-41d8-80c3-e636f10e9c5b" providerId="ADAL" clId="{7CC18D73-6E6B-4227-A86D-54CC4121684D}" dt="2025-05-09T17:13:26.861" v="1122" actId="26606"/>
          <ac:spMkLst>
            <pc:docMk/>
            <pc:sldMk cId="3829282418" sldId="381"/>
            <ac:spMk id="9" creationId="{55774DF3-37E4-8257-7549-56B27F16569F}"/>
          </ac:spMkLst>
        </pc:spChg>
        <pc:graphicFrameChg chg="add mod modGraphic">
          <ac:chgData name="ILBOUDO, Goama" userId="1cf6de37-0e76-41d8-80c3-e636f10e9c5b" providerId="ADAL" clId="{7CC18D73-6E6B-4227-A86D-54CC4121684D}" dt="2025-05-09T17:34:56.607" v="1406" actId="20577"/>
          <ac:graphicFrameMkLst>
            <pc:docMk/>
            <pc:sldMk cId="3829282418" sldId="381"/>
            <ac:graphicFrameMk id="6" creationId="{D17FA845-21B7-814A-115D-7EC263DC6454}"/>
          </ac:graphicFrameMkLst>
        </pc:graphicFrameChg>
      </pc:sldChg>
      <pc:sldChg chg="addSp delSp modSp new mod modClrScheme chgLayout">
        <pc:chgData name="ILBOUDO, Goama" userId="1cf6de37-0e76-41d8-80c3-e636f10e9c5b" providerId="ADAL" clId="{7CC18D73-6E6B-4227-A86D-54CC4121684D}" dt="2025-05-09T17:31:05.162" v="1392" actId="113"/>
        <pc:sldMkLst>
          <pc:docMk/>
          <pc:sldMk cId="1997153676" sldId="382"/>
        </pc:sldMkLst>
        <pc:spChg chg="mod modVis">
          <ac:chgData name="ILBOUDO, Goama" userId="1cf6de37-0e76-41d8-80c3-e636f10e9c5b" providerId="ADAL" clId="{7CC18D73-6E6B-4227-A86D-54CC4121684D}" dt="2025-05-09T17:15:33.016" v="1128" actId="26606"/>
          <ac:spMkLst>
            <pc:docMk/>
            <pc:sldMk cId="1997153676" sldId="382"/>
            <ac:spMk id="2" creationId="{EACD86F5-A680-F365-C8CC-DE9F233D5D29}"/>
          </ac:spMkLst>
        </pc:spChg>
        <pc:spChg chg="add mod">
          <ac:chgData name="ILBOUDO, Goama" userId="1cf6de37-0e76-41d8-80c3-e636f10e9c5b" providerId="ADAL" clId="{7CC18D73-6E6B-4227-A86D-54CC4121684D}" dt="2025-05-09T17:20:10.080" v="1157" actId="1076"/>
          <ac:spMkLst>
            <pc:docMk/>
            <pc:sldMk cId="1997153676" sldId="382"/>
            <ac:spMk id="10" creationId="{74958B0F-D7CA-4FB2-C087-127EB82E5764}"/>
          </ac:spMkLst>
        </pc:spChg>
        <pc:graphicFrameChg chg="add mod modGraphic">
          <ac:chgData name="ILBOUDO, Goama" userId="1cf6de37-0e76-41d8-80c3-e636f10e9c5b" providerId="ADAL" clId="{7CC18D73-6E6B-4227-A86D-54CC4121684D}" dt="2025-05-09T17:31:05.162" v="1392" actId="113"/>
          <ac:graphicFrameMkLst>
            <pc:docMk/>
            <pc:sldMk cId="1997153676" sldId="382"/>
            <ac:graphicFrameMk id="5" creationId="{98E4C5B3-6AC8-2F16-D55F-043B6EDE5DCB}"/>
          </ac:graphicFrameMkLst>
        </pc:graphicFrameChg>
      </pc:sldChg>
      <pc:sldChg chg="addSp delSp modSp add mod modClrScheme chgLayout">
        <pc:chgData name="ILBOUDO, Goama" userId="1cf6de37-0e76-41d8-80c3-e636f10e9c5b" providerId="ADAL" clId="{7CC18D73-6E6B-4227-A86D-54CC4121684D}" dt="2025-05-09T17:37:09.198" v="1414" actId="113"/>
        <pc:sldMkLst>
          <pc:docMk/>
          <pc:sldMk cId="363318890" sldId="383"/>
        </pc:sldMkLst>
        <pc:spChg chg="mod">
          <ac:chgData name="ILBOUDO, Goama" userId="1cf6de37-0e76-41d8-80c3-e636f10e9c5b" providerId="ADAL" clId="{7CC18D73-6E6B-4227-A86D-54CC4121684D}" dt="2025-05-09T17:17:04.061" v="1135" actId="26606"/>
          <ac:spMkLst>
            <pc:docMk/>
            <pc:sldMk cId="363318890" sldId="383"/>
            <ac:spMk id="2" creationId="{19E46533-23B1-EFB6-1A8C-12EBAD884181}"/>
          </ac:spMkLst>
        </pc:spChg>
        <pc:spChg chg="mod">
          <ac:chgData name="ILBOUDO, Goama" userId="1cf6de37-0e76-41d8-80c3-e636f10e9c5b" providerId="ADAL" clId="{7CC18D73-6E6B-4227-A86D-54CC4121684D}" dt="2025-05-09T17:18:41.761" v="1146" actId="1076"/>
          <ac:spMkLst>
            <pc:docMk/>
            <pc:sldMk cId="363318890" sldId="383"/>
            <ac:spMk id="10" creationId="{C33EBE1F-A0CA-9968-CB19-CE1D5782655B}"/>
          </ac:spMkLst>
        </pc:spChg>
        <pc:spChg chg="add mod">
          <ac:chgData name="ILBOUDO, Goama" userId="1cf6de37-0e76-41d8-80c3-e636f10e9c5b" providerId="ADAL" clId="{7CC18D73-6E6B-4227-A86D-54CC4121684D}" dt="2025-05-09T17:17:04.061" v="1135" actId="26606"/>
          <ac:spMkLst>
            <pc:docMk/>
            <pc:sldMk cId="363318890" sldId="383"/>
            <ac:spMk id="15" creationId="{108CFDDF-DE14-ADE6-105F-DA562E3BDC91}"/>
          </ac:spMkLst>
        </pc:spChg>
        <pc:graphicFrameChg chg="add mod modGraphic">
          <ac:chgData name="ILBOUDO, Goama" userId="1cf6de37-0e76-41d8-80c3-e636f10e9c5b" providerId="ADAL" clId="{7CC18D73-6E6B-4227-A86D-54CC4121684D}" dt="2025-05-09T17:37:09.198" v="1414" actId="113"/>
          <ac:graphicFrameMkLst>
            <pc:docMk/>
            <pc:sldMk cId="363318890" sldId="383"/>
            <ac:graphicFrameMk id="3" creationId="{29338046-6A70-E97F-A629-CBAA11CEDC69}"/>
          </ac:graphicFrameMkLst>
        </pc:graphicFrameChg>
      </pc:sldChg>
    </pc:docChg>
  </pc:docChgLst>
  <pc:docChgLst>
    <pc:chgData name="ILBOUDO, Goama" userId="1cf6de37-0e76-41d8-80c3-e636f10e9c5b" providerId="ADAL" clId="{80B30AF2-7D3C-4BA3-B79C-E6FEFF24104E}"/>
    <pc:docChg chg="addSld delSld modSld sldOrd">
      <pc:chgData name="ILBOUDO, Goama" userId="1cf6de37-0e76-41d8-80c3-e636f10e9c5b" providerId="ADAL" clId="{80B30AF2-7D3C-4BA3-B79C-E6FEFF24104E}" dt="2025-05-07T15:54:52.706" v="175"/>
      <pc:docMkLst>
        <pc:docMk/>
      </pc:docMkLst>
      <pc:sldChg chg="modSp mod">
        <pc:chgData name="ILBOUDO, Goama" userId="1cf6de37-0e76-41d8-80c3-e636f10e9c5b" providerId="ADAL" clId="{80B30AF2-7D3C-4BA3-B79C-E6FEFF24104E}" dt="2025-05-07T15:52:20.349" v="164" actId="20577"/>
        <pc:sldMkLst>
          <pc:docMk/>
          <pc:sldMk cId="1035560030" sldId="299"/>
        </pc:sldMkLst>
        <pc:spChg chg="mod">
          <ac:chgData name="ILBOUDO, Goama" userId="1cf6de37-0e76-41d8-80c3-e636f10e9c5b" providerId="ADAL" clId="{80B30AF2-7D3C-4BA3-B79C-E6FEFF24104E}" dt="2025-05-07T15:52:20.349" v="164" actId="20577"/>
          <ac:spMkLst>
            <pc:docMk/>
            <pc:sldMk cId="1035560030" sldId="299"/>
            <ac:spMk id="2" creationId="{6F7D1D0E-F20A-B7FF-796B-C7DBBF3F38C5}"/>
          </ac:spMkLst>
        </pc:spChg>
        <pc:spChg chg="mod">
          <ac:chgData name="ILBOUDO, Goama" userId="1cf6de37-0e76-41d8-80c3-e636f10e9c5b" providerId="ADAL" clId="{80B30AF2-7D3C-4BA3-B79C-E6FEFF24104E}" dt="2025-05-07T15:50:01.885" v="78" actId="20577"/>
          <ac:spMkLst>
            <pc:docMk/>
            <pc:sldMk cId="1035560030" sldId="299"/>
            <ac:spMk id="3" creationId="{60B2210D-02D9-FF8B-9B35-092872581915}"/>
          </ac:spMkLst>
        </pc:spChg>
        <pc:spChg chg="mod">
          <ac:chgData name="ILBOUDO, Goama" userId="1cf6de37-0e76-41d8-80c3-e636f10e9c5b" providerId="ADAL" clId="{80B30AF2-7D3C-4BA3-B79C-E6FEFF24104E}" dt="2025-05-07T15:50:51.550" v="144" actId="20577"/>
          <ac:spMkLst>
            <pc:docMk/>
            <pc:sldMk cId="1035560030" sldId="299"/>
            <ac:spMk id="4" creationId="{E8D9C728-C731-BD9F-5788-441893DB1291}"/>
          </ac:spMkLst>
        </pc:spChg>
      </pc:sldChg>
      <pc:sldChg chg="modSp mod">
        <pc:chgData name="ILBOUDO, Goama" userId="1cf6de37-0e76-41d8-80c3-e636f10e9c5b" providerId="ADAL" clId="{80B30AF2-7D3C-4BA3-B79C-E6FEFF24104E}" dt="2025-05-07T15:48:40.688" v="53" actId="255"/>
        <pc:sldMkLst>
          <pc:docMk/>
          <pc:sldMk cId="346778150" sldId="301"/>
        </pc:sldMkLst>
        <pc:spChg chg="mod">
          <ac:chgData name="ILBOUDO, Goama" userId="1cf6de37-0e76-41d8-80c3-e636f10e9c5b" providerId="ADAL" clId="{80B30AF2-7D3C-4BA3-B79C-E6FEFF24104E}" dt="2025-05-07T15:48:40.688" v="53" actId="255"/>
          <ac:spMkLst>
            <pc:docMk/>
            <pc:sldMk cId="346778150" sldId="301"/>
            <ac:spMk id="2" creationId="{0FB0CC77-841D-8C1E-4F49-4BBECF00E2C2}"/>
          </ac:spMkLst>
        </pc:spChg>
      </pc:sldChg>
      <pc:sldChg chg="del">
        <pc:chgData name="ILBOUDO, Goama" userId="1cf6de37-0e76-41d8-80c3-e636f10e9c5b" providerId="ADAL" clId="{80B30AF2-7D3C-4BA3-B79C-E6FEFF24104E}" dt="2025-05-07T15:52:51.385" v="166" actId="47"/>
        <pc:sldMkLst>
          <pc:docMk/>
          <pc:sldMk cId="4027053540" sldId="357"/>
        </pc:sldMkLst>
      </pc:sldChg>
      <pc:sldChg chg="ord">
        <pc:chgData name="ILBOUDO, Goama" userId="1cf6de37-0e76-41d8-80c3-e636f10e9c5b" providerId="ADAL" clId="{80B30AF2-7D3C-4BA3-B79C-E6FEFF24104E}" dt="2025-05-07T15:54:52.706" v="175"/>
        <pc:sldMkLst>
          <pc:docMk/>
          <pc:sldMk cId="1945346358" sldId="358"/>
        </pc:sldMkLst>
      </pc:sldChg>
      <pc:sldChg chg="del">
        <pc:chgData name="ILBOUDO, Goama" userId="1cf6de37-0e76-41d8-80c3-e636f10e9c5b" providerId="ADAL" clId="{80B30AF2-7D3C-4BA3-B79C-E6FEFF24104E}" dt="2025-05-07T15:52:56.538" v="167" actId="47"/>
        <pc:sldMkLst>
          <pc:docMk/>
          <pc:sldMk cId="3381477812" sldId="360"/>
        </pc:sldMkLst>
      </pc:sldChg>
      <pc:sldChg chg="modSp new del mod">
        <pc:chgData name="ILBOUDO, Goama" userId="1cf6de37-0e76-41d8-80c3-e636f10e9c5b" providerId="ADAL" clId="{80B30AF2-7D3C-4BA3-B79C-E6FEFF24104E}" dt="2025-05-07T15:54:46.462" v="173" actId="47"/>
        <pc:sldMkLst>
          <pc:docMk/>
          <pc:sldMk cId="980308148" sldId="361"/>
        </pc:sldMkLst>
      </pc:sldChg>
      <pc:sldChg chg="new">
        <pc:chgData name="ILBOUDO, Goama" userId="1cf6de37-0e76-41d8-80c3-e636f10e9c5b" providerId="ADAL" clId="{80B30AF2-7D3C-4BA3-B79C-E6FEFF24104E}" dt="2025-05-07T15:54:19.322" v="169" actId="680"/>
        <pc:sldMkLst>
          <pc:docMk/>
          <pc:sldMk cId="3265626812" sldId="362"/>
        </pc:sldMkLst>
      </pc:sldChg>
      <pc:sldChg chg="new ord">
        <pc:chgData name="ILBOUDO, Goama" userId="1cf6de37-0e76-41d8-80c3-e636f10e9c5b" providerId="ADAL" clId="{80B30AF2-7D3C-4BA3-B79C-E6FEFF24104E}" dt="2025-05-07T15:54:40.988" v="172"/>
        <pc:sldMkLst>
          <pc:docMk/>
          <pc:sldMk cId="1289497417"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S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D7134-2429-4555-9CF7-2ED59AC7B75A}" type="datetimeFigureOut">
              <a:rPr lang="fr-SN" smtClean="0"/>
              <a:t>19/05/2025</a:t>
            </a:fld>
            <a:endParaRPr lang="fr-SN"/>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S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S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2949F-3DD7-4CB6-8911-DA1555E338ED}" type="slidenum">
              <a:rPr lang="fr-SN" smtClean="0"/>
              <a:t>‹N°›</a:t>
            </a:fld>
            <a:endParaRPr lang="fr-SN"/>
          </a:p>
        </p:txBody>
      </p:sp>
    </p:spTree>
    <p:extLst>
      <p:ext uri="{BB962C8B-B14F-4D97-AF65-F5344CB8AC3E}">
        <p14:creationId xmlns:p14="http://schemas.microsoft.com/office/powerpoint/2010/main" val="142299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5"/>
          </p:nvPr>
        </p:nvSpPr>
        <p:spPr/>
        <p:txBody>
          <a:bodyPr/>
          <a:lstStyle/>
          <a:p>
            <a:fld id="{F282949F-3DD7-4CB6-8911-DA1555E338ED}" type="slidenum">
              <a:rPr lang="fr-SN" smtClean="0"/>
              <a:t>21</a:t>
            </a:fld>
            <a:endParaRPr lang="fr-SN"/>
          </a:p>
        </p:txBody>
      </p:sp>
    </p:spTree>
    <p:extLst>
      <p:ext uri="{BB962C8B-B14F-4D97-AF65-F5344CB8AC3E}">
        <p14:creationId xmlns:p14="http://schemas.microsoft.com/office/powerpoint/2010/main" val="4194761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texte 3">
            <a:extLst>
              <a:ext uri="{FF2B5EF4-FFF2-40B4-BE49-F238E27FC236}">
                <a16:creationId xmlns:a16="http://schemas.microsoft.com/office/drawing/2014/main" id="{CBAE6912-8D71-CC7B-2C9E-30A1C75516EC}"/>
              </a:ext>
            </a:extLst>
          </p:cNvPr>
          <p:cNvSpPr>
            <a:spLocks noGrp="1"/>
          </p:cNvSpPr>
          <p:nvPr>
            <p:ph type="body" sz="quarter" idx="10"/>
          </p:nvPr>
        </p:nvSpPr>
        <p:spPr>
          <a:xfrm>
            <a:off x="3945835" y="3548270"/>
            <a:ext cx="7185715" cy="2346118"/>
          </a:xfrm>
          <a:prstGeom prst="rect">
            <a:avLst/>
          </a:prstGeom>
        </p:spPr>
        <p:txBody>
          <a:bodyPr>
            <a:scene3d>
              <a:camera prst="orthographicFront"/>
              <a:lightRig rig="soft" dir="t">
                <a:rot lat="0" lon="0" rev="15600000"/>
              </a:lightRig>
            </a:scene3d>
            <a:sp3d extrusionH="57150" prstMaterial="softEdge">
              <a:bevelT w="25400" h="38100"/>
            </a:sp3d>
          </a:bodyPr>
          <a:lstStyle>
            <a:lvl1pPr marL="0" indent="0">
              <a:buNone/>
              <a:defRPr sz="3600" b="1" cap="none" spc="0">
                <a:ln/>
                <a:solidFill>
                  <a:schemeClr val="accent4"/>
                </a:solidFill>
                <a:effectLst/>
              </a:defRPr>
            </a:lvl1pPr>
            <a:lvl2pPr>
              <a:defRPr sz="2800" b="1" cap="none" spc="0">
                <a:ln/>
                <a:solidFill>
                  <a:schemeClr val="accent4"/>
                </a:solidFill>
                <a:effectLst/>
              </a:defRPr>
            </a:lvl2pPr>
            <a:lvl3pPr>
              <a:defRPr sz="2800" b="1" cap="none" spc="0">
                <a:ln/>
                <a:solidFill>
                  <a:schemeClr val="accent4"/>
                </a:solidFill>
                <a:effectLst/>
              </a:defRPr>
            </a:lvl3pPr>
            <a:lvl4pPr>
              <a:defRPr sz="2800" b="1" cap="none" spc="0">
                <a:ln/>
                <a:solidFill>
                  <a:schemeClr val="accent4"/>
                </a:solidFill>
                <a:effectLst/>
              </a:defRPr>
            </a:lvl4pPr>
            <a:lvl5pPr>
              <a:defRPr sz="2800" b="1" cap="none" spc="0">
                <a:ln/>
                <a:solidFill>
                  <a:schemeClr val="accent4"/>
                </a:solidFill>
                <a:effectLst/>
              </a:defRPr>
            </a:lvl5pPr>
          </a:lstStyle>
          <a:p>
            <a:pPr lvl="0"/>
            <a:r>
              <a:rPr lang="fr-FR"/>
              <a:t>Cliquez pour modifier les styles du texte du masque</a:t>
            </a:r>
          </a:p>
        </p:txBody>
      </p:sp>
    </p:spTree>
    <p:extLst>
      <p:ext uri="{BB962C8B-B14F-4D97-AF65-F5344CB8AC3E}">
        <p14:creationId xmlns:p14="http://schemas.microsoft.com/office/powerpoint/2010/main" val="63098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1081334"/>
            <a:ext cx="5554934" cy="566569"/>
          </a:xfrm>
          <a:prstGeom prst="rect">
            <a:avLst/>
          </a:prstGeom>
        </p:spPr>
        <p:txBody>
          <a:bodyPr anchor="b">
            <a:normAutofit/>
          </a:bodyPr>
          <a:lstStyle>
            <a:lvl1pPr algn="l">
              <a:defRPr sz="2800">
                <a:solidFill>
                  <a:schemeClr val="accent2"/>
                </a:solidFill>
                <a:latin typeface="+mn-lt"/>
              </a:defRPr>
            </a:lvl1pPr>
          </a:lstStyle>
          <a:p>
            <a:r>
              <a:rPr lang="fr-FR"/>
              <a:t>Modifiez le style du titre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334632" y="800101"/>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3" name="Content Placeholder 3"/>
          <p:cNvSpPr>
            <a:spLocks noGrp="1"/>
          </p:cNvSpPr>
          <p:nvPr>
            <p:ph sz="half" idx="2" hasCustomPrompt="1"/>
          </p:nvPr>
        </p:nvSpPr>
        <p:spPr>
          <a:xfrm>
            <a:off x="5302434" y="2932043"/>
            <a:ext cx="5554934" cy="31258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289349"/>
            <a:ext cx="5554934" cy="353150"/>
          </a:xfrm>
          <a:prstGeom prst="rect">
            <a:avLst/>
          </a:prstGeom>
        </p:spPr>
        <p:txBody>
          <a:bodyPr>
            <a:norm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dirty="0"/>
          </a:p>
        </p:txBody>
      </p:sp>
    </p:spTree>
    <p:extLst>
      <p:ext uri="{BB962C8B-B14F-4D97-AF65-F5344CB8AC3E}">
        <p14:creationId xmlns:p14="http://schemas.microsoft.com/office/powerpoint/2010/main" val="140700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solidFill>
                  <a:schemeClr val="accent2"/>
                </a:solidFill>
                <a:latin typeface="+mn-lt"/>
              </a:defRPr>
            </a:lvl1pPr>
          </a:lstStyle>
          <a:p>
            <a:r>
              <a:rPr lang="fr-FR" sz="2800"/>
              <a:t>Modifiez le style du titre</a:t>
            </a:r>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dirty="0"/>
          </a:p>
        </p:txBody>
      </p:sp>
    </p:spTree>
    <p:extLst>
      <p:ext uri="{BB962C8B-B14F-4D97-AF65-F5344CB8AC3E}">
        <p14:creationId xmlns:p14="http://schemas.microsoft.com/office/powerpoint/2010/main" val="227280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Tree>
    <p:extLst>
      <p:ext uri="{BB962C8B-B14F-4D97-AF65-F5344CB8AC3E}">
        <p14:creationId xmlns:p14="http://schemas.microsoft.com/office/powerpoint/2010/main" val="1177976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259688" y="933066"/>
            <a:ext cx="4887810" cy="421416"/>
          </a:xfrm>
          <a:prstGeom prst="rect">
            <a:avLst/>
          </a:prstGeom>
        </p:spPr>
        <p:txBody>
          <a:bodyPr/>
          <a:lstStyle>
            <a:lvl1pPr>
              <a:defRPr sz="2800">
                <a:solidFill>
                  <a:schemeClr val="accent2"/>
                </a:solidFill>
                <a:latin typeface="+mn-lt"/>
              </a:defRPr>
            </a:lvl1pPr>
          </a:lstStyle>
          <a:p>
            <a:r>
              <a:rPr lang="fr-FR" sz="2800"/>
              <a:t>Modifiez le style du titre</a:t>
            </a:r>
            <a:endParaRPr lang="en-CA" sz="2800" dirty="0"/>
          </a:p>
        </p:txBody>
      </p:sp>
      <p:sp>
        <p:nvSpPr>
          <p:cNvPr id="9" name="Subtitle 2"/>
          <p:cNvSpPr>
            <a:spLocks noGrp="1"/>
          </p:cNvSpPr>
          <p:nvPr>
            <p:ph type="subTitle" idx="1"/>
          </p:nvPr>
        </p:nvSpPr>
        <p:spPr>
          <a:xfrm>
            <a:off x="1262270" y="2757274"/>
            <a:ext cx="4833730" cy="353150"/>
          </a:xfrm>
          <a:prstGeom prst="rect">
            <a:avLst/>
          </a:prstGeom>
        </p:spPr>
        <p:txBody>
          <a:bodyPr>
            <a:norm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dirty="0"/>
          </a:p>
        </p:txBody>
      </p:sp>
      <p:sp>
        <p:nvSpPr>
          <p:cNvPr id="10" name="Content Placeholder 3"/>
          <p:cNvSpPr>
            <a:spLocks noGrp="1"/>
          </p:cNvSpPr>
          <p:nvPr>
            <p:ph sz="half" idx="2" hasCustomPrompt="1"/>
          </p:nvPr>
        </p:nvSpPr>
        <p:spPr>
          <a:xfrm>
            <a:off x="1262270" y="3257212"/>
            <a:ext cx="4833729"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0" y="914016"/>
            <a:ext cx="3678703"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0" y="2295122"/>
            <a:ext cx="3678703"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0" y="3695947"/>
            <a:ext cx="3678703"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0" y="5065374"/>
            <a:ext cx="3678703"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92434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7"/>
            <a:ext cx="3100279" cy="137392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4439721"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4439721" cy="353150"/>
          </a:xfrm>
          <a:prstGeom prst="rect">
            <a:avLst/>
          </a:prstGeom>
        </p:spPr>
        <p:txBody>
          <a:bodyPr/>
          <a:lstStyle>
            <a:lvl1pPr marL="0" indent="0">
              <a:buNone/>
              <a:defRPr sz="2000" b="1">
                <a:solidFill>
                  <a:schemeClr val="accent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1">
                <a:solidFill>
                  <a:schemeClr val="accent1"/>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4439721"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4439721" cy="353150"/>
          </a:xfrm>
          <a:prstGeom prst="rect">
            <a:avLst/>
          </a:prstGeom>
        </p:spPr>
        <p:txBody>
          <a:bodyPr/>
          <a:lstStyle>
            <a:lvl1pPr marL="0" indent="0">
              <a:buNone/>
              <a:defRPr sz="2000" b="1">
                <a:solidFill>
                  <a:schemeClr val="accent1"/>
                </a:solidFill>
              </a:defRPr>
            </a:lvl1pPr>
          </a:lstStyle>
          <a:p>
            <a:pPr lvl="0"/>
            <a:r>
              <a:rPr lang="en-US" dirty="0"/>
              <a:t>2015</a:t>
            </a:r>
            <a:endParaRPr lang="en-CA" dirty="0"/>
          </a:p>
        </p:txBody>
      </p:sp>
      <p:sp>
        <p:nvSpPr>
          <p:cNvPr id="36" name="Title 1"/>
          <p:cNvSpPr>
            <a:spLocks noGrp="1"/>
          </p:cNvSpPr>
          <p:nvPr>
            <p:ph type="title"/>
          </p:nvPr>
        </p:nvSpPr>
        <p:spPr>
          <a:xfrm>
            <a:off x="1493114" y="933066"/>
            <a:ext cx="4129203" cy="421416"/>
          </a:xfrm>
          <a:prstGeom prst="rect">
            <a:avLst/>
          </a:prstGeom>
        </p:spPr>
        <p:txBody>
          <a:bodyPr/>
          <a:lstStyle>
            <a:lvl1pPr>
              <a:defRPr sz="2800">
                <a:solidFill>
                  <a:schemeClr val="accent2"/>
                </a:solidFill>
                <a:latin typeface="+mn-lt"/>
              </a:defRPr>
            </a:lvl1pPr>
          </a:lstStyle>
          <a:p>
            <a:r>
              <a:rPr lang="fr-FR" sz="2800"/>
              <a:t>Modifiez le style du titre</a:t>
            </a:r>
            <a:endParaRPr lang="en-CA" sz="2800" dirty="0"/>
          </a:p>
        </p:txBody>
      </p:sp>
    </p:spTree>
    <p:extLst>
      <p:ext uri="{BB962C8B-B14F-4D97-AF65-F5344CB8AC3E}">
        <p14:creationId xmlns:p14="http://schemas.microsoft.com/office/powerpoint/2010/main" val="1184529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4132434" cy="421416"/>
          </a:xfrm>
          <a:prstGeom prst="rect">
            <a:avLst/>
          </a:prstGeom>
        </p:spPr>
        <p:txBody>
          <a:bodyPr/>
          <a:lstStyle>
            <a:lvl1pPr>
              <a:defRPr sz="2800">
                <a:solidFill>
                  <a:schemeClr val="accent2"/>
                </a:solidFill>
                <a:latin typeface="+mn-lt"/>
              </a:defRPr>
            </a:lvl1pPr>
          </a:lstStyle>
          <a:p>
            <a:r>
              <a:rPr lang="fr-FR" sz="2800"/>
              <a:t>Modifiez le style du titre</a:t>
            </a:r>
            <a:endParaRPr lang="en-CA" sz="2800" dirty="0"/>
          </a:p>
        </p:txBody>
      </p:sp>
      <p:sp>
        <p:nvSpPr>
          <p:cNvPr id="11" name="Content Placeholder 3"/>
          <p:cNvSpPr>
            <a:spLocks noGrp="1"/>
          </p:cNvSpPr>
          <p:nvPr>
            <p:ph sz="half" idx="15" hasCustomPrompt="1"/>
          </p:nvPr>
        </p:nvSpPr>
        <p:spPr>
          <a:xfrm>
            <a:off x="1493114" y="1565710"/>
            <a:ext cx="4132434"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585857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566089"/>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0996" y="-406709"/>
            <a:ext cx="9230006" cy="6234545"/>
          </a:xfrm>
          <a:prstGeom prst="rect">
            <a:avLst/>
          </a:prstGeom>
        </p:spPr>
      </p:pic>
      <p:sp>
        <p:nvSpPr>
          <p:cNvPr id="12" name="TextBox 11"/>
          <p:cNvSpPr txBox="1"/>
          <p:nvPr userDrawn="1"/>
        </p:nvSpPr>
        <p:spPr>
          <a:xfrm>
            <a:off x="3417727" y="5649770"/>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Tree>
    <p:extLst>
      <p:ext uri="{BB962C8B-B14F-4D97-AF65-F5344CB8AC3E}">
        <p14:creationId xmlns:p14="http://schemas.microsoft.com/office/powerpoint/2010/main" val="2921296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1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12192000" cy="5537200"/>
          </a:xfrm>
          <a:prstGeom prst="rect">
            <a:avLst/>
          </a:prstGeom>
        </p:spPr>
      </p:pic>
      <p:sp>
        <p:nvSpPr>
          <p:cNvPr id="11" name="Rectangle 10"/>
          <p:cNvSpPr/>
          <p:nvPr userDrawn="1"/>
        </p:nvSpPr>
        <p:spPr>
          <a:xfrm>
            <a:off x="0" y="6525344"/>
            <a:ext cx="12192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5" name="Footer Placeholder 4"/>
          <p:cNvSpPr>
            <a:spLocks noGrp="1"/>
          </p:cNvSpPr>
          <p:nvPr>
            <p:ph type="ftr" sz="quarter" idx="11"/>
          </p:nvPr>
        </p:nvSpPr>
        <p:spPr>
          <a:xfrm>
            <a:off x="4629240" y="6541099"/>
            <a:ext cx="3860800" cy="365125"/>
          </a:xfrm>
        </p:spPr>
        <p:txBody>
          <a:bodyPr/>
          <a:lstStyle>
            <a:lvl1pPr algn="ctr">
              <a:defRPr sz="1100">
                <a:solidFill>
                  <a:schemeClr val="bg1"/>
                </a:solidFill>
              </a:defRPr>
            </a:lvl1pPr>
          </a:lstStyle>
          <a:p>
            <a:endParaRPr lang="en-CA" dirty="0"/>
          </a:p>
        </p:txBody>
      </p:sp>
      <p:sp>
        <p:nvSpPr>
          <p:cNvPr id="7" name="Slide Number Placeholder 5"/>
          <p:cNvSpPr>
            <a:spLocks noGrp="1"/>
          </p:cNvSpPr>
          <p:nvPr>
            <p:ph type="sldNum" sz="quarter" idx="12"/>
          </p:nvPr>
        </p:nvSpPr>
        <p:spPr>
          <a:xfrm>
            <a:off x="9226996" y="6541158"/>
            <a:ext cx="2844800" cy="365125"/>
          </a:xfrm>
        </p:spPr>
        <p:txBody>
          <a:bodyPr/>
          <a:lstStyle>
            <a:lvl1pPr algn="r">
              <a:defRPr sz="1200">
                <a:solidFill>
                  <a:schemeClr val="bg1"/>
                </a:solidFill>
              </a:defRPr>
            </a:lvl1pPr>
          </a:lstStyle>
          <a:p>
            <a:fld id="{3FF909EE-2C65-48BC-95E5-26F3591A45A6}" type="slidenum">
              <a:rPr lang="en-CA" smtClean="0"/>
              <a:pPr/>
              <a:t>‹N°›</a:t>
            </a:fld>
            <a:endParaRPr lang="en-CA" dirty="0"/>
          </a:p>
        </p:txBody>
      </p:sp>
      <p:sp>
        <p:nvSpPr>
          <p:cNvPr id="8" name="Title 1"/>
          <p:cNvSpPr>
            <a:spLocks noGrp="1"/>
          </p:cNvSpPr>
          <p:nvPr>
            <p:ph type="title"/>
          </p:nvPr>
        </p:nvSpPr>
        <p:spPr>
          <a:xfrm>
            <a:off x="502278" y="1316765"/>
            <a:ext cx="11080124" cy="602187"/>
          </a:xfrm>
          <a:prstGeom prst="rect">
            <a:avLst/>
          </a:prstGeom>
        </p:spPr>
        <p:txBody>
          <a:bodyPr/>
          <a:lstStyle>
            <a:lvl1pPr algn="l">
              <a:defRPr sz="3200" b="1">
                <a:solidFill>
                  <a:srgbClr val="0054A4"/>
                </a:solidFill>
              </a:defRPr>
            </a:lvl1pPr>
          </a:lstStyle>
          <a:p>
            <a:r>
              <a:rPr lang="fr-FR"/>
              <a:t>Modifiez le style du titre</a:t>
            </a:r>
            <a:endParaRPr lang="en-CA" dirty="0"/>
          </a:p>
        </p:txBody>
      </p:sp>
      <p:sp>
        <p:nvSpPr>
          <p:cNvPr id="9" name="Content Placeholder 2"/>
          <p:cNvSpPr>
            <a:spLocks noGrp="1"/>
          </p:cNvSpPr>
          <p:nvPr>
            <p:ph idx="1"/>
          </p:nvPr>
        </p:nvSpPr>
        <p:spPr>
          <a:xfrm>
            <a:off x="502278" y="2071352"/>
            <a:ext cx="11080124" cy="4213664"/>
          </a:xfrm>
          <a:prstGeom prst="rect">
            <a:avLst/>
          </a:prstGeom>
        </p:spPr>
        <p:txBody>
          <a:bodyPr/>
          <a:lstStyle>
            <a:lvl1pPr marL="457167" indent="-457167">
              <a:buSzPct val="90000"/>
              <a:buFont typeface="Wingdings" panose="05000000000000000000" pitchFamily="2" charset="2"/>
              <a:buChar char="Q"/>
              <a:defRPr sz="2800">
                <a:latin typeface="+mj-lt"/>
              </a:defRPr>
            </a:lvl1pPr>
            <a:lvl2pPr>
              <a:defRPr sz="2800">
                <a:latin typeface="+mj-lt"/>
              </a:defRPr>
            </a:lvl2pPr>
            <a:lvl3pPr>
              <a:defRPr sz="2400">
                <a:latin typeface="+mj-lt"/>
              </a:defRPr>
            </a:lvl3pPr>
            <a:lvl4pPr>
              <a:defRPr sz="2400">
                <a:latin typeface="+mj-lt"/>
              </a:defRPr>
            </a:lvl4pPr>
            <a:lvl5pPr>
              <a:defRPr sz="2400">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dirty="0"/>
          </a:p>
        </p:txBody>
      </p:sp>
    </p:spTree>
    <p:extLst>
      <p:ext uri="{BB962C8B-B14F-4D97-AF65-F5344CB8AC3E}">
        <p14:creationId xmlns:p14="http://schemas.microsoft.com/office/powerpoint/2010/main" val="3426157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4629240" y="6476704"/>
            <a:ext cx="3860800" cy="365125"/>
          </a:xfrm>
        </p:spPr>
        <p:txBody>
          <a:bodyPr/>
          <a:lstStyle>
            <a:lvl1pPr algn="ctr">
              <a:defRPr sz="1100"/>
            </a:lvl1pPr>
          </a:lstStyle>
          <a:p>
            <a:endParaRPr lang="en-CA" dirty="0"/>
          </a:p>
        </p:txBody>
      </p:sp>
      <p:sp>
        <p:nvSpPr>
          <p:cNvPr id="4" name="Slide Number Placeholder 5"/>
          <p:cNvSpPr>
            <a:spLocks noGrp="1"/>
          </p:cNvSpPr>
          <p:nvPr>
            <p:ph type="sldNum" sz="quarter" idx="12"/>
          </p:nvPr>
        </p:nvSpPr>
        <p:spPr>
          <a:xfrm>
            <a:off x="9226996" y="6476763"/>
            <a:ext cx="2844800" cy="365125"/>
          </a:xfrm>
        </p:spPr>
        <p:txBody>
          <a:bodyPr/>
          <a:lstStyle>
            <a:lvl1pPr algn="r">
              <a:defRPr sz="1100"/>
            </a:lvl1pPr>
          </a:lstStyle>
          <a:p>
            <a:fld id="{3FF909EE-2C65-48BC-95E5-26F3591A45A6}" type="slidenum">
              <a:rPr lang="en-CA" smtClean="0"/>
              <a:pPr/>
              <a:t>‹N°›</a:t>
            </a:fld>
            <a:endParaRPr lang="en-CA" dirty="0"/>
          </a:p>
        </p:txBody>
      </p:sp>
      <p:sp>
        <p:nvSpPr>
          <p:cNvPr id="5" name="Title 1"/>
          <p:cNvSpPr>
            <a:spLocks noGrp="1"/>
          </p:cNvSpPr>
          <p:nvPr>
            <p:ph type="title"/>
          </p:nvPr>
        </p:nvSpPr>
        <p:spPr>
          <a:xfrm>
            <a:off x="502278" y="1316765"/>
            <a:ext cx="11080124" cy="602187"/>
          </a:xfrm>
          <a:prstGeom prst="rect">
            <a:avLst/>
          </a:prstGeom>
        </p:spPr>
        <p:txBody>
          <a:bodyPr/>
          <a:lstStyle>
            <a:lvl1pPr algn="l">
              <a:defRPr sz="3200" b="1">
                <a:solidFill>
                  <a:srgbClr val="0054A4"/>
                </a:solidFill>
              </a:defRPr>
            </a:lvl1pPr>
          </a:lstStyle>
          <a:p>
            <a:r>
              <a:rPr lang="fr-FR"/>
              <a:t>Modifiez le style du titre</a:t>
            </a:r>
            <a:endParaRPr lang="en-CA" dirty="0"/>
          </a:p>
        </p:txBody>
      </p:sp>
      <p:sp>
        <p:nvSpPr>
          <p:cNvPr id="6" name="Content Placeholder 2"/>
          <p:cNvSpPr>
            <a:spLocks noGrp="1"/>
          </p:cNvSpPr>
          <p:nvPr>
            <p:ph idx="1"/>
          </p:nvPr>
        </p:nvSpPr>
        <p:spPr>
          <a:xfrm>
            <a:off x="502278" y="2071352"/>
            <a:ext cx="11080124" cy="4213664"/>
          </a:xfrm>
          <a:prstGeom prst="rect">
            <a:avLst/>
          </a:prstGeom>
        </p:spPr>
        <p:txBody>
          <a:bodyPr/>
          <a:lstStyle>
            <a:lvl1pPr marL="457167" indent="-457167">
              <a:buSzPct val="90000"/>
              <a:buFont typeface="Wingdings" panose="05000000000000000000" pitchFamily="2" charset="2"/>
              <a:buChar char="Q"/>
              <a:defRPr sz="2800">
                <a:latin typeface="+mj-lt"/>
              </a:defRPr>
            </a:lvl1pPr>
            <a:lvl2pPr>
              <a:defRPr sz="2800">
                <a:latin typeface="+mj-lt"/>
              </a:defRPr>
            </a:lvl2pPr>
            <a:lvl3pPr>
              <a:defRPr sz="2400">
                <a:latin typeface="+mj-lt"/>
              </a:defRPr>
            </a:lvl3pPr>
            <a:lvl4pPr>
              <a:defRPr sz="2400">
                <a:latin typeface="+mj-lt"/>
              </a:defRPr>
            </a:lvl4pPr>
            <a:lvl5pPr>
              <a:defRPr sz="2400">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dirty="0"/>
          </a:p>
        </p:txBody>
      </p:sp>
    </p:spTree>
    <p:extLst>
      <p:ext uri="{BB962C8B-B14F-4D97-AF65-F5344CB8AC3E}">
        <p14:creationId xmlns:p14="http://schemas.microsoft.com/office/powerpoint/2010/main" val="242702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8102" y="1453701"/>
            <a:ext cx="9243753" cy="1975293"/>
          </a:xfrm>
          <a:prstGeom prst="rect">
            <a:avLst/>
          </a:prstGeom>
        </p:spPr>
        <p:txBody>
          <a:bodyPr anchor="ctr">
            <a:normAutofit/>
          </a:bodyPr>
          <a:lstStyle>
            <a:lvl1pPr algn="ctr">
              <a:defRPr sz="4400">
                <a:solidFill>
                  <a:schemeClr val="tx2"/>
                </a:solidFill>
                <a:latin typeface="+mn-lt"/>
              </a:defRPr>
            </a:lvl1pPr>
          </a:lstStyle>
          <a:p>
            <a:r>
              <a:rPr lang="en-US" dirty="0"/>
              <a:t>Title of the presentation</a:t>
            </a:r>
            <a:endParaRPr lang="en-CA" dirty="0"/>
          </a:p>
        </p:txBody>
      </p:sp>
      <p:sp>
        <p:nvSpPr>
          <p:cNvPr id="3" name="Subtitle 2"/>
          <p:cNvSpPr>
            <a:spLocks noGrp="1"/>
          </p:cNvSpPr>
          <p:nvPr>
            <p:ph type="subTitle" idx="1" hasCustomPrompt="1"/>
          </p:nvPr>
        </p:nvSpPr>
        <p:spPr>
          <a:xfrm>
            <a:off x="3470031" y="4014211"/>
            <a:ext cx="5251938" cy="683506"/>
          </a:xfrm>
          <a:prstGeom prst="rect">
            <a:avLst/>
          </a:prstGeom>
        </p:spPr>
        <p:txBody>
          <a:bodyPr>
            <a:normAutofit/>
          </a:bodyPr>
          <a:lstStyle>
            <a:lvl1pPr marL="0" indent="0" algn="ctr">
              <a:buNone/>
              <a:defRPr sz="2400" i="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CA" dirty="0"/>
          </a:p>
        </p:txBody>
      </p:sp>
      <p:sp>
        <p:nvSpPr>
          <p:cNvPr id="8" name="Line"/>
          <p:cNvSpPr/>
          <p:nvPr userDrawn="1"/>
        </p:nvSpPr>
        <p:spPr>
          <a:xfrm>
            <a:off x="5854325" y="38124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Text Placeholder 13">
            <a:extLst>
              <a:ext uri="{FF2B5EF4-FFF2-40B4-BE49-F238E27FC236}">
                <a16:creationId xmlns:a16="http://schemas.microsoft.com/office/drawing/2014/main" id="{3FB0F194-F532-0EA2-6F0D-8AC352EA40DB}"/>
              </a:ext>
            </a:extLst>
          </p:cNvPr>
          <p:cNvSpPr>
            <a:spLocks noGrp="1"/>
          </p:cNvSpPr>
          <p:nvPr>
            <p:ph type="body" sz="quarter" idx="10" hasCustomPrompt="1"/>
          </p:nvPr>
        </p:nvSpPr>
        <p:spPr>
          <a:xfrm>
            <a:off x="3470275" y="4697413"/>
            <a:ext cx="5251450" cy="706437"/>
          </a:xfrm>
          <a:prstGeom prst="rect">
            <a:avLst/>
          </a:prstGeom>
        </p:spPr>
        <p:txBody>
          <a:bodyPr/>
          <a:lstStyle>
            <a:lvl1pPr marL="0" indent="0" algn="ctr">
              <a:buNone/>
              <a:defRPr b="1">
                <a:solidFill>
                  <a:srgbClr val="00B0F0"/>
                </a:solidFill>
              </a:defRPr>
            </a:lvl1pPr>
          </a:lstStyle>
          <a:p>
            <a:r>
              <a:rPr lang="en-US" dirty="0"/>
              <a:t>Presenter Title and/or Company Name</a:t>
            </a:r>
            <a:endParaRPr lang="en-CA" dirty="0"/>
          </a:p>
        </p:txBody>
      </p:sp>
    </p:spTree>
    <p:extLst>
      <p:ext uri="{BB962C8B-B14F-4D97-AF65-F5344CB8AC3E}">
        <p14:creationId xmlns:p14="http://schemas.microsoft.com/office/powerpoint/2010/main" val="2567489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E4E835-01BA-4144-B4B5-A66DB6BC0EC2}" type="datetime1">
              <a:rPr lang="fr-FR" smtClean="0"/>
              <a:t>19/05/2025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endParaRPr lang="en-CA" dirty="0"/>
          </a:p>
        </p:txBody>
      </p:sp>
      <p:sp>
        <p:nvSpPr>
          <p:cNvPr id="7" name="Title 1"/>
          <p:cNvSpPr>
            <a:spLocks noGrp="1"/>
          </p:cNvSpPr>
          <p:nvPr>
            <p:ph type="title"/>
          </p:nvPr>
        </p:nvSpPr>
        <p:spPr>
          <a:xfrm>
            <a:off x="502278" y="1316765"/>
            <a:ext cx="11080124" cy="602187"/>
          </a:xfrm>
          <a:prstGeom prst="rect">
            <a:avLst/>
          </a:prstGeom>
        </p:spPr>
        <p:txBody>
          <a:bodyPr/>
          <a:lstStyle>
            <a:lvl1pPr algn="l">
              <a:defRPr sz="3200" b="1">
                <a:solidFill>
                  <a:srgbClr val="0054A4"/>
                </a:solidFill>
              </a:defRPr>
            </a:lvl1pPr>
          </a:lstStyle>
          <a:p>
            <a:r>
              <a:rPr lang="fr-FR"/>
              <a:t>Modifiez le style du titre</a:t>
            </a:r>
            <a:endParaRPr lang="en-CA" dirty="0"/>
          </a:p>
        </p:txBody>
      </p:sp>
      <p:sp>
        <p:nvSpPr>
          <p:cNvPr id="8" name="Content Placeholder 2"/>
          <p:cNvSpPr>
            <a:spLocks noGrp="1"/>
          </p:cNvSpPr>
          <p:nvPr>
            <p:ph idx="1"/>
          </p:nvPr>
        </p:nvSpPr>
        <p:spPr>
          <a:xfrm>
            <a:off x="502278" y="2071352"/>
            <a:ext cx="11080124" cy="4213664"/>
          </a:xfrm>
          <a:prstGeom prst="rect">
            <a:avLst/>
          </a:prstGeom>
        </p:spPr>
        <p:txBody>
          <a:bodyPr/>
          <a:lstStyle>
            <a:lvl1pPr marL="457167" indent="-457167">
              <a:buSzPct val="90000"/>
              <a:buFont typeface="Wingdings" panose="05000000000000000000" pitchFamily="2" charset="2"/>
              <a:buChar char="Q"/>
              <a:defRPr sz="2800">
                <a:latin typeface="+mj-lt"/>
              </a:defRPr>
            </a:lvl1pPr>
            <a:lvl2pPr>
              <a:defRPr sz="2800">
                <a:latin typeface="+mj-lt"/>
              </a:defRPr>
            </a:lvl2pPr>
            <a:lvl3pPr>
              <a:defRPr sz="2400">
                <a:latin typeface="+mj-lt"/>
              </a:defRPr>
            </a:lvl3pPr>
            <a:lvl4pPr>
              <a:defRPr sz="2400">
                <a:latin typeface="+mj-lt"/>
              </a:defRPr>
            </a:lvl4pPr>
            <a:lvl5pPr>
              <a:defRPr sz="2400">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dirty="0"/>
          </a:p>
        </p:txBody>
      </p:sp>
    </p:spTree>
    <p:extLst>
      <p:ext uri="{BB962C8B-B14F-4D97-AF65-F5344CB8AC3E}">
        <p14:creationId xmlns:p14="http://schemas.microsoft.com/office/powerpoint/2010/main" val="270909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830"/>
            <a:ext cx="12192000" cy="5911999"/>
          </a:xfrm>
          <a:prstGeom prst="rect">
            <a:avLst/>
          </a:prstGeom>
        </p:spPr>
      </p:pic>
      <p:sp>
        <p:nvSpPr>
          <p:cNvPr id="2" name="Title 1"/>
          <p:cNvSpPr>
            <a:spLocks noGrp="1"/>
          </p:cNvSpPr>
          <p:nvPr>
            <p:ph type="ctrTitle"/>
          </p:nvPr>
        </p:nvSpPr>
        <p:spPr>
          <a:xfrm>
            <a:off x="914400" y="2130429"/>
            <a:ext cx="10363200" cy="1470025"/>
          </a:xfrm>
          <a:prstGeom prst="rect">
            <a:avLst/>
          </a:prstGeom>
        </p:spPr>
        <p:txBody>
          <a:bodyPr/>
          <a:lstStyle>
            <a:lvl1pPr>
              <a:defRPr>
                <a:solidFill>
                  <a:srgbClr val="0054A4"/>
                </a:solidFill>
                <a:latin typeface="Arial" panose="020B0604020202020204" pitchFamily="34" charset="0"/>
                <a:cs typeface="Arial" panose="020B0604020202020204" pitchFamily="34" charset="0"/>
              </a:defRPr>
            </a:lvl1pPr>
          </a:lstStyle>
          <a:p>
            <a:r>
              <a:rPr lang="fr-FR"/>
              <a:t>Modifiez le style du titre</a:t>
            </a:r>
            <a:endParaRPr lang="en-CA"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A6870"/>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fr-FR"/>
              <a:t>Modifiez le style des sous-titres du masque</a:t>
            </a:r>
            <a:endParaRPr lang="en-CA" dirty="0"/>
          </a:p>
        </p:txBody>
      </p:sp>
      <p:sp>
        <p:nvSpPr>
          <p:cNvPr id="4" name="Date Placeholder 3"/>
          <p:cNvSpPr>
            <a:spLocks noGrp="1"/>
          </p:cNvSpPr>
          <p:nvPr>
            <p:ph type="dt" sz="half" idx="10"/>
          </p:nvPr>
        </p:nvSpPr>
        <p:spPr>
          <a:xfrm>
            <a:off x="699037" y="6476703"/>
            <a:ext cx="2844800" cy="365125"/>
          </a:xfrm>
        </p:spPr>
        <p:txBody>
          <a:bodyPr/>
          <a:lstStyle>
            <a:lvl1pPr>
              <a:defRPr sz="1100"/>
            </a:lvl1pPr>
          </a:lstStyle>
          <a:p>
            <a:fld id="{FD5F1B4A-7ABC-461A-AEBD-8F7CA3B75F75}" type="datetime1">
              <a:rPr lang="fr-FR" smtClean="0"/>
              <a:t>19/05/2025</a:t>
            </a:fld>
            <a:endParaRPr lang="en-CA" dirty="0"/>
          </a:p>
        </p:txBody>
      </p:sp>
      <p:sp>
        <p:nvSpPr>
          <p:cNvPr id="5" name="Footer Placeholder 4"/>
          <p:cNvSpPr>
            <a:spLocks noGrp="1"/>
          </p:cNvSpPr>
          <p:nvPr>
            <p:ph type="ftr" sz="quarter" idx="11"/>
          </p:nvPr>
        </p:nvSpPr>
        <p:spPr>
          <a:xfrm>
            <a:off x="4629240" y="6476704"/>
            <a:ext cx="3860800" cy="365125"/>
          </a:xfrm>
        </p:spPr>
        <p:txBody>
          <a:bodyPr/>
          <a:lstStyle>
            <a:lvl1pPr algn="ctr">
              <a:defRPr sz="1100"/>
            </a:lvl1pPr>
          </a:lstStyle>
          <a:p>
            <a:endParaRPr lang="en-CA" dirty="0"/>
          </a:p>
        </p:txBody>
      </p:sp>
      <p:sp>
        <p:nvSpPr>
          <p:cNvPr id="6" name="Slide Number Placeholder 5"/>
          <p:cNvSpPr>
            <a:spLocks noGrp="1"/>
          </p:cNvSpPr>
          <p:nvPr>
            <p:ph type="sldNum" sz="quarter" idx="12"/>
          </p:nvPr>
        </p:nvSpPr>
        <p:spPr>
          <a:xfrm>
            <a:off x="9226996" y="6476763"/>
            <a:ext cx="2844800" cy="365125"/>
          </a:xfrm>
        </p:spPr>
        <p:txBody>
          <a:bodyPr/>
          <a:lstStyle>
            <a:lvl1pPr algn="r">
              <a:defRPr sz="1200"/>
            </a:lvl1pPr>
          </a:lstStyle>
          <a:p>
            <a:fld id="{3FF909EE-2C65-48BC-95E5-26F3591A45A6}" type="slidenum">
              <a:rPr lang="en-CA" smtClean="0"/>
              <a:pPr/>
              <a:t>‹N°›</a:t>
            </a:fld>
            <a:endParaRPr lang="en-CA" dirty="0"/>
          </a:p>
        </p:txBody>
      </p:sp>
    </p:spTree>
    <p:extLst>
      <p:ext uri="{BB962C8B-B14F-4D97-AF65-F5344CB8AC3E}">
        <p14:creationId xmlns:p14="http://schemas.microsoft.com/office/powerpoint/2010/main" val="327158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solidFill>
                  <a:schemeClr val="accent2"/>
                </a:solidFill>
                <a:latin typeface="+mn-lt"/>
              </a:defRPr>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909069" cy="569023"/>
          </a:xfrm>
          <a:prstGeom prst="rect">
            <a:avLst/>
          </a:prstGeom>
        </p:spPr>
        <p:txBody>
          <a:bodyPr/>
          <a:lstStyle>
            <a:lvl1pPr marL="0" indent="0" algn="ctr">
              <a:buNone/>
              <a:defRPr sz="2400" b="1">
                <a:solidFill>
                  <a:schemeClr val="tx2"/>
                </a:solidFill>
                <a:latin typeface="+mn-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909069" cy="569023"/>
          </a:xfrm>
          <a:prstGeom prst="rect">
            <a:avLst/>
          </a:prstGeom>
        </p:spPr>
        <p:txBody>
          <a:bodyPr/>
          <a:lstStyle>
            <a:lvl1pPr marL="0" indent="0" algn="ctr">
              <a:buNone/>
              <a:defRPr sz="2400" b="1">
                <a:solidFill>
                  <a:schemeClr val="tx2"/>
                </a:solidFill>
                <a:latin typeface="+mn-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909069" cy="569023"/>
          </a:xfrm>
          <a:prstGeom prst="rect">
            <a:avLst/>
          </a:prstGeom>
        </p:spPr>
        <p:txBody>
          <a:bodyPr/>
          <a:lstStyle>
            <a:lvl1pPr marL="0" indent="0" algn="ctr">
              <a:buNone/>
              <a:defRPr sz="2400" b="1">
                <a:solidFill>
                  <a:schemeClr val="tx2"/>
                </a:solidFill>
                <a:latin typeface="+mn-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909069" cy="569023"/>
          </a:xfrm>
          <a:prstGeom prst="rect">
            <a:avLst/>
          </a:prstGeom>
        </p:spPr>
        <p:txBody>
          <a:bodyPr/>
          <a:lstStyle>
            <a:lvl1pPr marL="0" indent="0" algn="ctr">
              <a:buNone/>
              <a:defRPr sz="2400" b="1">
                <a:solidFill>
                  <a:schemeClr val="tx2"/>
                </a:solidFill>
                <a:latin typeface="+mn-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909069" cy="569023"/>
          </a:xfrm>
          <a:prstGeom prst="rect">
            <a:avLst/>
          </a:prstGeom>
        </p:spPr>
        <p:txBody>
          <a:bodyPr/>
          <a:lstStyle>
            <a:lvl1pPr marL="0" indent="0" algn="ctr">
              <a:buNone/>
              <a:defRPr sz="2400" b="1">
                <a:solidFill>
                  <a:schemeClr val="tx2"/>
                </a:solidFill>
                <a:latin typeface="+mn-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909069" cy="569023"/>
          </a:xfrm>
          <a:prstGeom prst="rect">
            <a:avLst/>
          </a:prstGeom>
        </p:spPr>
        <p:txBody>
          <a:bodyPr/>
          <a:lstStyle>
            <a:lvl1pPr marL="0" indent="0" algn="ctr">
              <a:buNone/>
              <a:defRPr sz="2400" b="1">
                <a:solidFill>
                  <a:schemeClr val="tx2"/>
                </a:solidFill>
                <a:latin typeface="+mn-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400" b="1" baseline="0">
                <a:solidFill>
                  <a:schemeClr val="tx2"/>
                </a:solidFill>
                <a:latin typeface="+mn-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400" b="1" baseline="0">
                <a:solidFill>
                  <a:schemeClr val="tx2"/>
                </a:solidFill>
                <a:latin typeface="+mn-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400" b="1" baseline="0">
                <a:solidFill>
                  <a:schemeClr val="tx2"/>
                </a:solidFill>
                <a:latin typeface="+mn-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400" b="1" baseline="0">
                <a:solidFill>
                  <a:schemeClr val="tx2"/>
                </a:solidFill>
                <a:latin typeface="+mn-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400" b="1" baseline="0">
                <a:solidFill>
                  <a:schemeClr val="tx2"/>
                </a:solidFill>
                <a:latin typeface="+mn-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400" b="1" baseline="0">
                <a:solidFill>
                  <a:schemeClr val="tx2"/>
                </a:solidFill>
                <a:latin typeface="+mn-lt"/>
              </a:defRPr>
            </a:lvl1pPr>
          </a:lstStyle>
          <a:p>
            <a:pPr lvl="0"/>
            <a:r>
              <a:rPr lang="en-US" dirty="0"/>
              <a:t>Chapter Title</a:t>
            </a:r>
            <a:endParaRPr lang="en-CA" dirty="0"/>
          </a:p>
        </p:txBody>
      </p:sp>
    </p:spTree>
    <p:extLst>
      <p:ext uri="{BB962C8B-B14F-4D97-AF65-F5344CB8AC3E}">
        <p14:creationId xmlns:p14="http://schemas.microsoft.com/office/powerpoint/2010/main" val="49860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39940" y="894110"/>
            <a:ext cx="2197253" cy="52979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n-lt"/>
            </a:endParaRPr>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0" name="Title 1"/>
          <p:cNvSpPr>
            <a:spLocks noGrp="1"/>
          </p:cNvSpPr>
          <p:nvPr>
            <p:ph type="title" hasCustomPrompt="1"/>
          </p:nvPr>
        </p:nvSpPr>
        <p:spPr>
          <a:xfrm>
            <a:off x="1440530" y="2461089"/>
            <a:ext cx="1859200" cy="979330"/>
          </a:xfrm>
          <a:prstGeom prst="rect">
            <a:avLst/>
          </a:prstGeom>
        </p:spPr>
        <p:txBody>
          <a:bodyPr/>
          <a:lstStyle>
            <a:lvl1pPr algn="ctr">
              <a:defRPr sz="2800" baseline="0">
                <a:solidFill>
                  <a:schemeClr val="bg1"/>
                </a:solidFill>
                <a:latin typeface="+mn-lt"/>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440530" y="3873417"/>
            <a:ext cx="1859200" cy="1051125"/>
          </a:xfrm>
          <a:prstGeom prst="rect">
            <a:avLst/>
          </a:prstGeom>
        </p:spPr>
        <p:txBody>
          <a:bodyPr>
            <a:normAutofit/>
          </a:bodyPr>
          <a:lstStyle>
            <a:lvl1pPr marL="0" indent="0" algn="ctr">
              <a:buNone/>
              <a:defRPr sz="18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1981111" y="1470071"/>
            <a:ext cx="714910" cy="558020"/>
          </a:xfrm>
          <a:prstGeom prst="rect">
            <a:avLst/>
          </a:prstGeom>
        </p:spPr>
        <p:txBody>
          <a:bodyPr/>
          <a:lstStyle>
            <a:lvl1pPr marL="0" indent="0" algn="ctr">
              <a:buNone/>
              <a:defRPr sz="2800" b="1">
                <a:solidFill>
                  <a:schemeClr val="bg1"/>
                </a:solidFill>
                <a:latin typeface="+mn-lt"/>
              </a:defRPr>
            </a:lvl1pPr>
          </a:lstStyle>
          <a:p>
            <a:pPr lvl="0"/>
            <a:r>
              <a:rPr lang="en-US" dirty="0"/>
              <a:t>01</a:t>
            </a:r>
            <a:endParaRPr lang="en-CA" dirty="0"/>
          </a:p>
        </p:txBody>
      </p:sp>
    </p:spTree>
    <p:extLst>
      <p:ext uri="{BB962C8B-B14F-4D97-AF65-F5344CB8AC3E}">
        <p14:creationId xmlns:p14="http://schemas.microsoft.com/office/powerpoint/2010/main" val="386584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solidFill>
                  <a:schemeClr val="accent2"/>
                </a:solidFill>
                <a:latin typeface="+mn-lt"/>
              </a:defRPr>
            </a:lvl1pPr>
          </a:lstStyle>
          <a:p>
            <a:r>
              <a:rPr lang="fr-FR" sz="2800"/>
              <a:t>Modifiez le style du titre</a:t>
            </a:r>
            <a:endParaRPr lang="en-CA" sz="2800" dirty="0"/>
          </a:p>
        </p:txBody>
      </p:sp>
    </p:spTree>
    <p:extLst>
      <p:ext uri="{BB962C8B-B14F-4D97-AF65-F5344CB8AC3E}">
        <p14:creationId xmlns:p14="http://schemas.microsoft.com/office/powerpoint/2010/main" val="164425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7" y="1623702"/>
            <a:ext cx="9791629" cy="44977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u="none">
                <a:solidFill>
                  <a:schemeClr val="tx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7" y="1064632"/>
            <a:ext cx="9791629" cy="353150"/>
          </a:xfrm>
          <a:prstGeom prst="rect">
            <a:avLst/>
          </a:prstGeom>
        </p:spPr>
        <p:txBody>
          <a:bodyPr>
            <a:noAutofit/>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dirty="0"/>
          </a:p>
        </p:txBody>
      </p:sp>
      <p:sp>
        <p:nvSpPr>
          <p:cNvPr id="24" name="Title 1"/>
          <p:cNvSpPr>
            <a:spLocks noGrp="1"/>
          </p:cNvSpPr>
          <p:nvPr>
            <p:ph type="title"/>
          </p:nvPr>
        </p:nvSpPr>
        <p:spPr>
          <a:xfrm>
            <a:off x="1330257" y="437296"/>
            <a:ext cx="9791629" cy="421416"/>
          </a:xfrm>
          <a:prstGeom prst="rect">
            <a:avLst/>
          </a:prstGeom>
        </p:spPr>
        <p:txBody>
          <a:bodyPr/>
          <a:lstStyle>
            <a:lvl1pPr>
              <a:defRPr sz="3200">
                <a:solidFill>
                  <a:schemeClr val="accent2"/>
                </a:solidFill>
                <a:latin typeface="+mn-lt"/>
              </a:defRPr>
            </a:lvl1pPr>
          </a:lstStyle>
          <a:p>
            <a:r>
              <a:rPr lang="fr-FR" sz="2800"/>
              <a:t>Modifiez le style du titre</a:t>
            </a:r>
            <a:endParaRPr lang="en-CA" sz="2800" dirty="0"/>
          </a:p>
        </p:txBody>
      </p:sp>
      <p:sp>
        <p:nvSpPr>
          <p:cNvPr id="12" name="Rectangle 11"/>
          <p:cNvSpPr/>
          <p:nvPr userDrawn="1"/>
        </p:nvSpPr>
        <p:spPr>
          <a:xfrm>
            <a:off x="237031" y="5043053"/>
            <a:ext cx="621951" cy="181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ne"/>
          <p:cNvSpPr/>
          <p:nvPr userDrawn="1"/>
        </p:nvSpPr>
        <p:spPr>
          <a:xfrm rot="5400000">
            <a:off x="328956" y="60915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499" y="6161266"/>
            <a:ext cx="1015442" cy="506898"/>
          </a:xfrm>
          <a:prstGeom prst="rect">
            <a:avLst/>
          </a:prstGeom>
        </p:spPr>
      </p:pic>
    </p:spTree>
    <p:extLst>
      <p:ext uri="{BB962C8B-B14F-4D97-AF65-F5344CB8AC3E}">
        <p14:creationId xmlns:p14="http://schemas.microsoft.com/office/powerpoint/2010/main" val="10006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3" name="Content Placeholder 3"/>
          <p:cNvSpPr>
            <a:spLocks noGrp="1"/>
          </p:cNvSpPr>
          <p:nvPr>
            <p:ph sz="half" idx="2" hasCustomPrompt="1"/>
          </p:nvPr>
        </p:nvSpPr>
        <p:spPr>
          <a:xfrm>
            <a:off x="1129747" y="3884847"/>
            <a:ext cx="9932506"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192657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solidFill>
                  <a:schemeClr val="accent2"/>
                </a:solidFill>
                <a:latin typeface="+mn-lt"/>
              </a:defRPr>
            </a:lvl1pPr>
          </a:lstStyle>
          <a:p>
            <a:r>
              <a:rPr lang="fr-FR" sz="2800"/>
              <a:t>Modifiez le style du titre</a:t>
            </a:r>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Autofit/>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dirty="0"/>
          </a:p>
        </p:txBody>
      </p:sp>
    </p:spTree>
    <p:extLst>
      <p:ext uri="{BB962C8B-B14F-4D97-AF65-F5344CB8AC3E}">
        <p14:creationId xmlns:p14="http://schemas.microsoft.com/office/powerpoint/2010/main" val="36280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7" name="Rectangle 36"/>
          <p:cNvSpPr/>
          <p:nvPr userDrawn="1"/>
        </p:nvSpPr>
        <p:spPr>
          <a:xfrm>
            <a:off x="1" y="0"/>
            <a:ext cx="541682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096000" y="898783"/>
            <a:ext cx="5057643" cy="497166"/>
          </a:xfrm>
          <a:prstGeom prst="rect">
            <a:avLst/>
          </a:prstGeom>
        </p:spPr>
        <p:txBody>
          <a:bodyPr/>
          <a:lstStyle>
            <a:lvl1pPr>
              <a:defRPr sz="2800" baseline="0">
                <a:solidFill>
                  <a:schemeClr val="accent2"/>
                </a:solidFill>
                <a:latin typeface="+mn-lt"/>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1038357" y="2552729"/>
            <a:ext cx="385689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1038357" y="3802947"/>
            <a:ext cx="385689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1038357" y="5053165"/>
            <a:ext cx="385689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6096000" y="2552729"/>
            <a:ext cx="5057643"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6096000" y="3802947"/>
            <a:ext cx="5057643"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6096000" y="5053165"/>
            <a:ext cx="5057643"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038357" y="901639"/>
            <a:ext cx="3895670" cy="507736"/>
          </a:xfrm>
          <a:prstGeom prst="rect">
            <a:avLst/>
          </a:prstGeom>
        </p:spPr>
        <p:txBody>
          <a:bodyPr/>
          <a:lstStyle>
            <a:lvl1pPr marL="0" indent="0" algn="l">
              <a:buNone/>
              <a:defRPr sz="2800" b="1" baseline="0">
                <a:solidFill>
                  <a:schemeClr val="accent2"/>
                </a:solidFill>
                <a:latin typeface="+mn-lt"/>
              </a:defRPr>
            </a:lvl1pPr>
          </a:lstStyle>
          <a:p>
            <a:pPr lvl="0"/>
            <a:r>
              <a:rPr lang="en-US" dirty="0"/>
              <a:t>Title 1</a:t>
            </a:r>
            <a:endParaRPr lang="en-CA" dirty="0"/>
          </a:p>
        </p:txBody>
      </p:sp>
      <p:sp>
        <p:nvSpPr>
          <p:cNvPr id="53" name="Text Placeholder 12"/>
          <p:cNvSpPr>
            <a:spLocks noGrp="1"/>
          </p:cNvSpPr>
          <p:nvPr>
            <p:ph type="body" sz="quarter" idx="23"/>
          </p:nvPr>
        </p:nvSpPr>
        <p:spPr>
          <a:xfrm>
            <a:off x="1038357" y="1600057"/>
            <a:ext cx="3895670" cy="283041"/>
          </a:xfrm>
          <a:prstGeom prst="rect">
            <a:avLst/>
          </a:prstGeom>
        </p:spPr>
        <p:txBody>
          <a:bodyPr/>
          <a:lstStyle>
            <a:lvl1pPr marL="0" indent="0" algn="l">
              <a:buNone/>
              <a:defRPr sz="2000" b="1" baseline="0">
                <a:solidFill>
                  <a:schemeClr val="bg1"/>
                </a:solidFill>
                <a:latin typeface="+mn-lt"/>
              </a:defRPr>
            </a:lvl1pPr>
          </a:lstStyle>
          <a:p>
            <a:pPr lvl="0"/>
            <a:r>
              <a:rPr lang="fr-FR"/>
              <a:t>Cliquez pour modifier les styles du texte du masque</a:t>
            </a:r>
          </a:p>
        </p:txBody>
      </p:sp>
      <p:sp>
        <p:nvSpPr>
          <p:cNvPr id="54" name="Text Placeholder 12"/>
          <p:cNvSpPr>
            <a:spLocks noGrp="1"/>
          </p:cNvSpPr>
          <p:nvPr>
            <p:ph type="body" sz="quarter" idx="24"/>
          </p:nvPr>
        </p:nvSpPr>
        <p:spPr>
          <a:xfrm>
            <a:off x="6096000" y="1549777"/>
            <a:ext cx="5049570" cy="283041"/>
          </a:xfrm>
          <a:prstGeom prst="rect">
            <a:avLst/>
          </a:prstGeom>
        </p:spPr>
        <p:txBody>
          <a:bodyPr/>
          <a:lstStyle>
            <a:lvl1pPr marL="0" indent="0" algn="l">
              <a:buNone/>
              <a:defRPr sz="2000" b="1" baseline="0">
                <a:solidFill>
                  <a:schemeClr val="accent1"/>
                </a:solidFill>
                <a:latin typeface="+mn-lt"/>
              </a:defRPr>
            </a:lvl1pPr>
          </a:lstStyle>
          <a:p>
            <a:pPr lvl="0"/>
            <a:r>
              <a:rPr lang="fr-FR"/>
              <a:t>Cliquez pour modifier les styles du texte du masque</a:t>
            </a:r>
          </a:p>
        </p:txBody>
      </p:sp>
    </p:spTree>
    <p:extLst>
      <p:ext uri="{BB962C8B-B14F-4D97-AF65-F5344CB8AC3E}">
        <p14:creationId xmlns:p14="http://schemas.microsoft.com/office/powerpoint/2010/main" val="428770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‹N°›</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rot="16200000">
            <a:off x="110893" y="5321266"/>
            <a:ext cx="1015442" cy="506898"/>
          </a:xfrm>
          <a:prstGeom prst="rect">
            <a:avLst/>
          </a:prstGeom>
        </p:spPr>
      </p:pic>
    </p:spTree>
    <p:extLst>
      <p:ext uri="{BB962C8B-B14F-4D97-AF65-F5344CB8AC3E}">
        <p14:creationId xmlns:p14="http://schemas.microsoft.com/office/powerpoint/2010/main" val="2163668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 id="2147483679" r:id="rId18"/>
    <p:sldLayoutId id="2147483680" r:id="rId19"/>
    <p:sldLayoutId id="2147483681" r:id="rId20"/>
    <p:sldLayoutId id="2147483682" r:id="rId2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FB0CC77-841D-8C1E-4F49-4BBECF00E2C2}"/>
              </a:ext>
            </a:extLst>
          </p:cNvPr>
          <p:cNvSpPr>
            <a:spLocks noGrp="1"/>
          </p:cNvSpPr>
          <p:nvPr>
            <p:ph type="body" sz="quarter" idx="10"/>
          </p:nvPr>
        </p:nvSpPr>
        <p:spPr>
          <a:xfrm>
            <a:off x="4404732" y="3319670"/>
            <a:ext cx="6694161" cy="2482416"/>
          </a:xfrm>
          <a:ln>
            <a:noFill/>
          </a:ln>
        </p:spPr>
        <p:txBody>
          <a:bodyPr/>
          <a:lstStyle/>
          <a:p>
            <a:pPr algn="just"/>
            <a:r>
              <a:rPr lang="en-US" dirty="0"/>
              <a:t>Workshop on the Implementation of the New SADIS API Data Sets</a:t>
            </a:r>
          </a:p>
          <a:p>
            <a:pPr algn="ctr"/>
            <a:endParaRPr lang="en-US" sz="2000" i="1" dirty="0">
              <a:solidFill>
                <a:srgbClr val="FFFF00"/>
              </a:solidFill>
            </a:endParaRPr>
          </a:p>
          <a:p>
            <a:pPr algn="ctr"/>
            <a:r>
              <a:rPr lang="en-US" sz="2400" i="1" dirty="0">
                <a:solidFill>
                  <a:srgbClr val="FFFF00"/>
                </a:solidFill>
              </a:rPr>
              <a:t>(Dakar, Senegal, 19 – 21 May 2025)</a:t>
            </a:r>
          </a:p>
          <a:p>
            <a:pPr algn="just"/>
            <a:r>
              <a:rPr lang="en-US" dirty="0"/>
              <a:t> </a:t>
            </a:r>
            <a:endParaRPr lang="en-US" sz="2000" i="1" dirty="0">
              <a:solidFill>
                <a:srgbClr val="FFFF00"/>
              </a:solidFill>
            </a:endParaRPr>
          </a:p>
        </p:txBody>
      </p:sp>
    </p:spTree>
    <p:extLst>
      <p:ext uri="{BB962C8B-B14F-4D97-AF65-F5344CB8AC3E}">
        <p14:creationId xmlns:p14="http://schemas.microsoft.com/office/powerpoint/2010/main" val="34677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64D02-A6C6-325C-7580-72A96838314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1E741BF-880F-CBFC-503F-07EEB9B3BB08}"/>
              </a:ext>
            </a:extLst>
          </p:cNvPr>
          <p:cNvSpPr>
            <a:spLocks noGrp="1"/>
          </p:cNvSpPr>
          <p:nvPr>
            <p:ph sz="half" idx="2"/>
          </p:nvPr>
        </p:nvSpPr>
        <p:spPr>
          <a:xfrm>
            <a:off x="1182029" y="1942425"/>
            <a:ext cx="9991493" cy="4022204"/>
          </a:xfrm>
        </p:spPr>
        <p:txBody>
          <a:bodyPr>
            <a:normAutofit lnSpcReduction="10000"/>
          </a:bodyPr>
          <a:lstStyle/>
          <a:p>
            <a:pPr marL="342900" lvl="0" indent="-342900">
              <a:lnSpc>
                <a:spcPct val="120000"/>
              </a:lnSpc>
              <a:spcAft>
                <a:spcPts val="600"/>
              </a:spcAft>
              <a:buSzPct val="100000"/>
              <a:buFont typeface="Wingdings" panose="05000000000000000000" pitchFamily="2" charset="2"/>
              <a:buChar char="§"/>
              <a:tabLst>
                <a:tab pos="457200" algn="l"/>
              </a:tabLst>
            </a:pPr>
            <a:r>
              <a:rPr lang="fr-SN" sz="1800" kern="0" dirty="0">
                <a:effectLst/>
                <a:ea typeface="Times New Roman" panose="02020603050405020304" pitchFamily="18" charset="0"/>
                <a:cs typeface="Times New Roman" panose="02020603050405020304" pitchFamily="18" charset="0"/>
              </a:rPr>
              <a:t>Restructurer l’</a:t>
            </a:r>
            <a:r>
              <a:rPr lang="fr-SN" sz="1800" b="1" kern="0" dirty="0">
                <a:effectLst/>
                <a:ea typeface="Times New Roman" panose="02020603050405020304" pitchFamily="18" charset="0"/>
                <a:cs typeface="Times New Roman" panose="02020603050405020304" pitchFamily="18" charset="0"/>
              </a:rPr>
              <a:t>Annexe 3</a:t>
            </a:r>
            <a:r>
              <a:rPr lang="fr-SN" sz="1800" kern="0" dirty="0">
                <a:effectLst/>
                <a:ea typeface="Times New Roman" panose="02020603050405020304" pitchFamily="18" charset="0"/>
                <a:cs typeface="Times New Roman" panose="02020603050405020304" pitchFamily="18" charset="0"/>
              </a:rPr>
              <a:t> (Assistance météorologique à la navigation aérienne internationale)</a:t>
            </a:r>
            <a:endParaRPr lang="fr-SN" sz="1800" kern="100" dirty="0">
              <a:effectLst/>
              <a:ea typeface="Aptos" panose="020B0004020202020204" pitchFamily="34" charset="0"/>
              <a:cs typeface="Times New Roman" panose="02020603050405020304" pitchFamily="18" charset="0"/>
            </a:endParaRPr>
          </a:p>
          <a:p>
            <a:pPr marL="342900" lvl="0" indent="-342900">
              <a:lnSpc>
                <a:spcPct val="120000"/>
              </a:lnSpc>
              <a:spcAft>
                <a:spcPts val="600"/>
              </a:spcAft>
              <a:buSzPct val="100000"/>
              <a:buFont typeface="Wingdings" panose="05000000000000000000" pitchFamily="2" charset="2"/>
              <a:buChar char="§"/>
              <a:tabLst>
                <a:tab pos="457200" algn="l"/>
              </a:tabLst>
            </a:pPr>
            <a:r>
              <a:rPr lang="fr-SN" sz="1800" kern="0" dirty="0">
                <a:effectLst/>
                <a:ea typeface="Times New Roman" panose="02020603050405020304" pitchFamily="18" charset="0"/>
                <a:cs typeface="Times New Roman" panose="02020603050405020304" pitchFamily="18" charset="0"/>
              </a:rPr>
              <a:t>Renforcer les services d’</a:t>
            </a:r>
            <a:r>
              <a:rPr lang="fr-SN" sz="1800" b="1" kern="0" dirty="0">
                <a:effectLst/>
                <a:ea typeface="Times New Roman" panose="02020603050405020304" pitchFamily="18" charset="0"/>
                <a:cs typeface="Times New Roman" panose="02020603050405020304" pitchFamily="18" charset="0"/>
              </a:rPr>
              <a:t>information sur la météo de l’espace</a:t>
            </a:r>
            <a:endParaRPr lang="fr-SN" sz="1800" kern="100" dirty="0">
              <a:effectLst/>
              <a:ea typeface="Aptos" panose="020B0004020202020204" pitchFamily="34" charset="0"/>
              <a:cs typeface="Times New Roman" panose="02020603050405020304" pitchFamily="18" charset="0"/>
            </a:endParaRPr>
          </a:p>
          <a:p>
            <a:pPr marL="342900" lvl="0" indent="-342900">
              <a:lnSpc>
                <a:spcPct val="120000"/>
              </a:lnSpc>
              <a:spcAft>
                <a:spcPts val="600"/>
              </a:spcAft>
              <a:buSzPct val="100000"/>
              <a:buFont typeface="Wingdings" panose="05000000000000000000" pitchFamily="2" charset="2"/>
              <a:buChar char="§"/>
              <a:tabLst>
                <a:tab pos="457200" algn="l"/>
              </a:tabLst>
            </a:pPr>
            <a:r>
              <a:rPr lang="fr-SN" sz="1800" kern="0" dirty="0">
                <a:effectLst/>
                <a:ea typeface="Times New Roman" panose="02020603050405020304" pitchFamily="18" charset="0"/>
                <a:cs typeface="Times New Roman" panose="02020603050405020304" pitchFamily="18" charset="0"/>
              </a:rPr>
              <a:t>Intégrer des </a:t>
            </a:r>
            <a:r>
              <a:rPr lang="fr-SN" sz="1800" b="1" kern="0" dirty="0">
                <a:effectLst/>
                <a:ea typeface="Times New Roman" panose="02020603050405020304" pitchFamily="18" charset="0"/>
                <a:cs typeface="Times New Roman" panose="02020603050405020304" pitchFamily="18" charset="0"/>
              </a:rPr>
              <a:t>informations quantitatives sur les cendres volcaniques</a:t>
            </a:r>
            <a:endParaRPr lang="fr-SN" sz="1800" kern="100" dirty="0">
              <a:effectLst/>
              <a:ea typeface="Aptos" panose="020B0004020202020204" pitchFamily="34" charset="0"/>
              <a:cs typeface="Times New Roman" panose="02020603050405020304" pitchFamily="18" charset="0"/>
            </a:endParaRPr>
          </a:p>
          <a:p>
            <a:pPr marL="342900" lvl="0" indent="-342900">
              <a:lnSpc>
                <a:spcPct val="120000"/>
              </a:lnSpc>
              <a:spcAft>
                <a:spcPts val="600"/>
              </a:spcAft>
              <a:buSzPct val="100000"/>
              <a:buFont typeface="Wingdings" panose="05000000000000000000" pitchFamily="2" charset="2"/>
              <a:buChar char="§"/>
              <a:tabLst>
                <a:tab pos="457200" algn="l"/>
              </a:tabLst>
            </a:pPr>
            <a:r>
              <a:rPr lang="fr-SN" sz="1800" kern="0" dirty="0">
                <a:effectLst/>
                <a:ea typeface="Times New Roman" panose="02020603050405020304" pitchFamily="18" charset="0"/>
                <a:cs typeface="Times New Roman" panose="02020603050405020304" pitchFamily="18" charset="0"/>
              </a:rPr>
              <a:t>Optimiser le </a:t>
            </a:r>
            <a:r>
              <a:rPr lang="fr-SN" sz="1800" b="1" kern="0" dirty="0">
                <a:effectLst/>
                <a:ea typeface="Times New Roman" panose="02020603050405020304" pitchFamily="18" charset="0"/>
                <a:cs typeface="Times New Roman" panose="02020603050405020304" pitchFamily="18" charset="0"/>
              </a:rPr>
              <a:t>système international de veille volcanique (IAVW)</a:t>
            </a:r>
            <a:endParaRPr lang="fr-SN" sz="1800" kern="100" dirty="0">
              <a:effectLst/>
              <a:ea typeface="Aptos" panose="020B0004020202020204" pitchFamily="34" charset="0"/>
              <a:cs typeface="Times New Roman" panose="02020603050405020304" pitchFamily="18" charset="0"/>
            </a:endParaRPr>
          </a:p>
          <a:p>
            <a:pPr marL="342900" lvl="0" indent="-342900">
              <a:lnSpc>
                <a:spcPct val="120000"/>
              </a:lnSpc>
              <a:spcAft>
                <a:spcPts val="600"/>
              </a:spcAft>
              <a:buSzPct val="100000"/>
              <a:buFont typeface="Wingdings" panose="05000000000000000000" pitchFamily="2" charset="2"/>
              <a:buChar char="§"/>
              <a:tabLst>
                <a:tab pos="457200" algn="l"/>
              </a:tabLst>
            </a:pPr>
            <a:r>
              <a:rPr lang="fr-SN" sz="1800" kern="0" dirty="0">
                <a:effectLst/>
                <a:ea typeface="Times New Roman" panose="02020603050405020304" pitchFamily="18" charset="0"/>
                <a:cs typeface="Times New Roman" panose="02020603050405020304" pitchFamily="18" charset="0"/>
              </a:rPr>
              <a:t>Poursuivre le développement de l’</a:t>
            </a:r>
            <a:r>
              <a:rPr lang="fr-SN" sz="1800" b="1" kern="0" dirty="0">
                <a:effectLst/>
                <a:ea typeface="Times New Roman" panose="02020603050405020304" pitchFamily="18" charset="0"/>
                <a:cs typeface="Times New Roman" panose="02020603050405020304" pitchFamily="18" charset="0"/>
              </a:rPr>
              <a:t>IWXXM</a:t>
            </a:r>
            <a:r>
              <a:rPr lang="fr-SN" sz="1800" kern="0" dirty="0">
                <a:effectLst/>
                <a:ea typeface="Times New Roman" panose="02020603050405020304" pitchFamily="18" charset="0"/>
                <a:cs typeface="Times New Roman" panose="02020603050405020304" pitchFamily="18" charset="0"/>
              </a:rPr>
              <a:t> (modèle d’échange XML)</a:t>
            </a:r>
            <a:endParaRPr lang="fr-SN" sz="1800" kern="100" dirty="0">
              <a:effectLst/>
              <a:ea typeface="Aptos" panose="020B0004020202020204" pitchFamily="34" charset="0"/>
              <a:cs typeface="Times New Roman" panose="02020603050405020304" pitchFamily="18" charset="0"/>
            </a:endParaRPr>
          </a:p>
          <a:p>
            <a:pPr marL="342900" lvl="0" indent="-342900">
              <a:lnSpc>
                <a:spcPct val="120000"/>
              </a:lnSpc>
              <a:spcAft>
                <a:spcPts val="600"/>
              </a:spcAft>
              <a:buSzPct val="100000"/>
              <a:buFont typeface="Wingdings" panose="05000000000000000000" pitchFamily="2" charset="2"/>
              <a:buChar char="§"/>
              <a:tabLst>
                <a:tab pos="457200" algn="l"/>
              </a:tabLst>
            </a:pPr>
            <a:r>
              <a:rPr lang="fr-SN" sz="1800" kern="0" dirty="0">
                <a:effectLst/>
                <a:ea typeface="Times New Roman" panose="02020603050405020304" pitchFamily="18" charset="0"/>
                <a:cs typeface="Times New Roman" panose="02020603050405020304" pitchFamily="18" charset="0"/>
              </a:rPr>
              <a:t>Renforcer le </a:t>
            </a:r>
            <a:r>
              <a:rPr lang="fr-SN" sz="1800" b="1" kern="0" dirty="0">
                <a:effectLst/>
                <a:ea typeface="Times New Roman" panose="02020603050405020304" pitchFamily="18" charset="0"/>
                <a:cs typeface="Times New Roman" panose="02020603050405020304" pitchFamily="18" charset="0"/>
              </a:rPr>
              <a:t>SMPZ / WAFS</a:t>
            </a:r>
            <a:r>
              <a:rPr lang="fr-SN" sz="1800" kern="0" dirty="0">
                <a:effectLst/>
                <a:ea typeface="Times New Roman" panose="02020603050405020304" pitchFamily="18" charset="0"/>
                <a:cs typeface="Times New Roman" panose="02020603050405020304" pitchFamily="18" charset="0"/>
              </a:rPr>
              <a:t> (prévisions mondiales de zone)</a:t>
            </a:r>
            <a:endParaRPr lang="fr-SN" sz="1800" kern="100" dirty="0">
              <a:effectLst/>
              <a:ea typeface="Aptos" panose="020B0004020202020204" pitchFamily="34" charset="0"/>
              <a:cs typeface="Times New Roman" panose="02020603050405020304" pitchFamily="18" charset="0"/>
            </a:endParaRPr>
          </a:p>
          <a:p>
            <a:pPr marL="342900" lvl="0" indent="-342900">
              <a:lnSpc>
                <a:spcPct val="120000"/>
              </a:lnSpc>
              <a:spcAft>
                <a:spcPts val="600"/>
              </a:spcAft>
              <a:buSzPct val="100000"/>
              <a:buFont typeface="Wingdings" panose="05000000000000000000" pitchFamily="2" charset="2"/>
              <a:buChar char="§"/>
              <a:tabLst>
                <a:tab pos="457200" algn="l"/>
              </a:tabLst>
            </a:pPr>
            <a:r>
              <a:rPr lang="fr-SN" sz="1800" kern="0" dirty="0">
                <a:effectLst/>
                <a:ea typeface="Times New Roman" panose="02020603050405020304" pitchFamily="18" charset="0"/>
                <a:cs typeface="Times New Roman" panose="02020603050405020304" pitchFamily="18" charset="0"/>
              </a:rPr>
              <a:t>Clarifier la définition de l’</a:t>
            </a:r>
            <a:r>
              <a:rPr lang="fr-SN" sz="1800" b="1" kern="0" dirty="0">
                <a:effectLst/>
                <a:ea typeface="Times New Roman" panose="02020603050405020304" pitchFamily="18" charset="0"/>
                <a:cs typeface="Times New Roman" panose="02020603050405020304" pitchFamily="18" charset="0"/>
              </a:rPr>
              <a:t>administration météorologique</a:t>
            </a:r>
            <a:endParaRPr lang="fr-SN" sz="1800" kern="100" dirty="0">
              <a:effectLst/>
              <a:ea typeface="Aptos" panose="020B0004020202020204" pitchFamily="34" charset="0"/>
              <a:cs typeface="Times New Roman" panose="02020603050405020304" pitchFamily="18" charset="0"/>
            </a:endParaRPr>
          </a:p>
          <a:p>
            <a:pPr marL="342900" lvl="0" indent="-342900">
              <a:lnSpc>
                <a:spcPct val="120000"/>
              </a:lnSpc>
              <a:spcAft>
                <a:spcPts val="600"/>
              </a:spcAft>
              <a:buSzPct val="100000"/>
              <a:buFont typeface="Wingdings" panose="05000000000000000000" pitchFamily="2" charset="2"/>
              <a:buChar char="§"/>
              <a:tabLst>
                <a:tab pos="457200" algn="l"/>
              </a:tabLst>
            </a:pPr>
            <a:r>
              <a:rPr lang="fr-SN" sz="1800" kern="0" dirty="0">
                <a:effectLst/>
                <a:ea typeface="Times New Roman" panose="02020603050405020304" pitchFamily="18" charset="0"/>
                <a:cs typeface="Times New Roman" panose="02020603050405020304" pitchFamily="18" charset="0"/>
              </a:rPr>
              <a:t>Introduire une définition du </a:t>
            </a:r>
            <a:r>
              <a:rPr lang="fr-SN" sz="1800" b="1" kern="0" dirty="0">
                <a:effectLst/>
                <a:ea typeface="Times New Roman" panose="02020603050405020304" pitchFamily="18" charset="0"/>
                <a:cs typeface="Times New Roman" panose="02020603050405020304" pitchFamily="18" charset="0"/>
              </a:rPr>
              <a:t>fournisseur d’assistance météorologique</a:t>
            </a:r>
            <a:endParaRPr lang="fr-SN" sz="1800" kern="100" dirty="0">
              <a:effectLst/>
              <a:ea typeface="Aptos" panose="020B0004020202020204" pitchFamily="34" charset="0"/>
              <a:cs typeface="Times New Roman" panose="02020603050405020304" pitchFamily="18" charset="0"/>
            </a:endParaRPr>
          </a:p>
        </p:txBody>
      </p:sp>
      <p:sp>
        <p:nvSpPr>
          <p:cNvPr id="4" name="Titre 3">
            <a:extLst>
              <a:ext uri="{FF2B5EF4-FFF2-40B4-BE49-F238E27FC236}">
                <a16:creationId xmlns:a16="http://schemas.microsoft.com/office/drawing/2014/main" id="{0E708C91-271F-9CFD-F8A1-69247B47AB5F}"/>
              </a:ext>
            </a:extLst>
          </p:cNvPr>
          <p:cNvSpPr>
            <a:spLocks noGrp="1"/>
          </p:cNvSpPr>
          <p:nvPr>
            <p:ph type="title"/>
          </p:nvPr>
        </p:nvSpPr>
        <p:spPr>
          <a:xfrm>
            <a:off x="1015952" y="893371"/>
            <a:ext cx="10157570" cy="501117"/>
          </a:xfrm>
        </p:spPr>
        <p:txBody>
          <a:bodyPr>
            <a:noAutofit/>
          </a:bodyPr>
          <a:lstStyle/>
          <a:p>
            <a:r>
              <a:rPr lang="fr-FR" dirty="0"/>
              <a:t>Première édition des PANS-MET (Doc 10157)</a:t>
            </a:r>
            <a:endParaRPr lang="fr-SN" dirty="0"/>
          </a:p>
        </p:txBody>
      </p:sp>
      <p:sp>
        <p:nvSpPr>
          <p:cNvPr id="3" name="Sous-titre 2">
            <a:extLst>
              <a:ext uri="{FF2B5EF4-FFF2-40B4-BE49-F238E27FC236}">
                <a16:creationId xmlns:a16="http://schemas.microsoft.com/office/drawing/2014/main" id="{EEB89CC4-D6F9-21E1-FC23-DFE7734770B9}"/>
              </a:ext>
            </a:extLst>
          </p:cNvPr>
          <p:cNvSpPr>
            <a:spLocks noGrp="1"/>
          </p:cNvSpPr>
          <p:nvPr>
            <p:ph type="subTitle" idx="1"/>
          </p:nvPr>
        </p:nvSpPr>
        <p:spPr>
          <a:xfrm>
            <a:off x="1015952" y="1394489"/>
            <a:ext cx="5482239" cy="353150"/>
          </a:xfrm>
        </p:spPr>
        <p:txBody>
          <a:bodyPr>
            <a:noAutofit/>
          </a:bodyPr>
          <a:lstStyle/>
          <a:p>
            <a:r>
              <a:rPr lang="fr-FR" sz="2400" dirty="0"/>
              <a:t>Objectifs clés de la Première Edition</a:t>
            </a:r>
            <a:endParaRPr lang="fr-SN" sz="2400" dirty="0"/>
          </a:p>
        </p:txBody>
      </p:sp>
    </p:spTree>
    <p:extLst>
      <p:ext uri="{BB962C8B-B14F-4D97-AF65-F5344CB8AC3E}">
        <p14:creationId xmlns:p14="http://schemas.microsoft.com/office/powerpoint/2010/main" val="331224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43C61-6162-D827-C495-6EB059B12EC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71BDB26-F413-2304-5E7B-FE50D7A8FBEF}"/>
              </a:ext>
            </a:extLst>
          </p:cNvPr>
          <p:cNvSpPr>
            <a:spLocks noGrp="1"/>
          </p:cNvSpPr>
          <p:nvPr>
            <p:ph sz="half" idx="2"/>
          </p:nvPr>
        </p:nvSpPr>
        <p:spPr>
          <a:xfrm>
            <a:off x="1182029" y="1942425"/>
            <a:ext cx="9991493" cy="4022204"/>
          </a:xfrm>
        </p:spPr>
        <p:txBody>
          <a:bodyPr>
            <a:normAutofit/>
          </a:bodyPr>
          <a:lstStyle/>
          <a:p>
            <a:pPr marL="342900" lvl="0" indent="-342900">
              <a:lnSpc>
                <a:spcPct val="114000"/>
              </a:lnSpc>
              <a:spcBef>
                <a:spcPts val="1200"/>
              </a:spcBef>
              <a:spcAft>
                <a:spcPts val="1200"/>
              </a:spcAft>
              <a:buFont typeface="TimesNewRomanPS-BoldItalicMT"/>
              <a:buChar char="-"/>
            </a:pPr>
            <a:r>
              <a:rPr lang="fr-SN" sz="1800" kern="0" dirty="0">
                <a:solidFill>
                  <a:srgbClr val="0070C0"/>
                </a:solidFill>
                <a:effectLst/>
                <a:ea typeface="Times New Roman" panose="02020603050405020304" pitchFamily="18" charset="0"/>
                <a:cs typeface="Times New Roman" panose="02020603050405020304" pitchFamily="18" charset="0"/>
              </a:rPr>
              <a:t>Les États sont </a:t>
            </a:r>
            <a:r>
              <a:rPr lang="fr-SN" sz="1800" b="1" kern="0" dirty="0">
                <a:solidFill>
                  <a:srgbClr val="0070C0"/>
                </a:solidFill>
                <a:effectLst/>
                <a:ea typeface="Times New Roman" panose="02020603050405020304" pitchFamily="18" charset="0"/>
                <a:cs typeface="Times New Roman" panose="02020603050405020304" pitchFamily="18" charset="0"/>
              </a:rPr>
              <a:t>invités à appliquer les PANS-MET</a:t>
            </a:r>
            <a:r>
              <a:rPr lang="fr-SN" sz="1800" kern="0" dirty="0">
                <a:solidFill>
                  <a:srgbClr val="0070C0"/>
                </a:solidFill>
                <a:effectLst/>
                <a:ea typeface="Times New Roman" panose="02020603050405020304" pitchFamily="18" charset="0"/>
                <a:cs typeface="Times New Roman" panose="02020603050405020304" pitchFamily="18" charset="0"/>
              </a:rPr>
              <a:t>.</a:t>
            </a:r>
            <a:endParaRPr lang="fr-SN" sz="1800" kern="100" dirty="0">
              <a:solidFill>
                <a:srgbClr val="0070C0"/>
              </a:solidFill>
              <a:effectLst/>
              <a:ea typeface="Times New Roman" panose="02020603050405020304" pitchFamily="18" charset="0"/>
              <a:cs typeface="Times New Roman" panose="02020603050405020304" pitchFamily="18" charset="0"/>
            </a:endParaRPr>
          </a:p>
          <a:p>
            <a:pPr marL="342900" lvl="0" indent="-342900">
              <a:lnSpc>
                <a:spcPct val="114000"/>
              </a:lnSpc>
              <a:spcBef>
                <a:spcPts val="1200"/>
              </a:spcBef>
              <a:spcAft>
                <a:spcPts val="1200"/>
              </a:spcAft>
              <a:buFont typeface="TimesNewRomanPS-BoldItalicMT"/>
              <a:buChar char="-"/>
            </a:pPr>
            <a:r>
              <a:rPr lang="fr-SN" sz="1800" kern="0" dirty="0">
                <a:solidFill>
                  <a:srgbClr val="0070C0"/>
                </a:solidFill>
                <a:effectLst/>
                <a:ea typeface="Times New Roman" panose="02020603050405020304" pitchFamily="18" charset="0"/>
                <a:cs typeface="Times New Roman" panose="02020603050405020304" pitchFamily="18" charset="0"/>
              </a:rPr>
              <a:t>À la suite de la décision prise par le Conseil le 1er octobre 1973, les différences </a:t>
            </a:r>
            <a:r>
              <a:rPr lang="fr-SN" sz="1800" b="1" kern="0" dirty="0">
                <a:solidFill>
                  <a:srgbClr val="0070C0"/>
                </a:solidFill>
                <a:effectLst/>
                <a:ea typeface="Times New Roman" panose="02020603050405020304" pitchFamily="18" charset="0"/>
                <a:cs typeface="Times New Roman" panose="02020603050405020304" pitchFamily="18" charset="0"/>
              </a:rPr>
              <a:t>ne doivent plus être publiées sous forme de supplément</a:t>
            </a:r>
            <a:r>
              <a:rPr lang="fr-SN" sz="1800" kern="0" dirty="0">
                <a:solidFill>
                  <a:srgbClr val="0070C0"/>
                </a:solidFill>
                <a:effectLst/>
                <a:ea typeface="Times New Roman" panose="02020603050405020304" pitchFamily="18" charset="0"/>
                <a:cs typeface="Times New Roman" panose="02020603050405020304" pitchFamily="18" charset="0"/>
              </a:rPr>
              <a:t> aux PANS.</a:t>
            </a:r>
            <a:endParaRPr lang="fr-SN" sz="1800" kern="100" dirty="0">
              <a:solidFill>
                <a:srgbClr val="0070C0"/>
              </a:solidFill>
              <a:effectLst/>
              <a:ea typeface="Times New Roman" panose="02020603050405020304" pitchFamily="18" charset="0"/>
              <a:cs typeface="Times New Roman" panose="02020603050405020304" pitchFamily="18" charset="0"/>
            </a:endParaRPr>
          </a:p>
          <a:p>
            <a:pPr marL="342900" lvl="0" indent="-342900">
              <a:lnSpc>
                <a:spcPct val="114000"/>
              </a:lnSpc>
              <a:spcBef>
                <a:spcPts val="1200"/>
              </a:spcBef>
              <a:spcAft>
                <a:spcPts val="1200"/>
              </a:spcAft>
              <a:buFont typeface="TimesNewRomanPS-BoldItalicMT"/>
              <a:buChar char="-"/>
            </a:pPr>
            <a:r>
              <a:rPr lang="fr-SN" sz="1800" kern="0" dirty="0">
                <a:solidFill>
                  <a:srgbClr val="0070C0"/>
                </a:solidFill>
                <a:cs typeface="Times New Roman" panose="02020603050405020304" pitchFamily="18" charset="0"/>
              </a:rPr>
              <a:t>Les Etats d’inclure dans leur publication d’information aéronautique </a:t>
            </a:r>
            <a:r>
              <a:rPr lang="fr-SN" sz="1800" kern="0" dirty="0">
                <a:solidFill>
                  <a:srgbClr val="0070C0"/>
                </a:solidFill>
                <a:effectLst/>
                <a:ea typeface="Times New Roman" panose="02020603050405020304" pitchFamily="18" charset="0"/>
                <a:cs typeface="Times New Roman" panose="02020603050405020304" pitchFamily="18" charset="0"/>
              </a:rPr>
              <a:t>(</a:t>
            </a:r>
            <a:r>
              <a:rPr lang="fr-SN" sz="1800" b="1" kern="0" dirty="0">
                <a:solidFill>
                  <a:srgbClr val="0070C0"/>
                </a:solidFill>
                <a:effectLst/>
                <a:ea typeface="Times New Roman" panose="02020603050405020304" pitchFamily="18" charset="0"/>
                <a:cs typeface="Times New Roman" panose="02020603050405020304" pitchFamily="18" charset="0"/>
              </a:rPr>
              <a:t>AIP</a:t>
            </a:r>
            <a:r>
              <a:rPr lang="fr-SN" sz="1800" kern="0" dirty="0">
                <a:solidFill>
                  <a:srgbClr val="0070C0"/>
                </a:solidFill>
                <a:effectLst/>
                <a:ea typeface="Times New Roman" panose="02020603050405020304" pitchFamily="18" charset="0"/>
                <a:cs typeface="Times New Roman" panose="02020603050405020304" pitchFamily="18" charset="0"/>
              </a:rPr>
              <a:t>) des listes à jour des </a:t>
            </a:r>
            <a:r>
              <a:rPr lang="fr-SN" sz="1800" b="1" kern="0" dirty="0">
                <a:solidFill>
                  <a:srgbClr val="0070C0"/>
                </a:solidFill>
                <a:effectLst/>
                <a:ea typeface="Times New Roman" panose="02020603050405020304" pitchFamily="18" charset="0"/>
                <a:cs typeface="Times New Roman" panose="02020603050405020304" pitchFamily="18" charset="0"/>
              </a:rPr>
              <a:t>différences importantes par rapport aux PANS</a:t>
            </a:r>
            <a:r>
              <a:rPr lang="fr-SN" sz="1800" kern="0" dirty="0">
                <a:solidFill>
                  <a:srgbClr val="0070C0"/>
                </a:solidFill>
                <a:effectLst/>
                <a:ea typeface="Times New Roman" panose="02020603050405020304" pitchFamily="18" charset="0"/>
                <a:cs typeface="Times New Roman" panose="02020603050405020304" pitchFamily="18" charset="0"/>
              </a:rPr>
              <a:t>.</a:t>
            </a:r>
            <a:endParaRPr lang="fr-SN" sz="1800" kern="100" dirty="0">
              <a:solidFill>
                <a:srgbClr val="0070C0"/>
              </a:solidFill>
              <a:effectLst/>
              <a:ea typeface="Times New Roman" panose="02020603050405020304" pitchFamily="18" charset="0"/>
              <a:cs typeface="Times New Roman" panose="02020603050405020304" pitchFamily="18" charset="0"/>
            </a:endParaRPr>
          </a:p>
          <a:p>
            <a:pPr>
              <a:lnSpc>
                <a:spcPct val="114000"/>
              </a:lnSpc>
              <a:spcBef>
                <a:spcPts val="1200"/>
              </a:spcBef>
              <a:spcAft>
                <a:spcPts val="1200"/>
              </a:spcAft>
            </a:pPr>
            <a:r>
              <a:rPr lang="fr-SN" sz="1800" kern="0" dirty="0">
                <a:solidFill>
                  <a:srgbClr val="0070C0"/>
                </a:solidFill>
                <a:effectLst/>
                <a:ea typeface="Times New Roman" panose="02020603050405020304" pitchFamily="18" charset="0"/>
                <a:cs typeface="Times New Roman" panose="02020603050405020304" pitchFamily="18" charset="0"/>
              </a:rPr>
              <a:t> </a:t>
            </a:r>
            <a:endParaRPr lang="fr-SN" sz="1800" kern="100" dirty="0">
              <a:solidFill>
                <a:srgbClr val="0070C0"/>
              </a:solidFill>
              <a:effectLst/>
              <a:ea typeface="Aptos" panose="020B0004020202020204" pitchFamily="34" charset="0"/>
              <a:cs typeface="Times New Roman" panose="02020603050405020304" pitchFamily="18" charset="0"/>
            </a:endParaRPr>
          </a:p>
        </p:txBody>
      </p:sp>
      <p:sp>
        <p:nvSpPr>
          <p:cNvPr id="4" name="Titre 3">
            <a:extLst>
              <a:ext uri="{FF2B5EF4-FFF2-40B4-BE49-F238E27FC236}">
                <a16:creationId xmlns:a16="http://schemas.microsoft.com/office/drawing/2014/main" id="{F8DEF11D-F19F-90B0-1F9A-C0BE67ACF606}"/>
              </a:ext>
            </a:extLst>
          </p:cNvPr>
          <p:cNvSpPr>
            <a:spLocks noGrp="1"/>
          </p:cNvSpPr>
          <p:nvPr>
            <p:ph type="title"/>
          </p:nvPr>
        </p:nvSpPr>
        <p:spPr>
          <a:xfrm>
            <a:off x="1017215" y="795979"/>
            <a:ext cx="10157570" cy="501117"/>
          </a:xfrm>
        </p:spPr>
        <p:txBody>
          <a:bodyPr>
            <a:noAutofit/>
          </a:bodyPr>
          <a:lstStyle/>
          <a:p>
            <a:r>
              <a:rPr lang="fr-FR" dirty="0"/>
              <a:t>Première édition des PANS-MET (Doc 10157)</a:t>
            </a:r>
            <a:endParaRPr lang="fr-SN" dirty="0"/>
          </a:p>
        </p:txBody>
      </p:sp>
      <p:sp>
        <p:nvSpPr>
          <p:cNvPr id="3" name="Sous-titre 2">
            <a:extLst>
              <a:ext uri="{FF2B5EF4-FFF2-40B4-BE49-F238E27FC236}">
                <a16:creationId xmlns:a16="http://schemas.microsoft.com/office/drawing/2014/main" id="{9AFCC7BA-AEA5-E5A8-3207-1107A85E0CD4}"/>
              </a:ext>
            </a:extLst>
          </p:cNvPr>
          <p:cNvSpPr>
            <a:spLocks noGrp="1"/>
          </p:cNvSpPr>
          <p:nvPr>
            <p:ph type="subTitle" idx="1"/>
          </p:nvPr>
        </p:nvSpPr>
        <p:spPr>
          <a:xfrm>
            <a:off x="1015952" y="1394489"/>
            <a:ext cx="5482239" cy="353150"/>
          </a:xfrm>
        </p:spPr>
        <p:txBody>
          <a:bodyPr>
            <a:noAutofit/>
          </a:bodyPr>
          <a:lstStyle/>
          <a:p>
            <a:r>
              <a:rPr lang="fr-FR" sz="2400" dirty="0"/>
              <a:t>Consignes aux Etats</a:t>
            </a:r>
            <a:endParaRPr lang="fr-SN" sz="2400" dirty="0"/>
          </a:p>
        </p:txBody>
      </p:sp>
    </p:spTree>
    <p:extLst>
      <p:ext uri="{BB962C8B-B14F-4D97-AF65-F5344CB8AC3E}">
        <p14:creationId xmlns:p14="http://schemas.microsoft.com/office/powerpoint/2010/main" val="221798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A2F2-5404-4747-9A50-B5845D98C65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8A0B484-CEB1-3D15-F9D5-30E0EDBA6713}"/>
              </a:ext>
            </a:extLst>
          </p:cNvPr>
          <p:cNvSpPr>
            <a:spLocks noGrp="1"/>
          </p:cNvSpPr>
          <p:nvPr>
            <p:ph sz="half" idx="2"/>
          </p:nvPr>
        </p:nvSpPr>
        <p:spPr>
          <a:xfrm>
            <a:off x="1182029" y="1942425"/>
            <a:ext cx="9991493" cy="4022204"/>
          </a:xfrm>
        </p:spPr>
        <p:txBody>
          <a:bodyPr>
            <a:normAutofit/>
          </a:bodyPr>
          <a:lstStyle/>
          <a:p>
            <a:pPr marL="342900" lvl="0" indent="-342900">
              <a:lnSpc>
                <a:spcPct val="114000"/>
              </a:lnSpc>
              <a:spcBef>
                <a:spcPts val="1200"/>
              </a:spcBef>
              <a:spcAft>
                <a:spcPts val="1200"/>
              </a:spcAft>
              <a:buFont typeface="TimesNewRomanPS-BoldItalicMT"/>
              <a:buChar char="-"/>
            </a:pPr>
            <a:r>
              <a:rPr lang="fr-SN" sz="1800" kern="0" dirty="0">
                <a:solidFill>
                  <a:srgbClr val="0070C0"/>
                </a:solidFill>
                <a:effectLst/>
                <a:ea typeface="Times New Roman" panose="02020603050405020304" pitchFamily="18" charset="0"/>
                <a:cs typeface="Times New Roman" panose="02020603050405020304" pitchFamily="18" charset="0"/>
              </a:rPr>
              <a:t>Les États sont </a:t>
            </a:r>
            <a:r>
              <a:rPr lang="fr-SN" sz="1800" b="1" kern="0" dirty="0">
                <a:solidFill>
                  <a:srgbClr val="0070C0"/>
                </a:solidFill>
                <a:effectLst/>
                <a:ea typeface="Times New Roman" panose="02020603050405020304" pitchFamily="18" charset="0"/>
                <a:cs typeface="Times New Roman" panose="02020603050405020304" pitchFamily="18" charset="0"/>
              </a:rPr>
              <a:t>invités à appliquer les PANS-MET</a:t>
            </a:r>
            <a:r>
              <a:rPr lang="fr-SN" sz="1800" kern="0" dirty="0">
                <a:solidFill>
                  <a:srgbClr val="0070C0"/>
                </a:solidFill>
                <a:effectLst/>
                <a:ea typeface="Times New Roman" panose="02020603050405020304" pitchFamily="18" charset="0"/>
                <a:cs typeface="Times New Roman" panose="02020603050405020304" pitchFamily="18" charset="0"/>
              </a:rPr>
              <a:t>.</a:t>
            </a:r>
            <a:endParaRPr lang="fr-SN" sz="1800" kern="100" dirty="0">
              <a:solidFill>
                <a:srgbClr val="0070C0"/>
              </a:solidFill>
              <a:effectLst/>
              <a:ea typeface="Times New Roman" panose="02020603050405020304" pitchFamily="18" charset="0"/>
              <a:cs typeface="Times New Roman" panose="02020603050405020304" pitchFamily="18" charset="0"/>
            </a:endParaRPr>
          </a:p>
          <a:p>
            <a:pPr marL="342900" lvl="0" indent="-342900">
              <a:lnSpc>
                <a:spcPct val="114000"/>
              </a:lnSpc>
              <a:spcBef>
                <a:spcPts val="1200"/>
              </a:spcBef>
              <a:spcAft>
                <a:spcPts val="1200"/>
              </a:spcAft>
              <a:buFont typeface="TimesNewRomanPS-BoldItalicMT"/>
              <a:buChar char="-"/>
            </a:pPr>
            <a:r>
              <a:rPr lang="fr-SN" sz="1800" kern="0" dirty="0">
                <a:solidFill>
                  <a:srgbClr val="0070C0"/>
                </a:solidFill>
                <a:effectLst/>
                <a:ea typeface="Times New Roman" panose="02020603050405020304" pitchFamily="18" charset="0"/>
                <a:cs typeface="Times New Roman" panose="02020603050405020304" pitchFamily="18" charset="0"/>
              </a:rPr>
              <a:t>À la suite de la décision prise par le Conseil le 1er octobre 1973, les différences </a:t>
            </a:r>
            <a:r>
              <a:rPr lang="fr-SN" sz="1800" b="1" kern="0" dirty="0">
                <a:solidFill>
                  <a:srgbClr val="0070C0"/>
                </a:solidFill>
                <a:effectLst/>
                <a:ea typeface="Times New Roman" panose="02020603050405020304" pitchFamily="18" charset="0"/>
                <a:cs typeface="Times New Roman" panose="02020603050405020304" pitchFamily="18" charset="0"/>
              </a:rPr>
              <a:t>ne doivent plus être publiées sous forme de supplément</a:t>
            </a:r>
            <a:r>
              <a:rPr lang="fr-SN" sz="1800" kern="0" dirty="0">
                <a:solidFill>
                  <a:srgbClr val="0070C0"/>
                </a:solidFill>
                <a:effectLst/>
                <a:ea typeface="Times New Roman" panose="02020603050405020304" pitchFamily="18" charset="0"/>
                <a:cs typeface="Times New Roman" panose="02020603050405020304" pitchFamily="18" charset="0"/>
              </a:rPr>
              <a:t> aux PANS.</a:t>
            </a:r>
            <a:endParaRPr lang="fr-SN" sz="1800" kern="100" dirty="0">
              <a:solidFill>
                <a:srgbClr val="0070C0"/>
              </a:solidFill>
              <a:effectLst/>
              <a:ea typeface="Times New Roman" panose="02020603050405020304" pitchFamily="18" charset="0"/>
              <a:cs typeface="Times New Roman" panose="02020603050405020304" pitchFamily="18" charset="0"/>
            </a:endParaRPr>
          </a:p>
          <a:p>
            <a:pPr marL="342900" lvl="0" indent="-342900">
              <a:lnSpc>
                <a:spcPct val="114000"/>
              </a:lnSpc>
              <a:spcBef>
                <a:spcPts val="1200"/>
              </a:spcBef>
              <a:spcAft>
                <a:spcPts val="1200"/>
              </a:spcAft>
              <a:buFont typeface="TimesNewRomanPS-BoldItalicMT"/>
              <a:buChar char="-"/>
            </a:pPr>
            <a:r>
              <a:rPr lang="fr-SN" sz="1800" kern="0" dirty="0">
                <a:solidFill>
                  <a:srgbClr val="0070C0"/>
                </a:solidFill>
                <a:cs typeface="Times New Roman" panose="02020603050405020304" pitchFamily="18" charset="0"/>
              </a:rPr>
              <a:t>Les Etats d’inclure dans leur publication d’information aéronautique </a:t>
            </a:r>
            <a:r>
              <a:rPr lang="fr-SN" sz="1800" kern="0" dirty="0">
                <a:solidFill>
                  <a:srgbClr val="0070C0"/>
                </a:solidFill>
                <a:effectLst/>
                <a:ea typeface="Times New Roman" panose="02020603050405020304" pitchFamily="18" charset="0"/>
                <a:cs typeface="Times New Roman" panose="02020603050405020304" pitchFamily="18" charset="0"/>
              </a:rPr>
              <a:t>(</a:t>
            </a:r>
            <a:r>
              <a:rPr lang="fr-SN" sz="1800" b="1" kern="0" dirty="0">
                <a:solidFill>
                  <a:srgbClr val="0070C0"/>
                </a:solidFill>
                <a:effectLst/>
                <a:ea typeface="Times New Roman" panose="02020603050405020304" pitchFamily="18" charset="0"/>
                <a:cs typeface="Times New Roman" panose="02020603050405020304" pitchFamily="18" charset="0"/>
              </a:rPr>
              <a:t>AIP</a:t>
            </a:r>
            <a:r>
              <a:rPr lang="fr-SN" sz="1800" kern="0" dirty="0">
                <a:solidFill>
                  <a:srgbClr val="0070C0"/>
                </a:solidFill>
                <a:effectLst/>
                <a:ea typeface="Times New Roman" panose="02020603050405020304" pitchFamily="18" charset="0"/>
                <a:cs typeface="Times New Roman" panose="02020603050405020304" pitchFamily="18" charset="0"/>
              </a:rPr>
              <a:t>) des listes à jour des </a:t>
            </a:r>
            <a:r>
              <a:rPr lang="fr-SN" sz="1800" b="1" kern="0" dirty="0">
                <a:solidFill>
                  <a:srgbClr val="0070C0"/>
                </a:solidFill>
                <a:effectLst/>
                <a:ea typeface="Times New Roman" panose="02020603050405020304" pitchFamily="18" charset="0"/>
                <a:cs typeface="Times New Roman" panose="02020603050405020304" pitchFamily="18" charset="0"/>
              </a:rPr>
              <a:t>différences importantes par rapport aux PANS</a:t>
            </a:r>
            <a:r>
              <a:rPr lang="fr-SN" sz="1800" kern="0" dirty="0">
                <a:solidFill>
                  <a:srgbClr val="0070C0"/>
                </a:solidFill>
                <a:effectLst/>
                <a:ea typeface="Times New Roman" panose="02020603050405020304" pitchFamily="18" charset="0"/>
                <a:cs typeface="Times New Roman" panose="02020603050405020304" pitchFamily="18" charset="0"/>
              </a:rPr>
              <a:t>.</a:t>
            </a:r>
            <a:endParaRPr lang="fr-SN" sz="1800" kern="100" dirty="0">
              <a:solidFill>
                <a:srgbClr val="0070C0"/>
              </a:solidFill>
              <a:effectLst/>
              <a:ea typeface="Times New Roman" panose="02020603050405020304" pitchFamily="18" charset="0"/>
              <a:cs typeface="Times New Roman" panose="02020603050405020304" pitchFamily="18" charset="0"/>
            </a:endParaRPr>
          </a:p>
          <a:p>
            <a:pPr>
              <a:lnSpc>
                <a:spcPct val="114000"/>
              </a:lnSpc>
              <a:spcBef>
                <a:spcPts val="1200"/>
              </a:spcBef>
              <a:spcAft>
                <a:spcPts val="1200"/>
              </a:spcAft>
            </a:pPr>
            <a:r>
              <a:rPr lang="fr-SN" sz="1800" kern="0" dirty="0">
                <a:solidFill>
                  <a:srgbClr val="0070C0"/>
                </a:solidFill>
                <a:effectLst/>
                <a:ea typeface="Times New Roman" panose="02020603050405020304" pitchFamily="18" charset="0"/>
                <a:cs typeface="Times New Roman" panose="02020603050405020304" pitchFamily="18" charset="0"/>
              </a:rPr>
              <a:t> </a:t>
            </a:r>
            <a:endParaRPr lang="fr-SN" sz="1800" kern="100" dirty="0">
              <a:solidFill>
                <a:srgbClr val="0070C0"/>
              </a:solidFill>
              <a:effectLst/>
              <a:ea typeface="Aptos" panose="020B0004020202020204" pitchFamily="34" charset="0"/>
              <a:cs typeface="Times New Roman" panose="02020603050405020304" pitchFamily="18" charset="0"/>
            </a:endParaRPr>
          </a:p>
        </p:txBody>
      </p:sp>
      <p:sp>
        <p:nvSpPr>
          <p:cNvPr id="4" name="Titre 3">
            <a:extLst>
              <a:ext uri="{FF2B5EF4-FFF2-40B4-BE49-F238E27FC236}">
                <a16:creationId xmlns:a16="http://schemas.microsoft.com/office/drawing/2014/main" id="{26E64826-483E-7AA6-77CF-364148400600}"/>
              </a:ext>
            </a:extLst>
          </p:cNvPr>
          <p:cNvSpPr>
            <a:spLocks noGrp="1"/>
          </p:cNvSpPr>
          <p:nvPr>
            <p:ph type="title"/>
          </p:nvPr>
        </p:nvSpPr>
        <p:spPr>
          <a:xfrm>
            <a:off x="1017215" y="795979"/>
            <a:ext cx="10157570" cy="501117"/>
          </a:xfrm>
        </p:spPr>
        <p:txBody>
          <a:bodyPr>
            <a:noAutofit/>
          </a:bodyPr>
          <a:lstStyle/>
          <a:p>
            <a:r>
              <a:rPr lang="fr-FR" dirty="0"/>
              <a:t>Première édition des PANS-MET (Doc 10157)</a:t>
            </a:r>
            <a:endParaRPr lang="fr-SN" dirty="0"/>
          </a:p>
        </p:txBody>
      </p:sp>
      <p:sp>
        <p:nvSpPr>
          <p:cNvPr id="3" name="Sous-titre 2">
            <a:extLst>
              <a:ext uri="{FF2B5EF4-FFF2-40B4-BE49-F238E27FC236}">
                <a16:creationId xmlns:a16="http://schemas.microsoft.com/office/drawing/2014/main" id="{DFDAD2E3-74C7-CFDE-8E53-FD715C58B4D5}"/>
              </a:ext>
            </a:extLst>
          </p:cNvPr>
          <p:cNvSpPr>
            <a:spLocks noGrp="1"/>
          </p:cNvSpPr>
          <p:nvPr>
            <p:ph type="subTitle" idx="1"/>
          </p:nvPr>
        </p:nvSpPr>
        <p:spPr>
          <a:xfrm>
            <a:off x="1015952" y="1394489"/>
            <a:ext cx="5482239" cy="353150"/>
          </a:xfrm>
        </p:spPr>
        <p:txBody>
          <a:bodyPr>
            <a:noAutofit/>
          </a:bodyPr>
          <a:lstStyle/>
          <a:p>
            <a:r>
              <a:rPr lang="fr-FR" sz="2400" dirty="0"/>
              <a:t>Consignes aux Etats</a:t>
            </a:r>
            <a:endParaRPr lang="fr-SN" sz="2400" dirty="0"/>
          </a:p>
        </p:txBody>
      </p:sp>
    </p:spTree>
    <p:extLst>
      <p:ext uri="{BB962C8B-B14F-4D97-AF65-F5344CB8AC3E}">
        <p14:creationId xmlns:p14="http://schemas.microsoft.com/office/powerpoint/2010/main" val="60482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39D4FD-EDEB-DC76-380E-8F5D8AF73107}"/>
              </a:ext>
            </a:extLst>
          </p:cNvPr>
          <p:cNvSpPr>
            <a:spLocks noGrp="1"/>
          </p:cNvSpPr>
          <p:nvPr>
            <p:ph type="title"/>
          </p:nvPr>
        </p:nvSpPr>
        <p:spPr/>
        <p:txBody>
          <a:bodyPr/>
          <a:lstStyle/>
          <a:p>
            <a:r>
              <a:rPr lang="fr-FR" dirty="0"/>
              <a:t>Première édition des PANS-MET (Doc 10157) </a:t>
            </a:r>
            <a:r>
              <a:rPr lang="fr-FR" baseline="30000" dirty="0"/>
              <a:t>1/4</a:t>
            </a:r>
            <a:endParaRPr lang="fr-SN" baseline="30000" dirty="0"/>
          </a:p>
        </p:txBody>
      </p:sp>
      <p:sp>
        <p:nvSpPr>
          <p:cNvPr id="3" name="Espace réservé du contenu 2">
            <a:extLst>
              <a:ext uri="{FF2B5EF4-FFF2-40B4-BE49-F238E27FC236}">
                <a16:creationId xmlns:a16="http://schemas.microsoft.com/office/drawing/2014/main" id="{CE014C4A-C37A-94C1-302A-EE354E457F00}"/>
              </a:ext>
            </a:extLst>
          </p:cNvPr>
          <p:cNvSpPr>
            <a:spLocks noGrp="1"/>
          </p:cNvSpPr>
          <p:nvPr>
            <p:ph sz="half" idx="2"/>
          </p:nvPr>
        </p:nvSpPr>
        <p:spPr>
          <a:xfrm>
            <a:off x="1493115" y="2732050"/>
            <a:ext cx="2732604" cy="3071577"/>
          </a:xfrm>
        </p:spPr>
        <p:txBody>
          <a:bodyPr/>
          <a:lstStyle/>
          <a:p>
            <a:r>
              <a:rPr lang="fr-FR" dirty="0">
                <a:solidFill>
                  <a:srgbClr val="0070C0"/>
                </a:solidFill>
              </a:rPr>
              <a:t>Contient des </a:t>
            </a:r>
            <a:r>
              <a:rPr lang="fr-FR" b="1" dirty="0">
                <a:solidFill>
                  <a:srgbClr val="0070C0"/>
                </a:solidFill>
              </a:rPr>
              <a:t>définitions et des termes </a:t>
            </a:r>
            <a:r>
              <a:rPr lang="fr-FR" dirty="0">
                <a:solidFill>
                  <a:srgbClr val="0070C0"/>
                </a:solidFill>
              </a:rPr>
              <a:t>utilisés dans un sens restrictif.</a:t>
            </a:r>
            <a:endParaRPr lang="fr-SN" dirty="0">
              <a:solidFill>
                <a:srgbClr val="0070C0"/>
              </a:solidFill>
            </a:endParaRPr>
          </a:p>
        </p:txBody>
      </p:sp>
      <p:sp>
        <p:nvSpPr>
          <p:cNvPr id="4" name="Espace réservé du contenu 3">
            <a:extLst>
              <a:ext uri="{FF2B5EF4-FFF2-40B4-BE49-F238E27FC236}">
                <a16:creationId xmlns:a16="http://schemas.microsoft.com/office/drawing/2014/main" id="{C83440CA-27B4-2F34-00A3-279014BC63A6}"/>
              </a:ext>
            </a:extLst>
          </p:cNvPr>
          <p:cNvSpPr>
            <a:spLocks noGrp="1"/>
          </p:cNvSpPr>
          <p:nvPr>
            <p:ph sz="half" idx="10"/>
          </p:nvPr>
        </p:nvSpPr>
        <p:spPr>
          <a:xfrm>
            <a:off x="4729697" y="2732050"/>
            <a:ext cx="3236583" cy="3071577"/>
          </a:xfrm>
        </p:spPr>
        <p:txBody>
          <a:bodyPr/>
          <a:lstStyle/>
          <a:p>
            <a:r>
              <a:rPr lang="fr-SN" sz="1800" kern="0" dirty="0">
                <a:solidFill>
                  <a:srgbClr val="0070C0"/>
                </a:solidFill>
                <a:effectLst/>
                <a:ea typeface="Times New Roman" panose="02020603050405020304" pitchFamily="18" charset="0"/>
                <a:cs typeface="Times New Roman" panose="02020603050405020304" pitchFamily="18" charset="0"/>
              </a:rPr>
              <a:t>Contient des </a:t>
            </a:r>
            <a:r>
              <a:rPr lang="fr-SN" sz="1800" b="1" kern="0" dirty="0">
                <a:solidFill>
                  <a:srgbClr val="0070C0"/>
                </a:solidFill>
                <a:effectLst/>
                <a:ea typeface="Times New Roman" panose="02020603050405020304" pitchFamily="18" charset="0"/>
                <a:cs typeface="Times New Roman" panose="02020603050405020304" pitchFamily="18" charset="0"/>
              </a:rPr>
              <a:t>dispositions et des procédures </a:t>
            </a:r>
            <a:r>
              <a:rPr lang="fr-SN" sz="1800" kern="0" dirty="0">
                <a:solidFill>
                  <a:srgbClr val="0070C0"/>
                </a:solidFill>
                <a:effectLst/>
                <a:ea typeface="Times New Roman" panose="02020603050405020304" pitchFamily="18" charset="0"/>
                <a:cs typeface="Times New Roman" panose="02020603050405020304" pitchFamily="18" charset="0"/>
              </a:rPr>
              <a:t>concernant la </a:t>
            </a:r>
            <a:r>
              <a:rPr lang="fr-SN" sz="1800" b="1" kern="0" dirty="0">
                <a:solidFill>
                  <a:srgbClr val="0070C0"/>
                </a:solidFill>
                <a:effectLst/>
                <a:ea typeface="Times New Roman" panose="02020603050405020304" pitchFamily="18" charset="0"/>
                <a:cs typeface="Times New Roman" panose="02020603050405020304" pitchFamily="18" charset="0"/>
              </a:rPr>
              <a:t>communication</a:t>
            </a:r>
            <a:r>
              <a:rPr lang="fr-SN" sz="1800" kern="0" dirty="0">
                <a:solidFill>
                  <a:srgbClr val="0070C0"/>
                </a:solidFill>
                <a:effectLst/>
                <a:ea typeface="Times New Roman" panose="02020603050405020304" pitchFamily="18" charset="0"/>
                <a:cs typeface="Times New Roman" panose="02020603050405020304" pitchFamily="18" charset="0"/>
              </a:rPr>
              <a:t> </a:t>
            </a:r>
            <a:r>
              <a:rPr lang="fr-SN" sz="1800" b="1" kern="0" dirty="0">
                <a:solidFill>
                  <a:srgbClr val="0070C0"/>
                </a:solidFill>
                <a:effectLst/>
                <a:ea typeface="Times New Roman" panose="02020603050405020304" pitchFamily="18" charset="0"/>
                <a:cs typeface="Times New Roman" panose="02020603050405020304" pitchFamily="18" charset="0"/>
              </a:rPr>
              <a:t>des renseignements d’observations météorologiques d’aérodrome</a:t>
            </a:r>
            <a:r>
              <a:rPr lang="fr-SN" sz="1800" kern="0" dirty="0">
                <a:solidFill>
                  <a:srgbClr val="0070C0"/>
                </a:solidFill>
                <a:effectLst/>
                <a:ea typeface="Times New Roman" panose="02020603050405020304" pitchFamily="18" charset="0"/>
                <a:cs typeface="Times New Roman" panose="02020603050405020304" pitchFamily="18" charset="0"/>
              </a:rPr>
              <a:t>, sous la forme de messages d’observations régulières locales, de messages d’observations spéciales locales, de METAR et de SPECI ; et de messages d’observation d’activité volcanique. </a:t>
            </a:r>
            <a:endParaRPr lang="fr-SN" dirty="0">
              <a:solidFill>
                <a:srgbClr val="0070C0"/>
              </a:solidFill>
            </a:endParaRPr>
          </a:p>
        </p:txBody>
      </p:sp>
      <p:sp>
        <p:nvSpPr>
          <p:cNvPr id="5" name="Espace réservé du contenu 4">
            <a:extLst>
              <a:ext uri="{FF2B5EF4-FFF2-40B4-BE49-F238E27FC236}">
                <a16:creationId xmlns:a16="http://schemas.microsoft.com/office/drawing/2014/main" id="{90E323B3-43B7-A91B-EF7D-BB26248824DE}"/>
              </a:ext>
            </a:extLst>
          </p:cNvPr>
          <p:cNvSpPr>
            <a:spLocks noGrp="1"/>
          </p:cNvSpPr>
          <p:nvPr>
            <p:ph sz="half" idx="11"/>
          </p:nvPr>
        </p:nvSpPr>
        <p:spPr>
          <a:xfrm>
            <a:off x="8601902" y="2732049"/>
            <a:ext cx="2732604" cy="3071577"/>
          </a:xfrm>
        </p:spPr>
        <p:txBody>
          <a:bodyPr/>
          <a:lstStyle/>
          <a:p>
            <a:r>
              <a:rPr lang="fr-FR" dirty="0"/>
              <a:t>Contient des dispositions et des procédures applicables à la </a:t>
            </a:r>
            <a:r>
              <a:rPr lang="fr-FR" b="1" dirty="0"/>
              <a:t>communication des renseignements d’observations météorologiques d’aéronef</a:t>
            </a:r>
            <a:r>
              <a:rPr lang="fr-FR" dirty="0"/>
              <a:t>. </a:t>
            </a:r>
            <a:endParaRPr lang="fr-SN" dirty="0"/>
          </a:p>
        </p:txBody>
      </p:sp>
      <p:sp>
        <p:nvSpPr>
          <p:cNvPr id="9" name="Sous-titre 8">
            <a:extLst>
              <a:ext uri="{FF2B5EF4-FFF2-40B4-BE49-F238E27FC236}">
                <a16:creationId xmlns:a16="http://schemas.microsoft.com/office/drawing/2014/main" id="{47208B24-CF27-017C-836F-CBDF160D5860}"/>
              </a:ext>
            </a:extLst>
          </p:cNvPr>
          <p:cNvSpPr>
            <a:spLocks noGrp="1"/>
          </p:cNvSpPr>
          <p:nvPr>
            <p:ph type="subTitle" idx="1"/>
          </p:nvPr>
        </p:nvSpPr>
        <p:spPr/>
        <p:txBody>
          <a:bodyPr/>
          <a:lstStyle/>
          <a:p>
            <a:r>
              <a:rPr lang="fr-FR" dirty="0"/>
              <a:t>Contenu du PANS – MET </a:t>
            </a:r>
            <a:endParaRPr lang="fr-SN" dirty="0"/>
          </a:p>
        </p:txBody>
      </p:sp>
      <p:sp>
        <p:nvSpPr>
          <p:cNvPr id="10" name="Espace réservé du contenu 2">
            <a:extLst>
              <a:ext uri="{FF2B5EF4-FFF2-40B4-BE49-F238E27FC236}">
                <a16:creationId xmlns:a16="http://schemas.microsoft.com/office/drawing/2014/main" id="{409FDB55-316C-CEC5-E29B-3833724E7E83}"/>
              </a:ext>
            </a:extLst>
          </p:cNvPr>
          <p:cNvSpPr txBox="1">
            <a:spLocks/>
          </p:cNvSpPr>
          <p:nvPr/>
        </p:nvSpPr>
        <p:spPr>
          <a:xfrm>
            <a:off x="1493114" y="2153440"/>
            <a:ext cx="2732604"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1</a:t>
            </a:r>
            <a:endParaRPr lang="fr-SN" sz="2400" b="1" dirty="0"/>
          </a:p>
        </p:txBody>
      </p:sp>
      <p:sp>
        <p:nvSpPr>
          <p:cNvPr id="11" name="Espace réservé du contenu 2">
            <a:extLst>
              <a:ext uri="{FF2B5EF4-FFF2-40B4-BE49-F238E27FC236}">
                <a16:creationId xmlns:a16="http://schemas.microsoft.com/office/drawing/2014/main" id="{D8EB9A93-2C25-494C-05AB-8981FB0EC757}"/>
              </a:ext>
            </a:extLst>
          </p:cNvPr>
          <p:cNvSpPr txBox="1">
            <a:spLocks/>
          </p:cNvSpPr>
          <p:nvPr/>
        </p:nvSpPr>
        <p:spPr>
          <a:xfrm>
            <a:off x="4729698" y="2153440"/>
            <a:ext cx="2732604"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2</a:t>
            </a:r>
            <a:endParaRPr lang="fr-SN" sz="2400" b="1" dirty="0"/>
          </a:p>
        </p:txBody>
      </p:sp>
      <p:sp>
        <p:nvSpPr>
          <p:cNvPr id="12" name="Espace réservé du contenu 2">
            <a:extLst>
              <a:ext uri="{FF2B5EF4-FFF2-40B4-BE49-F238E27FC236}">
                <a16:creationId xmlns:a16="http://schemas.microsoft.com/office/drawing/2014/main" id="{D5C3C766-214D-49C9-92A4-2A39392F2EEA}"/>
              </a:ext>
            </a:extLst>
          </p:cNvPr>
          <p:cNvSpPr txBox="1">
            <a:spLocks/>
          </p:cNvSpPr>
          <p:nvPr/>
        </p:nvSpPr>
        <p:spPr>
          <a:xfrm>
            <a:off x="8601902" y="2153440"/>
            <a:ext cx="2732604"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3</a:t>
            </a:r>
            <a:endParaRPr lang="fr-SN" sz="2400" b="1" dirty="0"/>
          </a:p>
        </p:txBody>
      </p:sp>
    </p:spTree>
    <p:extLst>
      <p:ext uri="{BB962C8B-B14F-4D97-AF65-F5344CB8AC3E}">
        <p14:creationId xmlns:p14="http://schemas.microsoft.com/office/powerpoint/2010/main" val="156613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1220E-B70F-F5C2-D540-44A4330E0C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905CD0-DBE5-FFE5-F1D7-6D95D844567D}"/>
              </a:ext>
            </a:extLst>
          </p:cNvPr>
          <p:cNvSpPr>
            <a:spLocks noGrp="1"/>
          </p:cNvSpPr>
          <p:nvPr>
            <p:ph type="title"/>
          </p:nvPr>
        </p:nvSpPr>
        <p:spPr/>
        <p:txBody>
          <a:bodyPr/>
          <a:lstStyle/>
          <a:p>
            <a:r>
              <a:rPr lang="fr-FR" dirty="0"/>
              <a:t>Première édition des PANS-MET (Doc 10157)</a:t>
            </a:r>
            <a:r>
              <a:rPr lang="fr-FR" baseline="30000" dirty="0"/>
              <a:t> 2/4</a:t>
            </a:r>
            <a:endParaRPr lang="fr-SN" dirty="0"/>
          </a:p>
        </p:txBody>
      </p:sp>
      <p:sp>
        <p:nvSpPr>
          <p:cNvPr id="3" name="Espace réservé du contenu 2">
            <a:extLst>
              <a:ext uri="{FF2B5EF4-FFF2-40B4-BE49-F238E27FC236}">
                <a16:creationId xmlns:a16="http://schemas.microsoft.com/office/drawing/2014/main" id="{923FA1C7-6475-FA3E-9029-A56EBCB3E6D2}"/>
              </a:ext>
            </a:extLst>
          </p:cNvPr>
          <p:cNvSpPr>
            <a:spLocks noGrp="1"/>
          </p:cNvSpPr>
          <p:nvPr>
            <p:ph sz="half" idx="2"/>
          </p:nvPr>
        </p:nvSpPr>
        <p:spPr>
          <a:xfrm>
            <a:off x="1493115" y="2732050"/>
            <a:ext cx="2732604" cy="3071577"/>
          </a:xfrm>
        </p:spPr>
        <p:txBody>
          <a:bodyPr/>
          <a:lstStyle/>
          <a:p>
            <a:r>
              <a:rPr lang="fr-FR" dirty="0">
                <a:solidFill>
                  <a:srgbClr val="0070C0"/>
                </a:solidFill>
              </a:rPr>
              <a:t>Contient des </a:t>
            </a:r>
            <a:r>
              <a:rPr lang="fr-FR" b="1" dirty="0">
                <a:solidFill>
                  <a:srgbClr val="0070C0"/>
                </a:solidFill>
              </a:rPr>
              <a:t>dispositions et des procédures applicables à l’établissement de renseignements de prévisions météorologiques d’aérodrome,</a:t>
            </a:r>
            <a:r>
              <a:rPr lang="fr-FR" dirty="0">
                <a:solidFill>
                  <a:srgbClr val="0070C0"/>
                </a:solidFill>
              </a:rPr>
              <a:t> sous la forme de TAF, de prévisions de tendance et de prévisions pour le décollage. </a:t>
            </a:r>
            <a:endParaRPr lang="fr-SN" dirty="0">
              <a:solidFill>
                <a:srgbClr val="0070C0"/>
              </a:solidFill>
            </a:endParaRPr>
          </a:p>
        </p:txBody>
      </p:sp>
      <p:sp>
        <p:nvSpPr>
          <p:cNvPr id="4" name="Espace réservé du contenu 3">
            <a:extLst>
              <a:ext uri="{FF2B5EF4-FFF2-40B4-BE49-F238E27FC236}">
                <a16:creationId xmlns:a16="http://schemas.microsoft.com/office/drawing/2014/main" id="{ABA2FEC2-792E-2A19-4EB6-928FD4BD7BFB}"/>
              </a:ext>
            </a:extLst>
          </p:cNvPr>
          <p:cNvSpPr>
            <a:spLocks noGrp="1"/>
          </p:cNvSpPr>
          <p:nvPr>
            <p:ph sz="half" idx="10"/>
          </p:nvPr>
        </p:nvSpPr>
        <p:spPr>
          <a:xfrm>
            <a:off x="4729697" y="2732050"/>
            <a:ext cx="3236585" cy="3071577"/>
          </a:xfrm>
        </p:spPr>
        <p:txBody>
          <a:bodyPr/>
          <a:lstStyle/>
          <a:p>
            <a:r>
              <a:rPr lang="fr-SN" sz="1800" kern="0" dirty="0">
                <a:solidFill>
                  <a:srgbClr val="0070C0"/>
                </a:solidFill>
                <a:effectLst/>
                <a:ea typeface="Times New Roman" panose="02020603050405020304" pitchFamily="18" charset="0"/>
                <a:cs typeface="Times New Roman" panose="02020603050405020304" pitchFamily="18" charset="0"/>
              </a:rPr>
              <a:t>Contient des </a:t>
            </a:r>
            <a:r>
              <a:rPr lang="fr-SN" sz="1800" b="1" kern="0" dirty="0">
                <a:solidFill>
                  <a:srgbClr val="0070C0"/>
                </a:solidFill>
                <a:effectLst/>
                <a:ea typeface="Times New Roman" panose="02020603050405020304" pitchFamily="18" charset="0"/>
                <a:cs typeface="Times New Roman" panose="02020603050405020304" pitchFamily="18" charset="0"/>
              </a:rPr>
              <a:t>dispositions et des procédures concernant la communication des renseignements d’observations météorologiques d’aérodrome</a:t>
            </a:r>
            <a:r>
              <a:rPr lang="fr-SN" sz="1800" kern="0" dirty="0">
                <a:solidFill>
                  <a:srgbClr val="0070C0"/>
                </a:solidFill>
                <a:effectLst/>
                <a:ea typeface="Times New Roman" panose="02020603050405020304" pitchFamily="18" charset="0"/>
                <a:cs typeface="Times New Roman" panose="02020603050405020304" pitchFamily="18" charset="0"/>
              </a:rPr>
              <a:t>, sous la forme de messages d’observations régulières locales, de messages d’observations spéciales locales, de METAR et de SPECI ; et de messages d’observation d’activité volcanique. </a:t>
            </a:r>
            <a:endParaRPr lang="fr-SN" dirty="0">
              <a:solidFill>
                <a:srgbClr val="0070C0"/>
              </a:solidFill>
            </a:endParaRPr>
          </a:p>
        </p:txBody>
      </p:sp>
      <p:sp>
        <p:nvSpPr>
          <p:cNvPr id="5" name="Espace réservé du contenu 4">
            <a:extLst>
              <a:ext uri="{FF2B5EF4-FFF2-40B4-BE49-F238E27FC236}">
                <a16:creationId xmlns:a16="http://schemas.microsoft.com/office/drawing/2014/main" id="{AC489428-97D2-E3EB-E464-73976B0FD5D3}"/>
              </a:ext>
            </a:extLst>
          </p:cNvPr>
          <p:cNvSpPr>
            <a:spLocks noGrp="1"/>
          </p:cNvSpPr>
          <p:nvPr>
            <p:ph sz="half" idx="11"/>
          </p:nvPr>
        </p:nvSpPr>
        <p:spPr>
          <a:xfrm>
            <a:off x="8412331" y="2732049"/>
            <a:ext cx="2732604" cy="3071577"/>
          </a:xfrm>
        </p:spPr>
        <p:txBody>
          <a:bodyPr/>
          <a:lstStyle/>
          <a:p>
            <a:r>
              <a:rPr lang="fr-FR" dirty="0"/>
              <a:t>Contient des </a:t>
            </a:r>
            <a:r>
              <a:rPr lang="fr-FR" b="1" dirty="0"/>
              <a:t>dispositions et des procédures applicables à la communication des renseignements d’observations météorologiques d’aéronef. </a:t>
            </a:r>
            <a:endParaRPr lang="fr-SN" dirty="0"/>
          </a:p>
        </p:txBody>
      </p:sp>
      <p:sp>
        <p:nvSpPr>
          <p:cNvPr id="9" name="Sous-titre 8">
            <a:extLst>
              <a:ext uri="{FF2B5EF4-FFF2-40B4-BE49-F238E27FC236}">
                <a16:creationId xmlns:a16="http://schemas.microsoft.com/office/drawing/2014/main" id="{C05F70FF-1E86-A792-9771-D6D3F2CF5121}"/>
              </a:ext>
            </a:extLst>
          </p:cNvPr>
          <p:cNvSpPr>
            <a:spLocks noGrp="1"/>
          </p:cNvSpPr>
          <p:nvPr>
            <p:ph type="subTitle" idx="1"/>
          </p:nvPr>
        </p:nvSpPr>
        <p:spPr/>
        <p:txBody>
          <a:bodyPr/>
          <a:lstStyle/>
          <a:p>
            <a:r>
              <a:rPr lang="fr-FR" dirty="0"/>
              <a:t>Contenu du PANS – MET </a:t>
            </a:r>
            <a:endParaRPr lang="fr-SN" dirty="0"/>
          </a:p>
        </p:txBody>
      </p:sp>
      <p:sp>
        <p:nvSpPr>
          <p:cNvPr id="10" name="Espace réservé du contenu 2">
            <a:extLst>
              <a:ext uri="{FF2B5EF4-FFF2-40B4-BE49-F238E27FC236}">
                <a16:creationId xmlns:a16="http://schemas.microsoft.com/office/drawing/2014/main" id="{18758B12-0383-EB66-4412-C7B4281FB307}"/>
              </a:ext>
            </a:extLst>
          </p:cNvPr>
          <p:cNvSpPr txBox="1">
            <a:spLocks/>
          </p:cNvSpPr>
          <p:nvPr/>
        </p:nvSpPr>
        <p:spPr>
          <a:xfrm>
            <a:off x="1493114" y="2153440"/>
            <a:ext cx="2732604"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4</a:t>
            </a:r>
            <a:endParaRPr lang="fr-SN" sz="2400" b="1" dirty="0"/>
          </a:p>
        </p:txBody>
      </p:sp>
      <p:sp>
        <p:nvSpPr>
          <p:cNvPr id="11" name="Espace réservé du contenu 2">
            <a:extLst>
              <a:ext uri="{FF2B5EF4-FFF2-40B4-BE49-F238E27FC236}">
                <a16:creationId xmlns:a16="http://schemas.microsoft.com/office/drawing/2014/main" id="{3EAED43E-687B-6554-A7E7-87DF9EE6AA41}"/>
              </a:ext>
            </a:extLst>
          </p:cNvPr>
          <p:cNvSpPr txBox="1">
            <a:spLocks/>
          </p:cNvSpPr>
          <p:nvPr/>
        </p:nvSpPr>
        <p:spPr>
          <a:xfrm>
            <a:off x="4729697" y="2153440"/>
            <a:ext cx="3236585"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5</a:t>
            </a:r>
            <a:endParaRPr lang="fr-SN" sz="2400" b="1" dirty="0"/>
          </a:p>
        </p:txBody>
      </p:sp>
      <p:sp>
        <p:nvSpPr>
          <p:cNvPr id="12" name="Espace réservé du contenu 2">
            <a:extLst>
              <a:ext uri="{FF2B5EF4-FFF2-40B4-BE49-F238E27FC236}">
                <a16:creationId xmlns:a16="http://schemas.microsoft.com/office/drawing/2014/main" id="{4570A370-500E-9202-5542-3CAF979F3E79}"/>
              </a:ext>
            </a:extLst>
          </p:cNvPr>
          <p:cNvSpPr txBox="1">
            <a:spLocks/>
          </p:cNvSpPr>
          <p:nvPr/>
        </p:nvSpPr>
        <p:spPr>
          <a:xfrm>
            <a:off x="8412331" y="2153440"/>
            <a:ext cx="2732604"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6</a:t>
            </a:r>
            <a:endParaRPr lang="fr-SN" sz="2400" b="1" dirty="0"/>
          </a:p>
        </p:txBody>
      </p:sp>
    </p:spTree>
    <p:extLst>
      <p:ext uri="{BB962C8B-B14F-4D97-AF65-F5344CB8AC3E}">
        <p14:creationId xmlns:p14="http://schemas.microsoft.com/office/powerpoint/2010/main" val="114369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A444-D373-13A1-7E87-2FF3769243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8E66AC-1BF1-2186-9C9A-32C113445001}"/>
              </a:ext>
            </a:extLst>
          </p:cNvPr>
          <p:cNvSpPr>
            <a:spLocks noGrp="1"/>
          </p:cNvSpPr>
          <p:nvPr>
            <p:ph type="title"/>
          </p:nvPr>
        </p:nvSpPr>
        <p:spPr/>
        <p:txBody>
          <a:bodyPr/>
          <a:lstStyle/>
          <a:p>
            <a:r>
              <a:rPr lang="fr-FR" dirty="0"/>
              <a:t>Première édition des PANS-MET (Doc 10157)</a:t>
            </a:r>
            <a:r>
              <a:rPr lang="fr-FR" baseline="30000" dirty="0"/>
              <a:t> 3/4</a:t>
            </a:r>
            <a:endParaRPr lang="fr-SN" dirty="0"/>
          </a:p>
        </p:txBody>
      </p:sp>
      <p:sp>
        <p:nvSpPr>
          <p:cNvPr id="3" name="Espace réservé du contenu 2">
            <a:extLst>
              <a:ext uri="{FF2B5EF4-FFF2-40B4-BE49-F238E27FC236}">
                <a16:creationId xmlns:a16="http://schemas.microsoft.com/office/drawing/2014/main" id="{2768371C-0EE8-F27E-5336-46E36A111684}"/>
              </a:ext>
            </a:extLst>
          </p:cNvPr>
          <p:cNvSpPr>
            <a:spLocks noGrp="1"/>
          </p:cNvSpPr>
          <p:nvPr>
            <p:ph sz="half" idx="2"/>
          </p:nvPr>
        </p:nvSpPr>
        <p:spPr>
          <a:xfrm>
            <a:off x="1493115" y="2732050"/>
            <a:ext cx="3268456" cy="3071577"/>
          </a:xfrm>
        </p:spPr>
        <p:txBody>
          <a:bodyPr/>
          <a:lstStyle/>
          <a:p>
            <a:r>
              <a:rPr lang="fr-FR" dirty="0">
                <a:solidFill>
                  <a:srgbClr val="0070C0"/>
                </a:solidFill>
              </a:rPr>
              <a:t>Contient des </a:t>
            </a:r>
            <a:r>
              <a:rPr lang="fr-FR" b="1" dirty="0">
                <a:solidFill>
                  <a:srgbClr val="0070C0"/>
                </a:solidFill>
              </a:rPr>
              <a:t>dispositions et des procédures applicables à la préparation des renseignements aéronautiques climatologiques</a:t>
            </a:r>
            <a:r>
              <a:rPr lang="fr-FR" dirty="0">
                <a:solidFill>
                  <a:srgbClr val="0070C0"/>
                </a:solidFill>
              </a:rPr>
              <a:t>.</a:t>
            </a:r>
            <a:endParaRPr lang="fr-SN" dirty="0">
              <a:solidFill>
                <a:srgbClr val="0070C0"/>
              </a:solidFill>
            </a:endParaRPr>
          </a:p>
        </p:txBody>
      </p:sp>
      <p:sp>
        <p:nvSpPr>
          <p:cNvPr id="4" name="Espace réservé du contenu 3">
            <a:extLst>
              <a:ext uri="{FF2B5EF4-FFF2-40B4-BE49-F238E27FC236}">
                <a16:creationId xmlns:a16="http://schemas.microsoft.com/office/drawing/2014/main" id="{1252D85E-F0DB-9B00-DCDB-646D72CA4F4D}"/>
              </a:ext>
            </a:extLst>
          </p:cNvPr>
          <p:cNvSpPr>
            <a:spLocks noGrp="1"/>
          </p:cNvSpPr>
          <p:nvPr>
            <p:ph sz="half" idx="10"/>
          </p:nvPr>
        </p:nvSpPr>
        <p:spPr>
          <a:xfrm>
            <a:off x="5588342" y="2732049"/>
            <a:ext cx="4191278" cy="3071577"/>
          </a:xfrm>
        </p:spPr>
        <p:txBody>
          <a:bodyPr/>
          <a:lstStyle/>
          <a:p>
            <a:pPr>
              <a:lnSpc>
                <a:spcPct val="100000"/>
              </a:lnSpc>
              <a:spcAft>
                <a:spcPts val="600"/>
              </a:spcAft>
            </a:pPr>
            <a:r>
              <a:rPr lang="fr-FR" sz="1800" kern="0" dirty="0">
                <a:solidFill>
                  <a:srgbClr val="0070C0"/>
                </a:solidFill>
                <a:effectLst/>
                <a:ea typeface="Times New Roman" panose="02020603050405020304" pitchFamily="18" charset="0"/>
                <a:cs typeface="Times New Roman" panose="02020603050405020304" pitchFamily="18" charset="0"/>
              </a:rPr>
              <a:t>Contient des </a:t>
            </a:r>
            <a:r>
              <a:rPr lang="fr-FR" sz="1800" b="1" kern="0" dirty="0">
                <a:solidFill>
                  <a:srgbClr val="0070C0"/>
                </a:solidFill>
                <a:effectLst/>
                <a:ea typeface="Times New Roman" panose="02020603050405020304" pitchFamily="18" charset="0"/>
                <a:cs typeface="Times New Roman" panose="02020603050405020304" pitchFamily="18" charset="0"/>
              </a:rPr>
              <a:t>dispositions et des procédures applicables à la fourniture d’assistance météorologique aux exploitants et aux membres d’équipage de conduite</a:t>
            </a:r>
            <a:r>
              <a:rPr lang="fr-FR" sz="1800" kern="0" dirty="0">
                <a:solidFill>
                  <a:srgbClr val="0070C0"/>
                </a:solidFill>
                <a:effectLst/>
                <a:ea typeface="Times New Roman" panose="02020603050405020304" pitchFamily="18" charset="0"/>
                <a:cs typeface="Times New Roman" panose="02020603050405020304" pitchFamily="18" charset="0"/>
              </a:rPr>
              <a:t>. </a:t>
            </a:r>
            <a:endParaRPr lang="fr-SN" dirty="0">
              <a:solidFill>
                <a:srgbClr val="0070C0"/>
              </a:solidFill>
            </a:endParaRPr>
          </a:p>
        </p:txBody>
      </p:sp>
      <p:sp>
        <p:nvSpPr>
          <p:cNvPr id="9" name="Sous-titre 8">
            <a:extLst>
              <a:ext uri="{FF2B5EF4-FFF2-40B4-BE49-F238E27FC236}">
                <a16:creationId xmlns:a16="http://schemas.microsoft.com/office/drawing/2014/main" id="{7840AE91-343F-DBD8-EC3B-4873480E0426}"/>
              </a:ext>
            </a:extLst>
          </p:cNvPr>
          <p:cNvSpPr>
            <a:spLocks noGrp="1"/>
          </p:cNvSpPr>
          <p:nvPr>
            <p:ph type="subTitle" idx="1"/>
          </p:nvPr>
        </p:nvSpPr>
        <p:spPr>
          <a:xfrm>
            <a:off x="1493114" y="1531568"/>
            <a:ext cx="9205772" cy="353150"/>
          </a:xfrm>
        </p:spPr>
        <p:txBody>
          <a:bodyPr/>
          <a:lstStyle/>
          <a:p>
            <a:r>
              <a:rPr lang="fr-FR" dirty="0"/>
              <a:t>Contenu du PANS – MET </a:t>
            </a:r>
            <a:endParaRPr lang="fr-SN" dirty="0"/>
          </a:p>
        </p:txBody>
      </p:sp>
      <p:sp>
        <p:nvSpPr>
          <p:cNvPr id="10" name="Espace réservé du contenu 2">
            <a:extLst>
              <a:ext uri="{FF2B5EF4-FFF2-40B4-BE49-F238E27FC236}">
                <a16:creationId xmlns:a16="http://schemas.microsoft.com/office/drawing/2014/main" id="{8B29300E-580E-6C56-0C52-E1535A738821}"/>
              </a:ext>
            </a:extLst>
          </p:cNvPr>
          <p:cNvSpPr txBox="1">
            <a:spLocks/>
          </p:cNvSpPr>
          <p:nvPr/>
        </p:nvSpPr>
        <p:spPr>
          <a:xfrm>
            <a:off x="1493114" y="2153440"/>
            <a:ext cx="3268456"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7</a:t>
            </a:r>
            <a:endParaRPr lang="fr-SN" sz="2400" b="1" dirty="0"/>
          </a:p>
        </p:txBody>
      </p:sp>
      <p:sp>
        <p:nvSpPr>
          <p:cNvPr id="11" name="Espace réservé du contenu 2">
            <a:extLst>
              <a:ext uri="{FF2B5EF4-FFF2-40B4-BE49-F238E27FC236}">
                <a16:creationId xmlns:a16="http://schemas.microsoft.com/office/drawing/2014/main" id="{841D5E8E-BC7D-13DC-4642-1FB993B53C7E}"/>
              </a:ext>
            </a:extLst>
          </p:cNvPr>
          <p:cNvSpPr txBox="1">
            <a:spLocks/>
          </p:cNvSpPr>
          <p:nvPr/>
        </p:nvSpPr>
        <p:spPr>
          <a:xfrm>
            <a:off x="5588342" y="2153439"/>
            <a:ext cx="2732604"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8</a:t>
            </a:r>
            <a:endParaRPr lang="fr-SN" sz="2400" b="1" dirty="0"/>
          </a:p>
        </p:txBody>
      </p:sp>
    </p:spTree>
    <p:extLst>
      <p:ext uri="{BB962C8B-B14F-4D97-AF65-F5344CB8AC3E}">
        <p14:creationId xmlns:p14="http://schemas.microsoft.com/office/powerpoint/2010/main" val="141857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99A3-0490-72C0-985E-FD0329AB78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52257B-C3DD-408F-F06F-93A148235418}"/>
              </a:ext>
            </a:extLst>
          </p:cNvPr>
          <p:cNvSpPr>
            <a:spLocks noGrp="1"/>
          </p:cNvSpPr>
          <p:nvPr>
            <p:ph type="title"/>
          </p:nvPr>
        </p:nvSpPr>
        <p:spPr/>
        <p:txBody>
          <a:bodyPr/>
          <a:lstStyle/>
          <a:p>
            <a:r>
              <a:rPr lang="fr-FR" dirty="0"/>
              <a:t>Première édition des PANS-MET (Doc 10157)</a:t>
            </a:r>
            <a:r>
              <a:rPr lang="fr-FR" baseline="30000" dirty="0"/>
              <a:t> 4/4</a:t>
            </a:r>
            <a:endParaRPr lang="fr-SN" dirty="0"/>
          </a:p>
        </p:txBody>
      </p:sp>
      <p:sp>
        <p:nvSpPr>
          <p:cNvPr id="3" name="Espace réservé du contenu 2">
            <a:extLst>
              <a:ext uri="{FF2B5EF4-FFF2-40B4-BE49-F238E27FC236}">
                <a16:creationId xmlns:a16="http://schemas.microsoft.com/office/drawing/2014/main" id="{17B1BC1F-7DD0-72BC-CF6F-3CE9F608EF74}"/>
              </a:ext>
            </a:extLst>
          </p:cNvPr>
          <p:cNvSpPr>
            <a:spLocks noGrp="1"/>
          </p:cNvSpPr>
          <p:nvPr>
            <p:ph sz="half" idx="2"/>
          </p:nvPr>
        </p:nvSpPr>
        <p:spPr>
          <a:xfrm>
            <a:off x="1493114" y="2732050"/>
            <a:ext cx="3424573" cy="3071577"/>
          </a:xfrm>
        </p:spPr>
        <p:txBody>
          <a:bodyPr/>
          <a:lstStyle/>
          <a:p>
            <a:r>
              <a:rPr lang="fr-FR" dirty="0">
                <a:solidFill>
                  <a:srgbClr val="0070C0"/>
                </a:solidFill>
              </a:rPr>
              <a:t>Contient des </a:t>
            </a:r>
            <a:r>
              <a:rPr lang="fr-FR" b="1" dirty="0">
                <a:solidFill>
                  <a:srgbClr val="0070C0"/>
                </a:solidFill>
              </a:rPr>
              <a:t>dispositions et des procédures </a:t>
            </a:r>
            <a:r>
              <a:rPr lang="fr-FR" dirty="0">
                <a:solidFill>
                  <a:srgbClr val="0070C0"/>
                </a:solidFill>
              </a:rPr>
              <a:t>applicables aux </a:t>
            </a:r>
            <a:r>
              <a:rPr lang="fr-FR" b="1" dirty="0">
                <a:solidFill>
                  <a:srgbClr val="0070C0"/>
                </a:solidFill>
              </a:rPr>
              <a:t>renseignements météorologiques fournis aux services de la circulation aérienne, aux services de recherche et de sauvetage, et aux services d’information aéronautique</a:t>
            </a:r>
            <a:r>
              <a:rPr lang="fr-FR" dirty="0">
                <a:solidFill>
                  <a:srgbClr val="0070C0"/>
                </a:solidFill>
              </a:rPr>
              <a:t>.</a:t>
            </a:r>
            <a:endParaRPr lang="fr-SN" dirty="0">
              <a:solidFill>
                <a:srgbClr val="0070C0"/>
              </a:solidFill>
            </a:endParaRPr>
          </a:p>
        </p:txBody>
      </p:sp>
      <p:sp>
        <p:nvSpPr>
          <p:cNvPr id="4" name="Espace réservé du contenu 3">
            <a:extLst>
              <a:ext uri="{FF2B5EF4-FFF2-40B4-BE49-F238E27FC236}">
                <a16:creationId xmlns:a16="http://schemas.microsoft.com/office/drawing/2014/main" id="{CD955F98-C093-5C6B-35C9-64B37BE79D8F}"/>
              </a:ext>
            </a:extLst>
          </p:cNvPr>
          <p:cNvSpPr>
            <a:spLocks noGrp="1"/>
          </p:cNvSpPr>
          <p:nvPr>
            <p:ph sz="half" idx="10"/>
          </p:nvPr>
        </p:nvSpPr>
        <p:spPr>
          <a:xfrm>
            <a:off x="6095999" y="2732049"/>
            <a:ext cx="3092605" cy="3071577"/>
          </a:xfrm>
        </p:spPr>
        <p:txBody>
          <a:bodyPr/>
          <a:lstStyle/>
          <a:p>
            <a:r>
              <a:rPr lang="fr-FR" sz="1800" kern="0" dirty="0">
                <a:solidFill>
                  <a:srgbClr val="0070C0"/>
                </a:solidFill>
                <a:effectLst/>
                <a:ea typeface="Times New Roman" panose="02020603050405020304" pitchFamily="18" charset="0"/>
                <a:cs typeface="Times New Roman" panose="02020603050405020304" pitchFamily="18" charset="0"/>
              </a:rPr>
              <a:t>Contient des </a:t>
            </a:r>
            <a:r>
              <a:rPr lang="fr-FR" sz="1800" b="1" kern="0" dirty="0">
                <a:solidFill>
                  <a:srgbClr val="0070C0"/>
                </a:solidFill>
                <a:effectLst/>
                <a:ea typeface="Times New Roman" panose="02020603050405020304" pitchFamily="18" charset="0"/>
                <a:cs typeface="Times New Roman" panose="02020603050405020304" pitchFamily="18" charset="0"/>
              </a:rPr>
              <a:t>dispositions et des procédures</a:t>
            </a:r>
            <a:r>
              <a:rPr lang="fr-FR" sz="1800" kern="0" dirty="0">
                <a:solidFill>
                  <a:srgbClr val="0070C0"/>
                </a:solidFill>
                <a:effectLst/>
                <a:ea typeface="Times New Roman" panose="02020603050405020304" pitchFamily="18" charset="0"/>
                <a:cs typeface="Times New Roman" panose="02020603050405020304" pitchFamily="18" charset="0"/>
              </a:rPr>
              <a:t> relatives à </a:t>
            </a:r>
            <a:r>
              <a:rPr lang="fr-FR" sz="1800" b="1" kern="0" dirty="0">
                <a:solidFill>
                  <a:srgbClr val="0070C0"/>
                </a:solidFill>
                <a:effectLst/>
                <a:ea typeface="Times New Roman" panose="02020603050405020304" pitchFamily="18" charset="0"/>
                <a:cs typeface="Times New Roman" panose="02020603050405020304" pitchFamily="18" charset="0"/>
              </a:rPr>
              <a:t>l’utilisation des communications pour l’échange de renseignements météorologiques</a:t>
            </a:r>
            <a:r>
              <a:rPr lang="fr-FR" sz="1800" kern="0" dirty="0">
                <a:solidFill>
                  <a:srgbClr val="0070C0"/>
                </a:solidFill>
                <a:effectLst/>
                <a:ea typeface="Times New Roman" panose="02020603050405020304" pitchFamily="18" charset="0"/>
                <a:cs typeface="Times New Roman" panose="02020603050405020304" pitchFamily="18" charset="0"/>
              </a:rPr>
              <a:t>.</a:t>
            </a:r>
            <a:endParaRPr lang="fr-SN" dirty="0">
              <a:solidFill>
                <a:srgbClr val="0070C0"/>
              </a:solidFill>
            </a:endParaRPr>
          </a:p>
        </p:txBody>
      </p:sp>
      <p:sp>
        <p:nvSpPr>
          <p:cNvPr id="9" name="Sous-titre 8">
            <a:extLst>
              <a:ext uri="{FF2B5EF4-FFF2-40B4-BE49-F238E27FC236}">
                <a16:creationId xmlns:a16="http://schemas.microsoft.com/office/drawing/2014/main" id="{49091C4E-B519-CD15-A3E9-2C4FF0E45D54}"/>
              </a:ext>
            </a:extLst>
          </p:cNvPr>
          <p:cNvSpPr>
            <a:spLocks noGrp="1"/>
          </p:cNvSpPr>
          <p:nvPr>
            <p:ph type="subTitle" idx="1"/>
          </p:nvPr>
        </p:nvSpPr>
        <p:spPr>
          <a:xfrm>
            <a:off x="1493114" y="1531569"/>
            <a:ext cx="9205772" cy="353150"/>
          </a:xfrm>
        </p:spPr>
        <p:txBody>
          <a:bodyPr/>
          <a:lstStyle/>
          <a:p>
            <a:r>
              <a:rPr lang="fr-FR" dirty="0"/>
              <a:t>Contenu du PANS – MET </a:t>
            </a:r>
            <a:endParaRPr lang="fr-SN" dirty="0"/>
          </a:p>
        </p:txBody>
      </p:sp>
      <p:sp>
        <p:nvSpPr>
          <p:cNvPr id="10" name="Espace réservé du contenu 2">
            <a:extLst>
              <a:ext uri="{FF2B5EF4-FFF2-40B4-BE49-F238E27FC236}">
                <a16:creationId xmlns:a16="http://schemas.microsoft.com/office/drawing/2014/main" id="{600D7A11-8DF6-E4B8-261E-2D7CFAE5D03A}"/>
              </a:ext>
            </a:extLst>
          </p:cNvPr>
          <p:cNvSpPr txBox="1">
            <a:spLocks/>
          </p:cNvSpPr>
          <p:nvPr/>
        </p:nvSpPr>
        <p:spPr>
          <a:xfrm>
            <a:off x="1493113" y="2153440"/>
            <a:ext cx="3424573"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Chap.9</a:t>
            </a:r>
            <a:endParaRPr lang="fr-SN" sz="2400" b="1" dirty="0"/>
          </a:p>
        </p:txBody>
      </p:sp>
      <p:sp>
        <p:nvSpPr>
          <p:cNvPr id="11" name="Espace réservé du contenu 2">
            <a:extLst>
              <a:ext uri="{FF2B5EF4-FFF2-40B4-BE49-F238E27FC236}">
                <a16:creationId xmlns:a16="http://schemas.microsoft.com/office/drawing/2014/main" id="{9C8A17C5-76F0-4360-3624-FE2DC8A0007C}"/>
              </a:ext>
            </a:extLst>
          </p:cNvPr>
          <p:cNvSpPr txBox="1">
            <a:spLocks/>
          </p:cNvSpPr>
          <p:nvPr/>
        </p:nvSpPr>
        <p:spPr>
          <a:xfrm>
            <a:off x="6096000" y="2153439"/>
            <a:ext cx="2732604" cy="57860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u="none"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Chap. 10</a:t>
            </a:r>
            <a:endParaRPr lang="fr-SN" sz="2400" b="1" dirty="0"/>
          </a:p>
        </p:txBody>
      </p:sp>
    </p:spTree>
    <p:extLst>
      <p:ext uri="{BB962C8B-B14F-4D97-AF65-F5344CB8AC3E}">
        <p14:creationId xmlns:p14="http://schemas.microsoft.com/office/powerpoint/2010/main" val="402467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81A08CA-B2DF-922B-D616-C2CBF1F836C7}"/>
              </a:ext>
            </a:extLst>
          </p:cNvPr>
          <p:cNvSpPr>
            <a:spLocks noGrp="1"/>
          </p:cNvSpPr>
          <p:nvPr>
            <p:ph sz="half" idx="2"/>
          </p:nvPr>
        </p:nvSpPr>
        <p:spPr/>
        <p:txBody>
          <a:bodyPr/>
          <a:lstStyle/>
          <a:p>
            <a:pPr marL="342900" lvl="0" indent="-342900">
              <a:lnSpc>
                <a:spcPct val="114000"/>
              </a:lnSpc>
              <a:spcBef>
                <a:spcPts val="1200"/>
              </a:spcBef>
              <a:spcAft>
                <a:spcPts val="1200"/>
              </a:spcAft>
              <a:buFont typeface="+mj-lt"/>
              <a:buAutoNum type="alphaLcParenR"/>
            </a:pPr>
            <a:r>
              <a:rPr lang="fr-SN" sz="1800" kern="0" dirty="0">
                <a:solidFill>
                  <a:srgbClr val="0070C0"/>
                </a:solidFill>
                <a:effectLst/>
                <a:ea typeface="Times New Roman" panose="02020603050405020304" pitchFamily="18" charset="0"/>
                <a:cs typeface="Times New Roman" panose="02020603050405020304" pitchFamily="18" charset="0"/>
              </a:rPr>
              <a:t>Définition du </a:t>
            </a:r>
            <a:r>
              <a:rPr lang="fr-SN" sz="1800" b="1" kern="0" dirty="0">
                <a:solidFill>
                  <a:srgbClr val="0070C0"/>
                </a:solidFill>
                <a:effectLst/>
                <a:ea typeface="Times New Roman" panose="02020603050405020304" pitchFamily="18" charset="0"/>
                <a:cs typeface="Times New Roman" panose="02020603050405020304" pitchFamily="18" charset="0"/>
              </a:rPr>
              <a:t>processus d’établissement des règles à suivre </a:t>
            </a:r>
            <a:r>
              <a:rPr lang="fr-SN" sz="1800" kern="0" dirty="0">
                <a:solidFill>
                  <a:srgbClr val="0070C0"/>
                </a:solidFill>
                <a:effectLst/>
                <a:ea typeface="Times New Roman" panose="02020603050405020304" pitchFamily="18" charset="0"/>
                <a:cs typeface="Times New Roman" panose="02020603050405020304" pitchFamily="18" charset="0"/>
              </a:rPr>
              <a:t>pour la transposition des dispositions nouvelles de l’OACI dans les règlements nationaux ;</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Font typeface="+mj-lt"/>
              <a:buAutoNum type="alphaLcParenR"/>
            </a:pPr>
            <a:r>
              <a:rPr lang="fr-SN" sz="1800" kern="0" dirty="0">
                <a:solidFill>
                  <a:srgbClr val="0070C0"/>
                </a:solidFill>
                <a:effectLst/>
                <a:ea typeface="Times New Roman" panose="02020603050405020304" pitchFamily="18" charset="0"/>
                <a:cs typeface="Times New Roman" panose="02020603050405020304" pitchFamily="18" charset="0"/>
              </a:rPr>
              <a:t>Établissement d’un </a:t>
            </a:r>
            <a:r>
              <a:rPr lang="fr-SN" sz="1800" b="1" kern="0" dirty="0">
                <a:solidFill>
                  <a:srgbClr val="0070C0"/>
                </a:solidFill>
                <a:effectLst/>
                <a:ea typeface="Times New Roman" panose="02020603050405020304" pitchFamily="18" charset="0"/>
                <a:cs typeface="Times New Roman" panose="02020603050405020304" pitchFamily="18" charset="0"/>
              </a:rPr>
              <a:t>plan national de mise en œuvre</a:t>
            </a:r>
            <a:r>
              <a:rPr lang="fr-SN" sz="1800" kern="0" dirty="0">
                <a:solidFill>
                  <a:srgbClr val="0070C0"/>
                </a:solidFill>
                <a:effectLst/>
                <a:ea typeface="Times New Roman" panose="02020603050405020304" pitchFamily="18" charset="0"/>
                <a:cs typeface="Times New Roman" panose="02020603050405020304" pitchFamily="18" charset="0"/>
              </a:rPr>
              <a:t> qui tient compte des nouvelles dispositions de l’OACI ;</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Font typeface="+mj-lt"/>
              <a:buAutoNum type="alphaLcParenR"/>
            </a:pPr>
            <a:r>
              <a:rPr lang="fr-SN" sz="1800" kern="0" dirty="0">
                <a:solidFill>
                  <a:srgbClr val="0070C0"/>
                </a:solidFill>
                <a:effectLst/>
                <a:ea typeface="Times New Roman" panose="02020603050405020304" pitchFamily="18" charset="0"/>
                <a:cs typeface="Times New Roman" panose="02020603050405020304" pitchFamily="18" charset="0"/>
              </a:rPr>
              <a:t>Réalisation d’une </a:t>
            </a:r>
            <a:r>
              <a:rPr lang="fr-SN" sz="1800" b="1" kern="0" dirty="0">
                <a:solidFill>
                  <a:srgbClr val="0070C0"/>
                </a:solidFill>
                <a:effectLst/>
                <a:ea typeface="Times New Roman" panose="02020603050405020304" pitchFamily="18" charset="0"/>
                <a:cs typeface="Times New Roman" panose="02020603050405020304" pitchFamily="18" charset="0"/>
              </a:rPr>
              <a:t>analyse d’écart</a:t>
            </a:r>
            <a:r>
              <a:rPr lang="fr-SN" sz="1800" kern="0" dirty="0">
                <a:solidFill>
                  <a:srgbClr val="0070C0"/>
                </a:solidFill>
                <a:effectLst/>
                <a:ea typeface="Times New Roman" panose="02020603050405020304" pitchFamily="18" charset="0"/>
                <a:cs typeface="Times New Roman" panose="02020603050405020304" pitchFamily="18" charset="0"/>
              </a:rPr>
              <a:t> entre les nouvelles dispositions de l’OACI et le cadre national ;</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Font typeface="+mj-lt"/>
              <a:buAutoNum type="alphaLcParenR"/>
            </a:pPr>
            <a:r>
              <a:rPr lang="fr-SN" sz="1800" kern="0" dirty="0">
                <a:solidFill>
                  <a:srgbClr val="0070C0"/>
                </a:solidFill>
                <a:effectLst/>
                <a:ea typeface="Times New Roman" panose="02020603050405020304" pitchFamily="18" charset="0"/>
                <a:cs typeface="Times New Roman" panose="02020603050405020304" pitchFamily="18" charset="0"/>
              </a:rPr>
              <a:t>Rédaction du </a:t>
            </a:r>
            <a:r>
              <a:rPr lang="fr-SN" sz="1800" b="1" kern="0" dirty="0">
                <a:solidFill>
                  <a:srgbClr val="0070C0"/>
                </a:solidFill>
                <a:effectLst/>
                <a:ea typeface="Times New Roman" panose="02020603050405020304" pitchFamily="18" charset="0"/>
                <a:cs typeface="Times New Roman" panose="02020603050405020304" pitchFamily="18" charset="0"/>
              </a:rPr>
              <a:t>projet de modification des règlements nationaux</a:t>
            </a:r>
            <a:r>
              <a:rPr lang="fr-SN" sz="1800" kern="0" dirty="0">
                <a:solidFill>
                  <a:srgbClr val="0070C0"/>
                </a:solidFill>
                <a:effectLst/>
                <a:ea typeface="Times New Roman" panose="02020603050405020304" pitchFamily="18" charset="0"/>
                <a:cs typeface="Times New Roman" panose="02020603050405020304" pitchFamily="18" charset="0"/>
              </a:rPr>
              <a:t> ;</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Font typeface="+mj-lt"/>
              <a:buAutoNum type="alphaLcParenR"/>
            </a:pPr>
            <a:r>
              <a:rPr lang="fr-SN" sz="1800" b="1" kern="0" dirty="0">
                <a:solidFill>
                  <a:srgbClr val="0070C0"/>
                </a:solidFill>
                <a:effectLst/>
                <a:ea typeface="Times New Roman" panose="02020603050405020304" pitchFamily="18" charset="0"/>
                <a:cs typeface="Times New Roman" panose="02020603050405020304" pitchFamily="18" charset="0"/>
              </a:rPr>
              <a:t>Adoption officielle</a:t>
            </a:r>
            <a:r>
              <a:rPr lang="fr-SN" sz="1800" kern="0" dirty="0">
                <a:solidFill>
                  <a:srgbClr val="0070C0"/>
                </a:solidFill>
                <a:effectLst/>
                <a:ea typeface="Times New Roman" panose="02020603050405020304" pitchFamily="18" charset="0"/>
                <a:cs typeface="Times New Roman" panose="02020603050405020304" pitchFamily="18" charset="0"/>
              </a:rPr>
              <a:t> des </a:t>
            </a:r>
            <a:r>
              <a:rPr lang="fr-SN" sz="1800" b="1" kern="0" dirty="0">
                <a:solidFill>
                  <a:srgbClr val="0070C0"/>
                </a:solidFill>
                <a:effectLst/>
                <a:ea typeface="Times New Roman" panose="02020603050405020304" pitchFamily="18" charset="0"/>
                <a:cs typeface="Times New Roman" panose="02020603050405020304" pitchFamily="18" charset="0"/>
              </a:rPr>
              <a:t>règlements nationaux</a:t>
            </a:r>
            <a:r>
              <a:rPr lang="fr-SN" sz="1800" kern="0" dirty="0">
                <a:solidFill>
                  <a:srgbClr val="0070C0"/>
                </a:solidFill>
                <a:effectLst/>
                <a:ea typeface="Times New Roman" panose="02020603050405020304" pitchFamily="18" charset="0"/>
                <a:cs typeface="Times New Roman" panose="02020603050405020304" pitchFamily="18" charset="0"/>
              </a:rPr>
              <a:t> et des </a:t>
            </a:r>
            <a:r>
              <a:rPr lang="fr-SN" sz="1800" b="1" kern="0" dirty="0">
                <a:solidFill>
                  <a:srgbClr val="0070C0"/>
                </a:solidFill>
                <a:effectLst/>
                <a:ea typeface="Times New Roman" panose="02020603050405020304" pitchFamily="18" charset="0"/>
                <a:cs typeface="Times New Roman" panose="02020603050405020304" pitchFamily="18" charset="0"/>
              </a:rPr>
              <a:t>moyens de conformité</a:t>
            </a:r>
            <a:r>
              <a:rPr lang="fr-SN" sz="1800" kern="0" dirty="0">
                <a:solidFill>
                  <a:srgbClr val="0070C0"/>
                </a:solidFill>
                <a:effectLst/>
                <a:ea typeface="Times New Roman" panose="02020603050405020304" pitchFamily="18" charset="0"/>
                <a:cs typeface="Times New Roman" panose="02020603050405020304" pitchFamily="18" charset="0"/>
              </a:rPr>
              <a:t> ;</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Font typeface="+mj-lt"/>
              <a:buAutoNum type="alphaLcParenR"/>
            </a:pPr>
            <a:r>
              <a:rPr lang="fr-SN" sz="1800" b="1" kern="0" dirty="0">
                <a:solidFill>
                  <a:srgbClr val="0070C0"/>
                </a:solidFill>
                <a:effectLst/>
                <a:ea typeface="Times New Roman" panose="02020603050405020304" pitchFamily="18" charset="0"/>
                <a:cs typeface="Times New Roman" panose="02020603050405020304" pitchFamily="18" charset="0"/>
              </a:rPr>
              <a:t>Modification du cadre de supervision</a:t>
            </a:r>
            <a:r>
              <a:rPr lang="fr-SN" sz="1800" kern="0" dirty="0">
                <a:solidFill>
                  <a:srgbClr val="0070C0"/>
                </a:solidFill>
                <a:effectLst/>
                <a:ea typeface="Times New Roman" panose="02020603050405020304" pitchFamily="18" charset="0"/>
                <a:cs typeface="Times New Roman" panose="02020603050405020304" pitchFamily="18" charset="0"/>
              </a:rPr>
              <a:t> en fonction des nouveaux règlements nationaux ;</a:t>
            </a:r>
            <a:endParaRPr lang="fr-SN" sz="1800" kern="100" dirty="0">
              <a:solidFill>
                <a:srgbClr val="0070C0"/>
              </a:solidFill>
              <a:effectLst/>
              <a:ea typeface="Aptos" panose="020B0004020202020204" pitchFamily="34" charset="0"/>
              <a:cs typeface="Times New Roman" panose="02020603050405020304" pitchFamily="18" charset="0"/>
            </a:endParaRPr>
          </a:p>
          <a:p>
            <a:pPr>
              <a:lnSpc>
                <a:spcPct val="114000"/>
              </a:lnSpc>
              <a:spcBef>
                <a:spcPts val="1200"/>
              </a:spcBef>
              <a:spcAft>
                <a:spcPts val="1200"/>
              </a:spcAft>
            </a:pPr>
            <a:endParaRPr lang="fr-SN" dirty="0">
              <a:solidFill>
                <a:srgbClr val="0070C0"/>
              </a:solidFill>
            </a:endParaRPr>
          </a:p>
        </p:txBody>
      </p:sp>
      <p:sp>
        <p:nvSpPr>
          <p:cNvPr id="3" name="Sous-titre 2">
            <a:extLst>
              <a:ext uri="{FF2B5EF4-FFF2-40B4-BE49-F238E27FC236}">
                <a16:creationId xmlns:a16="http://schemas.microsoft.com/office/drawing/2014/main" id="{F9F53D23-BA06-900B-1CEF-EA18BBE2E3C1}"/>
              </a:ext>
            </a:extLst>
          </p:cNvPr>
          <p:cNvSpPr>
            <a:spLocks noGrp="1"/>
          </p:cNvSpPr>
          <p:nvPr>
            <p:ph type="subTitle" idx="1"/>
          </p:nvPr>
        </p:nvSpPr>
        <p:spPr/>
        <p:txBody>
          <a:bodyPr/>
          <a:lstStyle/>
          <a:p>
            <a:r>
              <a:rPr lang="fr-FR" sz="2000" dirty="0"/>
              <a:t>Étapes essentielles à suivre par les États pour mettre en œuvre l’AMD 82 &amp; le PANS-MET</a:t>
            </a:r>
            <a:endParaRPr lang="fr-SN" sz="2000" dirty="0"/>
          </a:p>
        </p:txBody>
      </p:sp>
      <p:sp>
        <p:nvSpPr>
          <p:cNvPr id="4" name="Titre 3">
            <a:extLst>
              <a:ext uri="{FF2B5EF4-FFF2-40B4-BE49-F238E27FC236}">
                <a16:creationId xmlns:a16="http://schemas.microsoft.com/office/drawing/2014/main" id="{3912C5D1-27A1-D117-4F80-DD5CEEDCD326}"/>
              </a:ext>
            </a:extLst>
          </p:cNvPr>
          <p:cNvSpPr>
            <a:spLocks noGrp="1"/>
          </p:cNvSpPr>
          <p:nvPr>
            <p:ph type="title"/>
          </p:nvPr>
        </p:nvSpPr>
        <p:spPr/>
        <p:txBody>
          <a:bodyPr>
            <a:noAutofit/>
          </a:bodyPr>
          <a:lstStyle/>
          <a:p>
            <a:r>
              <a:rPr lang="fr-FR" sz="2600" dirty="0"/>
              <a:t>AMD 82 à l’A3 et PANS-MET (Doc 10157) - Tâches de mise en œuvre</a:t>
            </a:r>
            <a:r>
              <a:rPr lang="fr-FR" sz="2700" baseline="30000" dirty="0"/>
              <a:t>1/3</a:t>
            </a:r>
            <a:endParaRPr lang="fr-SN" sz="2700" baseline="30000" dirty="0"/>
          </a:p>
        </p:txBody>
      </p:sp>
    </p:spTree>
    <p:extLst>
      <p:ext uri="{BB962C8B-B14F-4D97-AF65-F5344CB8AC3E}">
        <p14:creationId xmlns:p14="http://schemas.microsoft.com/office/powerpoint/2010/main" val="423041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D8F9A-6488-5381-FB0E-AF5028B5E48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2FCAEF5-8DC8-B3F7-791E-87D6C263B190}"/>
              </a:ext>
            </a:extLst>
          </p:cNvPr>
          <p:cNvSpPr>
            <a:spLocks noGrp="1"/>
          </p:cNvSpPr>
          <p:nvPr>
            <p:ph sz="half" idx="2"/>
          </p:nvPr>
        </p:nvSpPr>
        <p:spPr>
          <a:xfrm>
            <a:off x="1330257" y="1623702"/>
            <a:ext cx="9791629" cy="4497753"/>
          </a:xfrm>
        </p:spPr>
        <p:txBody>
          <a:bodyPr/>
          <a:lstStyle/>
          <a:p>
            <a:pPr marL="446088" lvl="0" indent="-342900">
              <a:lnSpc>
                <a:spcPct val="114000"/>
              </a:lnSpc>
              <a:spcBef>
                <a:spcPts val="1200"/>
              </a:spcBef>
              <a:spcAft>
                <a:spcPts val="1200"/>
              </a:spcAft>
              <a:buFont typeface="+mj-lt"/>
              <a:buAutoNum type="alphaLcParenR" startAt="7"/>
            </a:pPr>
            <a:r>
              <a:rPr lang="fr-SN" sz="1800" b="1" kern="0" dirty="0">
                <a:solidFill>
                  <a:srgbClr val="0070C0"/>
                </a:solidFill>
                <a:effectLst/>
                <a:ea typeface="Times New Roman" panose="02020603050405020304" pitchFamily="18" charset="0"/>
                <a:cs typeface="Times New Roman" panose="02020603050405020304" pitchFamily="18" charset="0"/>
              </a:rPr>
              <a:t>Notification des différences à l’OACI</a:t>
            </a:r>
            <a:r>
              <a:rPr lang="fr-SN" sz="1800" kern="0" dirty="0">
                <a:solidFill>
                  <a:srgbClr val="0070C0"/>
                </a:solidFill>
                <a:effectLst/>
                <a:ea typeface="Times New Roman" panose="02020603050405020304" pitchFamily="18" charset="0"/>
                <a:cs typeface="Times New Roman" panose="02020603050405020304" pitchFamily="18" charset="0"/>
              </a:rPr>
              <a:t>, s’il y a lieu ;</a:t>
            </a:r>
            <a:endParaRPr lang="fr-SN" sz="1800" kern="100" dirty="0">
              <a:solidFill>
                <a:srgbClr val="0070C0"/>
              </a:solidFill>
              <a:effectLst/>
              <a:ea typeface="Aptos" panose="020B0004020202020204" pitchFamily="34" charset="0"/>
              <a:cs typeface="Times New Roman" panose="02020603050405020304" pitchFamily="18" charset="0"/>
            </a:endParaRPr>
          </a:p>
          <a:p>
            <a:pPr marL="446088" lvl="0" indent="-342900">
              <a:lnSpc>
                <a:spcPct val="114000"/>
              </a:lnSpc>
              <a:spcBef>
                <a:spcPts val="1200"/>
              </a:spcBef>
              <a:spcAft>
                <a:spcPts val="1200"/>
              </a:spcAft>
              <a:buFont typeface="+mj-lt"/>
              <a:buAutoNum type="alphaLcParenR" startAt="7"/>
            </a:pPr>
            <a:r>
              <a:rPr lang="fr-SN" sz="1800" b="1" kern="0" dirty="0">
                <a:solidFill>
                  <a:srgbClr val="0070C0"/>
                </a:solidFill>
                <a:effectLst/>
                <a:ea typeface="Times New Roman" panose="02020603050405020304" pitchFamily="18" charset="0"/>
                <a:cs typeface="Times New Roman" panose="02020603050405020304" pitchFamily="18" charset="0"/>
              </a:rPr>
              <a:t>Publication des différences importantes</a:t>
            </a:r>
            <a:r>
              <a:rPr lang="fr-SN" sz="1800" kern="0" dirty="0">
                <a:solidFill>
                  <a:srgbClr val="0070C0"/>
                </a:solidFill>
                <a:effectLst/>
                <a:ea typeface="Times New Roman" panose="02020603050405020304" pitchFamily="18" charset="0"/>
                <a:cs typeface="Times New Roman" panose="02020603050405020304" pitchFamily="18" charset="0"/>
              </a:rPr>
              <a:t> dans la publication d’information aéronautique (AIP) ;</a:t>
            </a:r>
            <a:endParaRPr lang="fr-SN" sz="1800" kern="100" dirty="0">
              <a:solidFill>
                <a:srgbClr val="0070C0"/>
              </a:solidFill>
              <a:effectLst/>
              <a:ea typeface="Aptos" panose="020B0004020202020204" pitchFamily="34" charset="0"/>
              <a:cs typeface="Times New Roman" panose="02020603050405020304" pitchFamily="18" charset="0"/>
            </a:endParaRPr>
          </a:p>
          <a:p>
            <a:pPr marL="446088" lvl="0" indent="-342900">
              <a:lnSpc>
                <a:spcPct val="114000"/>
              </a:lnSpc>
              <a:spcBef>
                <a:spcPts val="1200"/>
              </a:spcBef>
              <a:spcAft>
                <a:spcPts val="1200"/>
              </a:spcAft>
              <a:buFont typeface="+mj-lt"/>
              <a:buAutoNum type="alphaLcParenR" startAt="7"/>
            </a:pPr>
            <a:r>
              <a:rPr lang="fr-SN" sz="1800" b="1" kern="0" dirty="0">
                <a:solidFill>
                  <a:srgbClr val="0070C0"/>
                </a:solidFill>
                <a:effectLst/>
                <a:ea typeface="Times New Roman" panose="02020603050405020304" pitchFamily="18" charset="0"/>
                <a:cs typeface="Times New Roman" panose="02020603050405020304" pitchFamily="18" charset="0"/>
              </a:rPr>
              <a:t>Application des nouveaux règlements nationaux </a:t>
            </a:r>
            <a:r>
              <a:rPr lang="fr-SN" sz="1800" kern="0" dirty="0">
                <a:solidFill>
                  <a:srgbClr val="0070C0"/>
                </a:solidFill>
                <a:effectLst/>
                <a:ea typeface="Times New Roman" panose="02020603050405020304" pitchFamily="18" charset="0"/>
                <a:cs typeface="Times New Roman" panose="02020603050405020304" pitchFamily="18" charset="0"/>
              </a:rPr>
              <a:t>par les administrations météorologiques et les fournisseurs d’assistance météorologique ;</a:t>
            </a:r>
            <a:endParaRPr lang="fr-SN" sz="1800" kern="100" dirty="0">
              <a:solidFill>
                <a:srgbClr val="0070C0"/>
              </a:solidFill>
              <a:effectLst/>
              <a:ea typeface="Aptos" panose="020B0004020202020204" pitchFamily="34" charset="0"/>
              <a:cs typeface="Times New Roman" panose="02020603050405020304" pitchFamily="18" charset="0"/>
            </a:endParaRPr>
          </a:p>
          <a:p>
            <a:pPr marL="446088" lvl="0" indent="-342900">
              <a:lnSpc>
                <a:spcPct val="114000"/>
              </a:lnSpc>
              <a:spcBef>
                <a:spcPts val="1200"/>
              </a:spcBef>
              <a:spcAft>
                <a:spcPts val="1200"/>
              </a:spcAft>
              <a:buFont typeface="+mj-lt"/>
              <a:buAutoNum type="alphaLcParenR" startAt="7"/>
            </a:pPr>
            <a:r>
              <a:rPr lang="fr-SN" sz="1800" b="1" kern="0" dirty="0">
                <a:solidFill>
                  <a:srgbClr val="0070C0"/>
                </a:solidFill>
                <a:effectLst/>
                <a:ea typeface="Times New Roman" panose="02020603050405020304" pitchFamily="18" charset="0"/>
                <a:cs typeface="Times New Roman" panose="02020603050405020304" pitchFamily="18" charset="0"/>
              </a:rPr>
              <a:t>Supervision par l’État </a:t>
            </a:r>
            <a:r>
              <a:rPr lang="fr-SN" sz="1800" kern="0" dirty="0">
                <a:solidFill>
                  <a:srgbClr val="0070C0"/>
                </a:solidFill>
                <a:effectLst/>
                <a:ea typeface="Times New Roman" panose="02020603050405020304" pitchFamily="18" charset="0"/>
                <a:cs typeface="Times New Roman" panose="02020603050405020304" pitchFamily="18" charset="0"/>
              </a:rPr>
              <a:t>de l’application des règlements.</a:t>
            </a:r>
            <a:endParaRPr lang="fr-SN" dirty="0">
              <a:solidFill>
                <a:srgbClr val="0070C0"/>
              </a:solidFill>
            </a:endParaRPr>
          </a:p>
        </p:txBody>
      </p:sp>
      <p:sp>
        <p:nvSpPr>
          <p:cNvPr id="3" name="Sous-titre 2">
            <a:extLst>
              <a:ext uri="{FF2B5EF4-FFF2-40B4-BE49-F238E27FC236}">
                <a16:creationId xmlns:a16="http://schemas.microsoft.com/office/drawing/2014/main" id="{E2C945F2-481B-A61C-90E1-4F747A59F301}"/>
              </a:ext>
            </a:extLst>
          </p:cNvPr>
          <p:cNvSpPr>
            <a:spLocks noGrp="1"/>
          </p:cNvSpPr>
          <p:nvPr>
            <p:ph type="subTitle" idx="1"/>
          </p:nvPr>
        </p:nvSpPr>
        <p:spPr/>
        <p:txBody>
          <a:bodyPr/>
          <a:lstStyle/>
          <a:p>
            <a:r>
              <a:rPr lang="fr-FR" sz="2000" dirty="0"/>
              <a:t>Étapes essentielles à suivre par les États pour mettre en œuvre l’AMD 82 &amp; le PANS-MET</a:t>
            </a:r>
            <a:endParaRPr lang="fr-SN" sz="2000" dirty="0"/>
          </a:p>
        </p:txBody>
      </p:sp>
      <p:sp>
        <p:nvSpPr>
          <p:cNvPr id="4" name="Titre 3">
            <a:extLst>
              <a:ext uri="{FF2B5EF4-FFF2-40B4-BE49-F238E27FC236}">
                <a16:creationId xmlns:a16="http://schemas.microsoft.com/office/drawing/2014/main" id="{C161AA02-29FF-3B78-898B-0CE679F2C1CF}"/>
              </a:ext>
            </a:extLst>
          </p:cNvPr>
          <p:cNvSpPr>
            <a:spLocks noGrp="1"/>
          </p:cNvSpPr>
          <p:nvPr>
            <p:ph type="title"/>
          </p:nvPr>
        </p:nvSpPr>
        <p:spPr/>
        <p:txBody>
          <a:bodyPr>
            <a:noAutofit/>
          </a:bodyPr>
          <a:lstStyle/>
          <a:p>
            <a:r>
              <a:rPr lang="fr-FR" sz="2600" dirty="0"/>
              <a:t>AMD 82 à l’A3 et PANS-MET (Doc 10157) - Tâches de mise en œuvre</a:t>
            </a:r>
            <a:r>
              <a:rPr lang="fr-FR" sz="2700" baseline="30000" dirty="0"/>
              <a:t>2/3</a:t>
            </a:r>
            <a:endParaRPr lang="fr-SN" sz="2700" dirty="0"/>
          </a:p>
        </p:txBody>
      </p:sp>
    </p:spTree>
    <p:extLst>
      <p:ext uri="{BB962C8B-B14F-4D97-AF65-F5344CB8AC3E}">
        <p14:creationId xmlns:p14="http://schemas.microsoft.com/office/powerpoint/2010/main" val="381509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B4A6-2628-A898-37B6-C8E824CC302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889D0B8-5201-816F-9CCC-031244FA5B23}"/>
              </a:ext>
            </a:extLst>
          </p:cNvPr>
          <p:cNvSpPr>
            <a:spLocks noGrp="1"/>
          </p:cNvSpPr>
          <p:nvPr>
            <p:ph sz="half" idx="2"/>
          </p:nvPr>
        </p:nvSpPr>
        <p:spPr/>
        <p:txBody>
          <a:bodyPr/>
          <a:lstStyle/>
          <a:p>
            <a:pPr marL="342900" lvl="0" indent="-342900">
              <a:lnSpc>
                <a:spcPct val="114000"/>
              </a:lnSpc>
              <a:spcBef>
                <a:spcPts val="1200"/>
              </a:spcBef>
              <a:spcAft>
                <a:spcPts val="1200"/>
              </a:spcAft>
              <a:buFont typeface="+mj-lt"/>
              <a:buAutoNum type="alphaLcParenR"/>
            </a:pPr>
            <a:r>
              <a:rPr lang="fr-SN" sz="1800" kern="0" dirty="0">
                <a:solidFill>
                  <a:srgbClr val="0070C0"/>
                </a:solidFill>
                <a:effectLst/>
                <a:ea typeface="Times New Roman" panose="02020603050405020304" pitchFamily="18" charset="0"/>
                <a:cs typeface="Times New Roman" panose="02020603050405020304" pitchFamily="18" charset="0"/>
              </a:rPr>
              <a:t>En ce qui concerne le modèle IWXXM, </a:t>
            </a:r>
            <a:r>
              <a:rPr lang="fr-SN" sz="1800" b="1" kern="0" dirty="0">
                <a:solidFill>
                  <a:srgbClr val="0070C0"/>
                </a:solidFill>
                <a:effectLst/>
                <a:ea typeface="Times New Roman" panose="02020603050405020304" pitchFamily="18" charset="0"/>
                <a:cs typeface="Times New Roman" panose="02020603050405020304" pitchFamily="18" charset="0"/>
              </a:rPr>
              <a:t>assurer la coordination continue</a:t>
            </a:r>
            <a:r>
              <a:rPr lang="fr-SN" sz="1800" kern="0" dirty="0">
                <a:solidFill>
                  <a:srgbClr val="0070C0"/>
                </a:solidFill>
                <a:effectLst/>
                <a:ea typeface="Times New Roman" panose="02020603050405020304" pitchFamily="18" charset="0"/>
                <a:cs typeface="Times New Roman" panose="02020603050405020304" pitchFamily="18" charset="0"/>
              </a:rPr>
              <a:t> avec les usagers au sujet des </a:t>
            </a:r>
            <a:r>
              <a:rPr lang="fr-SN" sz="1800" b="1" kern="0" dirty="0">
                <a:solidFill>
                  <a:srgbClr val="0070C0"/>
                </a:solidFill>
                <a:effectLst/>
                <a:ea typeface="Times New Roman" panose="02020603050405020304" pitchFamily="18" charset="0"/>
                <a:cs typeface="Times New Roman" panose="02020603050405020304" pitchFamily="18" charset="0"/>
              </a:rPr>
              <a:t>avantages de la mise en œuvre</a:t>
            </a:r>
            <a:r>
              <a:rPr lang="fr-SN" sz="1800" kern="0" dirty="0">
                <a:solidFill>
                  <a:srgbClr val="0070C0"/>
                </a:solidFill>
                <a:effectLst/>
                <a:ea typeface="Times New Roman" panose="02020603050405020304" pitchFamily="18" charset="0"/>
                <a:cs typeface="Times New Roman" panose="02020603050405020304" pitchFamily="18" charset="0"/>
              </a:rPr>
              <a:t> afin de les aider à déterminer les ressources nécessaires pour couvrir les dépenses ;</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Font typeface="+mj-lt"/>
              <a:buAutoNum type="alphaLcParenR"/>
            </a:pPr>
            <a:r>
              <a:rPr lang="fr-SN" sz="1800" b="1" kern="100" dirty="0">
                <a:solidFill>
                  <a:srgbClr val="0070C0"/>
                </a:solidFill>
                <a:effectLst/>
                <a:ea typeface="Aptos" panose="020B0004020202020204" pitchFamily="34" charset="0"/>
                <a:cs typeface="Times New Roman" panose="02020603050405020304" pitchFamily="18" charset="0"/>
              </a:rPr>
              <a:t>Renseignements quantitatifs sur les cendres volcaniques</a:t>
            </a:r>
            <a:r>
              <a:rPr lang="fr-SN" sz="1800" kern="100" dirty="0">
                <a:solidFill>
                  <a:srgbClr val="0070C0"/>
                </a:solidFill>
                <a:effectLst/>
                <a:ea typeface="Aptos" panose="020B0004020202020204" pitchFamily="34" charset="0"/>
                <a:cs typeface="Times New Roman" panose="02020603050405020304" pitchFamily="18" charset="0"/>
              </a:rPr>
              <a:t> : Encourager les États hôtes des </a:t>
            </a:r>
            <a:r>
              <a:rPr lang="fr-SN" sz="1800" b="1" kern="100" dirty="0">
                <a:solidFill>
                  <a:srgbClr val="0070C0"/>
                </a:solidFill>
                <a:effectLst/>
                <a:ea typeface="Aptos" panose="020B0004020202020204" pitchFamily="34" charset="0"/>
                <a:cs typeface="Times New Roman" panose="02020603050405020304" pitchFamily="18" charset="0"/>
              </a:rPr>
              <a:t>VAAC</a:t>
            </a:r>
            <a:r>
              <a:rPr lang="fr-SN" sz="1800" kern="100" dirty="0">
                <a:solidFill>
                  <a:srgbClr val="0070C0"/>
                </a:solidFill>
                <a:effectLst/>
                <a:ea typeface="Aptos" panose="020B0004020202020204" pitchFamily="34" charset="0"/>
                <a:cs typeface="Times New Roman" panose="02020603050405020304" pitchFamily="18" charset="0"/>
              </a:rPr>
              <a:t> à développer leur </a:t>
            </a:r>
            <a:r>
              <a:rPr lang="fr-SN" sz="1800" b="1" kern="100" dirty="0">
                <a:solidFill>
                  <a:srgbClr val="0070C0"/>
                </a:solidFill>
                <a:effectLst/>
                <a:ea typeface="Aptos" panose="020B0004020202020204" pitchFamily="34" charset="0"/>
                <a:cs typeface="Times New Roman" panose="02020603050405020304" pitchFamily="18" charset="0"/>
              </a:rPr>
              <a:t>capacité de prévision quantitative</a:t>
            </a:r>
            <a:r>
              <a:rPr lang="fr-SN" sz="1800" kern="100" dirty="0">
                <a:solidFill>
                  <a:srgbClr val="0070C0"/>
                </a:solidFill>
                <a:effectLst/>
                <a:ea typeface="Aptos" panose="020B0004020202020204" pitchFamily="34" charset="0"/>
                <a:cs typeface="Times New Roman" panose="02020603050405020304" pitchFamily="18" charset="0"/>
              </a:rPr>
              <a:t>. Favoriser la </a:t>
            </a:r>
            <a:r>
              <a:rPr lang="fr-SN" sz="1800" b="1" kern="100" dirty="0">
                <a:solidFill>
                  <a:srgbClr val="0070C0"/>
                </a:solidFill>
                <a:effectLst/>
                <a:ea typeface="Aptos" panose="020B0004020202020204" pitchFamily="34" charset="0"/>
                <a:cs typeface="Times New Roman" panose="02020603050405020304" pitchFamily="18" charset="0"/>
              </a:rPr>
              <a:t>concertation avec les usagers</a:t>
            </a:r>
            <a:r>
              <a:rPr lang="fr-SN" sz="1800" kern="100" dirty="0">
                <a:solidFill>
                  <a:srgbClr val="0070C0"/>
                </a:solidFill>
                <a:effectLst/>
                <a:ea typeface="Aptos" panose="020B0004020202020204" pitchFamily="34" charset="0"/>
                <a:cs typeface="Times New Roman" panose="02020603050405020304" pitchFamily="18" charset="0"/>
              </a:rPr>
              <a:t> sur l’utilisation opérationnelle de ces données pour la gestion du trafic aérien et des vols;</a:t>
            </a:r>
          </a:p>
          <a:p>
            <a:pPr marL="342900" lvl="0" indent="-342900">
              <a:lnSpc>
                <a:spcPct val="114000"/>
              </a:lnSpc>
              <a:spcBef>
                <a:spcPts val="1200"/>
              </a:spcBef>
              <a:spcAft>
                <a:spcPts val="1200"/>
              </a:spcAft>
              <a:buFont typeface="+mj-lt"/>
              <a:buAutoNum type="alphaLcParenR"/>
            </a:pPr>
            <a:r>
              <a:rPr lang="fr-SN" sz="1800" kern="0" dirty="0">
                <a:solidFill>
                  <a:srgbClr val="0070C0"/>
                </a:solidFill>
                <a:effectLst/>
                <a:ea typeface="Times New Roman" panose="02020603050405020304" pitchFamily="18" charset="0"/>
                <a:cs typeface="Times New Roman" panose="02020603050405020304" pitchFamily="18" charset="0"/>
              </a:rPr>
              <a:t>En ce qui concerne les VONA (le cas échéant), </a:t>
            </a:r>
            <a:r>
              <a:rPr lang="fr-SN" sz="1800" b="1" kern="0" dirty="0">
                <a:solidFill>
                  <a:srgbClr val="0070C0"/>
                </a:solidFill>
                <a:effectLst/>
                <a:ea typeface="Times New Roman" panose="02020603050405020304" pitchFamily="18" charset="0"/>
                <a:cs typeface="Times New Roman" panose="02020603050405020304" pitchFamily="18" charset="0"/>
              </a:rPr>
              <a:t>il est nécessaire d’assurer la coordination avec les observatoires volcanologiques nationaux (SVO) </a:t>
            </a:r>
            <a:r>
              <a:rPr lang="fr-SN" sz="1800" kern="0" dirty="0">
                <a:solidFill>
                  <a:srgbClr val="0070C0"/>
                </a:solidFill>
                <a:effectLst/>
                <a:ea typeface="Times New Roman" panose="02020603050405020304" pitchFamily="18" charset="0"/>
                <a:cs typeface="Times New Roman" panose="02020603050405020304" pitchFamily="18" charset="0"/>
              </a:rPr>
              <a:t>pour diffuser les VONA en codes alphanumériques et au format IWXXM.</a:t>
            </a:r>
            <a:endParaRPr lang="fr-SN" sz="1800" kern="100" dirty="0">
              <a:solidFill>
                <a:srgbClr val="0070C0"/>
              </a:solidFill>
              <a:effectLst/>
              <a:ea typeface="Aptos" panose="020B0004020202020204" pitchFamily="34" charset="0"/>
              <a:cs typeface="Times New Roman" panose="02020603050405020304" pitchFamily="18" charset="0"/>
            </a:endParaRPr>
          </a:p>
        </p:txBody>
      </p:sp>
      <p:sp>
        <p:nvSpPr>
          <p:cNvPr id="3" name="Sous-titre 2">
            <a:extLst>
              <a:ext uri="{FF2B5EF4-FFF2-40B4-BE49-F238E27FC236}">
                <a16:creationId xmlns:a16="http://schemas.microsoft.com/office/drawing/2014/main" id="{82478FE9-E436-2DF5-81BF-C2E5FFFF7CE8}"/>
              </a:ext>
            </a:extLst>
          </p:cNvPr>
          <p:cNvSpPr>
            <a:spLocks noGrp="1"/>
          </p:cNvSpPr>
          <p:nvPr>
            <p:ph type="subTitle" idx="1"/>
          </p:nvPr>
        </p:nvSpPr>
        <p:spPr/>
        <p:txBody>
          <a:bodyPr/>
          <a:lstStyle/>
          <a:p>
            <a:r>
              <a:rPr lang="fr-FR" sz="2000" dirty="0"/>
              <a:t>Étapes particulières à suivre par les États qui sont en situation de le faire</a:t>
            </a:r>
            <a:endParaRPr lang="fr-SN" sz="2000" dirty="0"/>
          </a:p>
        </p:txBody>
      </p:sp>
      <p:sp>
        <p:nvSpPr>
          <p:cNvPr id="4" name="Titre 3">
            <a:extLst>
              <a:ext uri="{FF2B5EF4-FFF2-40B4-BE49-F238E27FC236}">
                <a16:creationId xmlns:a16="http://schemas.microsoft.com/office/drawing/2014/main" id="{FA194378-576D-7001-59D5-080655B060F8}"/>
              </a:ext>
            </a:extLst>
          </p:cNvPr>
          <p:cNvSpPr>
            <a:spLocks noGrp="1"/>
          </p:cNvSpPr>
          <p:nvPr>
            <p:ph type="title"/>
          </p:nvPr>
        </p:nvSpPr>
        <p:spPr/>
        <p:txBody>
          <a:bodyPr>
            <a:noAutofit/>
          </a:bodyPr>
          <a:lstStyle/>
          <a:p>
            <a:r>
              <a:rPr lang="fr-FR" sz="2600" dirty="0"/>
              <a:t>AMD 82 à l’A3 et PANS-MET (Doc 10157) - Tâches de mise en œuvre</a:t>
            </a:r>
            <a:r>
              <a:rPr lang="fr-FR" sz="2700" baseline="30000" dirty="0"/>
              <a:t>3/3</a:t>
            </a:r>
            <a:endParaRPr lang="fr-SN" sz="2700" dirty="0"/>
          </a:p>
        </p:txBody>
      </p:sp>
    </p:spTree>
    <p:extLst>
      <p:ext uri="{BB962C8B-B14F-4D97-AF65-F5344CB8AC3E}">
        <p14:creationId xmlns:p14="http://schemas.microsoft.com/office/powerpoint/2010/main" val="347464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D1D0E-F20A-B7FF-796B-C7DBBF3F38C5}"/>
              </a:ext>
            </a:extLst>
          </p:cNvPr>
          <p:cNvSpPr>
            <a:spLocks noGrp="1"/>
          </p:cNvSpPr>
          <p:nvPr>
            <p:ph type="ctrTitle"/>
          </p:nvPr>
        </p:nvSpPr>
        <p:spPr>
          <a:xfrm>
            <a:off x="1683835" y="1453701"/>
            <a:ext cx="8408020" cy="1975293"/>
          </a:xfrm>
        </p:spPr>
        <p:txBody>
          <a:bodyPr/>
          <a:lstStyle/>
          <a:p>
            <a:r>
              <a:rPr lang="fr-FR" dirty="0"/>
              <a:t>Conformité à l’Annexe 3 et aux exigences de mise en œuvre régionales</a:t>
            </a:r>
            <a:endParaRPr lang="fr-SN" dirty="0"/>
          </a:p>
        </p:txBody>
      </p:sp>
      <p:sp>
        <p:nvSpPr>
          <p:cNvPr id="3" name="Sous-titre 2">
            <a:extLst>
              <a:ext uri="{FF2B5EF4-FFF2-40B4-BE49-F238E27FC236}">
                <a16:creationId xmlns:a16="http://schemas.microsoft.com/office/drawing/2014/main" id="{60B2210D-02D9-FF8B-9B35-092872581915}"/>
              </a:ext>
            </a:extLst>
          </p:cNvPr>
          <p:cNvSpPr>
            <a:spLocks noGrp="1"/>
          </p:cNvSpPr>
          <p:nvPr>
            <p:ph type="subTitle" idx="1"/>
          </p:nvPr>
        </p:nvSpPr>
        <p:spPr/>
        <p:txBody>
          <a:bodyPr/>
          <a:lstStyle/>
          <a:p>
            <a:r>
              <a:rPr lang="fr-FR" dirty="0"/>
              <a:t>Goama Ilboudo</a:t>
            </a:r>
            <a:endParaRPr lang="fr-SN" dirty="0"/>
          </a:p>
        </p:txBody>
      </p:sp>
      <p:sp>
        <p:nvSpPr>
          <p:cNvPr id="4" name="Espace réservé du texte 3">
            <a:extLst>
              <a:ext uri="{FF2B5EF4-FFF2-40B4-BE49-F238E27FC236}">
                <a16:creationId xmlns:a16="http://schemas.microsoft.com/office/drawing/2014/main" id="{E8D9C728-C731-BD9F-5788-441893DB1291}"/>
              </a:ext>
            </a:extLst>
          </p:cNvPr>
          <p:cNvSpPr>
            <a:spLocks noGrp="1"/>
          </p:cNvSpPr>
          <p:nvPr>
            <p:ph type="body" sz="quarter" idx="10"/>
          </p:nvPr>
        </p:nvSpPr>
        <p:spPr/>
        <p:txBody>
          <a:bodyPr anchor="ctr"/>
          <a:lstStyle/>
          <a:p>
            <a:r>
              <a:rPr lang="fr-FR" dirty="0"/>
              <a:t>Expert Régional MET, Bureau WACAF, OACI</a:t>
            </a:r>
            <a:endParaRPr lang="fr-SN" dirty="0"/>
          </a:p>
        </p:txBody>
      </p:sp>
    </p:spTree>
    <p:extLst>
      <p:ext uri="{BB962C8B-B14F-4D97-AF65-F5344CB8AC3E}">
        <p14:creationId xmlns:p14="http://schemas.microsoft.com/office/powerpoint/2010/main" val="103556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ACA79F64-2248-FA02-9088-912CD6F861E5}"/>
              </a:ext>
            </a:extLst>
          </p:cNvPr>
          <p:cNvSpPr>
            <a:spLocks noGrp="1"/>
          </p:cNvSpPr>
          <p:nvPr>
            <p:ph type="title"/>
          </p:nvPr>
        </p:nvSpPr>
        <p:spPr>
          <a:xfrm>
            <a:off x="1330257" y="437296"/>
            <a:ext cx="9791629" cy="421416"/>
          </a:xfrm>
        </p:spPr>
        <p:txBody>
          <a:bodyPr/>
          <a:lstStyle/>
          <a:p>
            <a:r>
              <a:rPr lang="en-US" dirty="0"/>
              <a:t>Documents de </a:t>
            </a:r>
            <a:r>
              <a:rPr lang="en-US" dirty="0" err="1"/>
              <a:t>soutien</a:t>
            </a:r>
            <a:endParaRPr lang="en-US" dirty="0"/>
          </a:p>
        </p:txBody>
      </p:sp>
      <p:graphicFrame>
        <p:nvGraphicFramePr>
          <p:cNvPr id="5" name="Tableau 4">
            <a:extLst>
              <a:ext uri="{FF2B5EF4-FFF2-40B4-BE49-F238E27FC236}">
                <a16:creationId xmlns:a16="http://schemas.microsoft.com/office/drawing/2014/main" id="{0AD499E3-0157-52D0-DAF7-D6223A6F9D92}"/>
              </a:ext>
            </a:extLst>
          </p:cNvPr>
          <p:cNvGraphicFramePr>
            <a:graphicFrameLocks noGrp="1"/>
          </p:cNvGraphicFramePr>
          <p:nvPr>
            <p:extLst>
              <p:ext uri="{D42A27DB-BD31-4B8C-83A1-F6EECF244321}">
                <p14:modId xmlns:p14="http://schemas.microsoft.com/office/powerpoint/2010/main" val="1928917128"/>
              </p:ext>
            </p:extLst>
          </p:nvPr>
        </p:nvGraphicFramePr>
        <p:xfrm>
          <a:off x="1330257" y="1371600"/>
          <a:ext cx="9791630" cy="4333601"/>
        </p:xfrm>
        <a:graphic>
          <a:graphicData uri="http://schemas.openxmlformats.org/drawingml/2006/table">
            <a:tbl>
              <a:tblPr firstRow="1" firstCol="1" bandRow="1"/>
              <a:tblGrid>
                <a:gridCol w="5750767">
                  <a:extLst>
                    <a:ext uri="{9D8B030D-6E8A-4147-A177-3AD203B41FA5}">
                      <a16:colId xmlns:a16="http://schemas.microsoft.com/office/drawing/2014/main" val="2716980371"/>
                    </a:ext>
                  </a:extLst>
                </a:gridCol>
                <a:gridCol w="1550020">
                  <a:extLst>
                    <a:ext uri="{9D8B030D-6E8A-4147-A177-3AD203B41FA5}">
                      <a16:colId xmlns:a16="http://schemas.microsoft.com/office/drawing/2014/main" val="3141841157"/>
                    </a:ext>
                  </a:extLst>
                </a:gridCol>
                <a:gridCol w="2490843">
                  <a:extLst>
                    <a:ext uri="{9D8B030D-6E8A-4147-A177-3AD203B41FA5}">
                      <a16:colId xmlns:a16="http://schemas.microsoft.com/office/drawing/2014/main" val="261904186"/>
                    </a:ext>
                  </a:extLst>
                </a:gridCol>
              </a:tblGrid>
              <a:tr h="540627">
                <a:tc>
                  <a:txBody>
                    <a:bodyPr/>
                    <a:lstStyle/>
                    <a:p>
                      <a:pPr algn="l" fontAlgn="ctr">
                        <a:lnSpc>
                          <a:spcPct val="100000"/>
                        </a:lnSpc>
                        <a:spcAft>
                          <a:spcPts val="800"/>
                        </a:spcAft>
                        <a:buNone/>
                      </a:pPr>
                      <a:r>
                        <a:rPr lang="fr-SN" sz="1600" b="1" i="0" u="none" strike="noStrike">
                          <a:solidFill>
                            <a:srgbClr val="000000"/>
                          </a:solidFill>
                          <a:effectLst/>
                          <a:latin typeface="+mn-lt"/>
                          <a:ea typeface="Times New Roman" panose="02020603050405020304" pitchFamily="18" charset="0"/>
                          <a:cs typeface="Times New Roman" panose="02020603050405020304" pitchFamily="18" charset="0"/>
                        </a:rPr>
                        <a:t>Titre</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1" i="0" u="none" strike="noStrike" dirty="0">
                          <a:solidFill>
                            <a:srgbClr val="000000"/>
                          </a:solidFill>
                          <a:effectLst/>
                          <a:latin typeface="+mn-lt"/>
                          <a:ea typeface="Times New Roman" panose="02020603050405020304" pitchFamily="18" charset="0"/>
                          <a:cs typeface="Times New Roman" panose="02020603050405020304" pitchFamily="18" charset="0"/>
                        </a:rPr>
                        <a:t>Type (PANS/IT /Manuel/Circ.)</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1" i="0" u="none" strike="noStrike">
                          <a:solidFill>
                            <a:srgbClr val="000000"/>
                          </a:solidFill>
                          <a:effectLst/>
                          <a:latin typeface="+mn-lt"/>
                          <a:ea typeface="Times New Roman" panose="02020603050405020304" pitchFamily="18" charset="0"/>
                          <a:cs typeface="Times New Roman" panose="02020603050405020304" pitchFamily="18" charset="0"/>
                        </a:rPr>
                        <a:t>Date de publication prévue</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3805646"/>
                  </a:ext>
                </a:extLst>
              </a:tr>
              <a:tr h="296639">
                <a:tc>
                  <a:txBody>
                    <a:bodyPr/>
                    <a:lstStyle/>
                    <a:p>
                      <a:pPr algn="l" fontAlgn="ctr">
                        <a:lnSpc>
                          <a:spcPct val="100000"/>
                        </a:lnSpc>
                        <a:spcAft>
                          <a:spcPts val="800"/>
                        </a:spcAft>
                        <a:buNone/>
                      </a:pPr>
                      <a:r>
                        <a:rPr lang="fr-SN" sz="1600" b="0" i="1" u="none" strike="noStrike" dirty="0">
                          <a:solidFill>
                            <a:srgbClr val="000000"/>
                          </a:solidFill>
                          <a:effectLst/>
                          <a:latin typeface="+mn-lt"/>
                          <a:ea typeface="Times New Roman" panose="02020603050405020304" pitchFamily="18" charset="0"/>
                          <a:cs typeface="Times New Roman" panose="02020603050405020304" pitchFamily="18" charset="0"/>
                        </a:rPr>
                        <a:t>Manuel des pratiques de météorologie aéronautique </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r>
                        <a:rPr lang="fr-SN" sz="1600" b="1" i="0" u="none" strike="noStrike" dirty="0">
                          <a:solidFill>
                            <a:srgbClr val="000000"/>
                          </a:solidFill>
                          <a:effectLst/>
                          <a:latin typeface="+mn-lt"/>
                          <a:ea typeface="Times New Roman" panose="02020603050405020304" pitchFamily="18" charset="0"/>
                          <a:cs typeface="Times New Roman" panose="02020603050405020304" pitchFamily="18" charset="0"/>
                        </a:rPr>
                        <a:t>Doc 8896</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Manuel </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4e trimestre de 2025</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6973605"/>
                  </a:ext>
                </a:extLst>
              </a:tr>
              <a:tr h="540627">
                <a:tc>
                  <a:txBody>
                    <a:bodyPr/>
                    <a:lstStyle/>
                    <a:p>
                      <a:pPr algn="l" fontAlgn="ctr">
                        <a:lnSpc>
                          <a:spcPct val="100000"/>
                        </a:lnSpc>
                        <a:spcAft>
                          <a:spcPts val="800"/>
                        </a:spcAft>
                        <a:buNone/>
                      </a:pPr>
                      <a:r>
                        <a:rPr lang="fr-SN" sz="1600" b="0" i="1" u="none" strike="noStrike" dirty="0">
                          <a:solidFill>
                            <a:srgbClr val="000000"/>
                          </a:solidFill>
                          <a:effectLst/>
                          <a:latin typeface="+mn-lt"/>
                          <a:ea typeface="Times New Roman" panose="02020603050405020304" pitchFamily="18" charset="0"/>
                          <a:cs typeface="Times New Roman" panose="02020603050405020304" pitchFamily="18" charset="0"/>
                        </a:rPr>
                        <a:t>Manuel sur les nuages de cendres volcaniques, de matières radioactives et de produits chimiques toxiques </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r>
                        <a:rPr lang="fr-SN" sz="1600" b="1" i="0" u="none" strike="noStrike" dirty="0">
                          <a:solidFill>
                            <a:srgbClr val="000000"/>
                          </a:solidFill>
                          <a:effectLst/>
                          <a:latin typeface="+mn-lt"/>
                          <a:ea typeface="Times New Roman" panose="02020603050405020304" pitchFamily="18" charset="0"/>
                          <a:cs typeface="Times New Roman" panose="02020603050405020304" pitchFamily="18" charset="0"/>
                        </a:rPr>
                        <a:t>Doc 9691</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Manuel </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4e trimestre de 2025</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5021072"/>
                  </a:ext>
                </a:extLst>
              </a:tr>
              <a:tr h="805027">
                <a:tc>
                  <a:txBody>
                    <a:bodyPr/>
                    <a:lstStyle/>
                    <a:p>
                      <a:pPr algn="l" fontAlgn="ctr">
                        <a:lnSpc>
                          <a:spcPct val="100000"/>
                        </a:lnSpc>
                        <a:spcAft>
                          <a:spcPts val="800"/>
                        </a:spcAft>
                        <a:buNone/>
                      </a:pPr>
                      <a:r>
                        <a:rPr lang="fr-SN" sz="1600" b="0" i="1" u="none" strike="noStrike" dirty="0">
                          <a:solidFill>
                            <a:srgbClr val="000000"/>
                          </a:solidFill>
                          <a:effectLst/>
                          <a:latin typeface="+mn-lt"/>
                          <a:ea typeface="Times New Roman" panose="02020603050405020304" pitchFamily="18" charset="0"/>
                          <a:cs typeface="Times New Roman" panose="02020603050405020304" pitchFamily="18" charset="0"/>
                        </a:rPr>
                        <a:t>Manuel de la veille des volcans le long des voies aériennes internationales (IAVW) — Procédures opérationnelles et liste des points de contact </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r>
                        <a:rPr lang="fr-SN" sz="1600" b="1" i="0" u="none" strike="noStrike" dirty="0">
                          <a:solidFill>
                            <a:srgbClr val="000000"/>
                          </a:solidFill>
                          <a:effectLst/>
                          <a:latin typeface="+mn-lt"/>
                          <a:ea typeface="Times New Roman" panose="02020603050405020304" pitchFamily="18" charset="0"/>
                          <a:cs typeface="Times New Roman" panose="02020603050405020304" pitchFamily="18" charset="0"/>
                        </a:rPr>
                        <a:t>Doc 9766</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Manuel </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4e trimestre de 2025</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765624"/>
                  </a:ext>
                </a:extLst>
              </a:tr>
              <a:tr h="805027">
                <a:tc>
                  <a:txBody>
                    <a:bodyPr/>
                    <a:lstStyle/>
                    <a:p>
                      <a:pPr algn="l" fontAlgn="ctr">
                        <a:lnSpc>
                          <a:spcPct val="100000"/>
                        </a:lnSpc>
                        <a:spcAft>
                          <a:spcPts val="800"/>
                        </a:spcAft>
                        <a:buNone/>
                      </a:pPr>
                      <a:r>
                        <a:rPr lang="fr-SN" sz="1600" b="0" i="1" u="none" strike="noStrike" dirty="0">
                          <a:solidFill>
                            <a:srgbClr val="000000"/>
                          </a:solidFill>
                          <a:effectLst/>
                          <a:latin typeface="+mn-lt"/>
                          <a:ea typeface="Times New Roman" panose="02020603050405020304" pitchFamily="18" charset="0"/>
                          <a:cs typeface="Times New Roman" panose="02020603050405020304" pitchFamily="18" charset="0"/>
                        </a:rPr>
                        <a:t>Manuel sur la coordination entre services de la circulation aérienne, services d’information aéronautique et services météorologiques aéronautiques </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r>
                        <a:rPr lang="fr-SN" sz="1600" b="1" i="0" u="none" strike="noStrike" dirty="0">
                          <a:solidFill>
                            <a:srgbClr val="000000"/>
                          </a:solidFill>
                          <a:effectLst/>
                          <a:latin typeface="+mn-lt"/>
                          <a:ea typeface="Times New Roman" panose="02020603050405020304" pitchFamily="18" charset="0"/>
                          <a:cs typeface="Times New Roman" panose="02020603050405020304" pitchFamily="18" charset="0"/>
                        </a:rPr>
                        <a:t>Doc 9377</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Manuel </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4e trimestre de 2025</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667654"/>
                  </a:ext>
                </a:extLst>
              </a:tr>
              <a:tr h="540627">
                <a:tc>
                  <a:txBody>
                    <a:bodyPr/>
                    <a:lstStyle/>
                    <a:p>
                      <a:pPr algn="l" fontAlgn="ctr">
                        <a:lnSpc>
                          <a:spcPct val="100000"/>
                        </a:lnSpc>
                        <a:spcAft>
                          <a:spcPts val="800"/>
                        </a:spcAft>
                        <a:buNone/>
                      </a:pPr>
                      <a:r>
                        <a:rPr lang="fr-SN" sz="1600" b="0" i="1" u="none" strike="noStrike" dirty="0">
                          <a:solidFill>
                            <a:srgbClr val="000000"/>
                          </a:solidFill>
                          <a:effectLst/>
                          <a:latin typeface="+mn-lt"/>
                          <a:ea typeface="Times New Roman" panose="02020603050405020304" pitchFamily="18" charset="0"/>
                          <a:cs typeface="Times New Roman" panose="02020603050405020304" pitchFamily="18" charset="0"/>
                        </a:rPr>
                        <a:t>Manuel sur le Modèle d’échange d’informations météorologiques de l’OACI</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 (</a:t>
                      </a:r>
                      <a:r>
                        <a:rPr lang="fr-SN" sz="1600" b="1" i="0" u="none" strike="noStrike" dirty="0">
                          <a:solidFill>
                            <a:srgbClr val="000000"/>
                          </a:solidFill>
                          <a:effectLst/>
                          <a:latin typeface="+mn-lt"/>
                          <a:ea typeface="Times New Roman" panose="02020603050405020304" pitchFamily="18" charset="0"/>
                          <a:cs typeface="Times New Roman" panose="02020603050405020304" pitchFamily="18" charset="0"/>
                        </a:rPr>
                        <a:t>Doc 10003</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Manuel </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4e trimestre de 2025</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62214"/>
                  </a:ext>
                </a:extLst>
              </a:tr>
              <a:tr h="805027">
                <a:tc>
                  <a:txBody>
                    <a:bodyPr/>
                    <a:lstStyle/>
                    <a:p>
                      <a:pPr algn="l" fontAlgn="ctr">
                        <a:lnSpc>
                          <a:spcPct val="100000"/>
                        </a:lnSpc>
                        <a:spcAft>
                          <a:spcPts val="800"/>
                        </a:spcAft>
                        <a:buNone/>
                      </a:pPr>
                      <a:r>
                        <a:rPr lang="fr-SN" sz="1600" b="0" i="1" u="none" strike="noStrike" dirty="0">
                          <a:solidFill>
                            <a:srgbClr val="000000"/>
                          </a:solidFill>
                          <a:effectLst/>
                          <a:latin typeface="+mn-lt"/>
                          <a:ea typeface="Times New Roman" panose="02020603050405020304" pitchFamily="18" charset="0"/>
                          <a:cs typeface="Times New Roman" panose="02020603050405020304" pitchFamily="18" charset="0"/>
                        </a:rPr>
                        <a:t>Manuel sur la fourniture de renseignements sur la météorologie de l’espace à l’appui de la navigation aérienne internationale</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 (Doc </a:t>
                      </a:r>
                      <a:r>
                        <a:rPr lang="fr-SN" sz="1600" b="1" i="0" u="none" strike="noStrike" dirty="0">
                          <a:solidFill>
                            <a:srgbClr val="000000"/>
                          </a:solidFill>
                          <a:effectLst/>
                          <a:latin typeface="+mn-lt"/>
                          <a:ea typeface="Times New Roman" panose="02020603050405020304" pitchFamily="18" charset="0"/>
                          <a:cs typeface="Times New Roman" panose="02020603050405020304" pitchFamily="18" charset="0"/>
                        </a:rPr>
                        <a:t>10100</a:t>
                      </a: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a:solidFill>
                            <a:srgbClr val="000000"/>
                          </a:solidFill>
                          <a:effectLst/>
                          <a:latin typeface="+mn-lt"/>
                          <a:ea typeface="Times New Roman" panose="02020603050405020304" pitchFamily="18" charset="0"/>
                          <a:cs typeface="Times New Roman" panose="02020603050405020304" pitchFamily="18" charset="0"/>
                        </a:rPr>
                        <a:t>Manuel </a:t>
                      </a:r>
                      <a:endParaRPr lang="fr-SN" sz="1600" b="0" i="0" u="none" strike="noStrike">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0000"/>
                        </a:lnSpc>
                        <a:spcAft>
                          <a:spcPts val="800"/>
                        </a:spcAft>
                        <a:buNone/>
                      </a:pPr>
                      <a:r>
                        <a:rPr lang="fr-SN" sz="1600" b="0" i="0" u="none" strike="noStrike" dirty="0">
                          <a:solidFill>
                            <a:srgbClr val="000000"/>
                          </a:solidFill>
                          <a:effectLst/>
                          <a:latin typeface="+mn-lt"/>
                          <a:ea typeface="Times New Roman" panose="02020603050405020304" pitchFamily="18" charset="0"/>
                          <a:cs typeface="Times New Roman" panose="02020603050405020304" pitchFamily="18" charset="0"/>
                        </a:rPr>
                        <a:t>4e trimestre de 2025</a:t>
                      </a:r>
                      <a:endParaRPr lang="fr-SN" sz="1600" b="0" i="0" u="none" strike="noStrike" dirty="0">
                        <a:effectLst/>
                        <a:latin typeface="+mn-lt"/>
                      </a:endParaRPr>
                    </a:p>
                  </a:txBody>
                  <a:tcPr marL="78537" marR="78537" marT="10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322615"/>
                  </a:ext>
                </a:extLst>
              </a:tr>
            </a:tbl>
          </a:graphicData>
        </a:graphic>
      </p:graphicFrame>
    </p:spTree>
    <p:extLst>
      <p:ext uri="{BB962C8B-B14F-4D97-AF65-F5344CB8AC3E}">
        <p14:creationId xmlns:p14="http://schemas.microsoft.com/office/powerpoint/2010/main" val="96331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EB5FF-593B-6247-4ACE-C808AF54CC6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5774DF3-37E4-8257-7549-56B27F16569F}"/>
              </a:ext>
            </a:extLst>
          </p:cNvPr>
          <p:cNvSpPr>
            <a:spLocks noGrp="1"/>
          </p:cNvSpPr>
          <p:nvPr>
            <p:ph type="sldNum" sz="quarter" idx="12"/>
          </p:nvPr>
        </p:nvSpPr>
        <p:spPr>
          <a:xfrm>
            <a:off x="9226996" y="6476763"/>
            <a:ext cx="2844800" cy="365125"/>
          </a:xfrm>
        </p:spPr>
        <p:txBody>
          <a:bodyPr/>
          <a:lstStyle/>
          <a:p>
            <a:pPr>
              <a:spcAft>
                <a:spcPts val="600"/>
              </a:spcAft>
            </a:pPr>
            <a:fld id="{3FF909EE-2C65-48BC-95E5-26F3591A45A6}" type="slidenum">
              <a:rPr lang="en-CA" smtClean="0"/>
              <a:pPr>
                <a:spcAft>
                  <a:spcPts val="600"/>
                </a:spcAft>
              </a:pPr>
              <a:t>21</a:t>
            </a:fld>
            <a:endParaRPr lang="en-CA"/>
          </a:p>
        </p:txBody>
      </p:sp>
      <p:sp>
        <p:nvSpPr>
          <p:cNvPr id="4" name="Titre 3">
            <a:extLst>
              <a:ext uri="{FF2B5EF4-FFF2-40B4-BE49-F238E27FC236}">
                <a16:creationId xmlns:a16="http://schemas.microsoft.com/office/drawing/2014/main" id="{1A371237-4945-0E53-C3D5-08A89E4F4013}"/>
              </a:ext>
            </a:extLst>
          </p:cNvPr>
          <p:cNvSpPr>
            <a:spLocks noGrp="1"/>
          </p:cNvSpPr>
          <p:nvPr>
            <p:ph type="title"/>
          </p:nvPr>
        </p:nvSpPr>
        <p:spPr>
          <a:xfrm>
            <a:off x="847492" y="525029"/>
            <a:ext cx="10790665" cy="602187"/>
          </a:xfrm>
        </p:spPr>
        <p:txBody>
          <a:bodyPr>
            <a:normAutofit/>
          </a:bodyPr>
          <a:lstStyle/>
          <a:p>
            <a:r>
              <a:rPr lang="fr-FR" dirty="0">
                <a:latin typeface="+mn-lt"/>
              </a:rPr>
              <a:t>Annexe 3 restructurée vs PANS-MET</a:t>
            </a:r>
            <a:endParaRPr lang="fr-SN" dirty="0">
              <a:latin typeface="+mn-lt"/>
            </a:endParaRPr>
          </a:p>
        </p:txBody>
      </p:sp>
      <p:graphicFrame>
        <p:nvGraphicFramePr>
          <p:cNvPr id="6" name="Tableau 5">
            <a:extLst>
              <a:ext uri="{FF2B5EF4-FFF2-40B4-BE49-F238E27FC236}">
                <a16:creationId xmlns:a16="http://schemas.microsoft.com/office/drawing/2014/main" id="{D17FA845-21B7-814A-115D-7EC263DC6454}"/>
              </a:ext>
            </a:extLst>
          </p:cNvPr>
          <p:cNvGraphicFramePr>
            <a:graphicFrameLocks noGrp="1"/>
          </p:cNvGraphicFramePr>
          <p:nvPr>
            <p:extLst>
              <p:ext uri="{D42A27DB-BD31-4B8C-83A1-F6EECF244321}">
                <p14:modId xmlns:p14="http://schemas.microsoft.com/office/powerpoint/2010/main" val="1599564843"/>
              </p:ext>
            </p:extLst>
          </p:nvPr>
        </p:nvGraphicFramePr>
        <p:xfrm>
          <a:off x="847492" y="1460812"/>
          <a:ext cx="10790665" cy="4868525"/>
        </p:xfrm>
        <a:graphic>
          <a:graphicData uri="http://schemas.openxmlformats.org/drawingml/2006/table">
            <a:tbl>
              <a:tblPr firstRow="1" firstCol="1" bandRow="1"/>
              <a:tblGrid>
                <a:gridCol w="1784195">
                  <a:extLst>
                    <a:ext uri="{9D8B030D-6E8A-4147-A177-3AD203B41FA5}">
                      <a16:colId xmlns:a16="http://schemas.microsoft.com/office/drawing/2014/main" val="3781955903"/>
                    </a:ext>
                  </a:extLst>
                </a:gridCol>
                <a:gridCol w="4962292">
                  <a:extLst>
                    <a:ext uri="{9D8B030D-6E8A-4147-A177-3AD203B41FA5}">
                      <a16:colId xmlns:a16="http://schemas.microsoft.com/office/drawing/2014/main" val="83500000"/>
                    </a:ext>
                  </a:extLst>
                </a:gridCol>
                <a:gridCol w="4044178">
                  <a:extLst>
                    <a:ext uri="{9D8B030D-6E8A-4147-A177-3AD203B41FA5}">
                      <a16:colId xmlns:a16="http://schemas.microsoft.com/office/drawing/2014/main" val="1999869671"/>
                    </a:ext>
                  </a:extLst>
                </a:gridCol>
              </a:tblGrid>
              <a:tr h="628493">
                <a:tc>
                  <a:txBody>
                    <a:bodyPr/>
                    <a:lstStyle/>
                    <a:p>
                      <a:pPr>
                        <a:lnSpc>
                          <a:spcPct val="115000"/>
                        </a:lnSpc>
                        <a:spcAft>
                          <a:spcPts val="800"/>
                        </a:spcAft>
                        <a:buNone/>
                      </a:pPr>
                      <a:r>
                        <a:rPr lang="fr-SN" sz="1800" b="1" kern="0">
                          <a:solidFill>
                            <a:srgbClr val="0070C0"/>
                          </a:solidFill>
                          <a:effectLst/>
                          <a:latin typeface="+mn-lt"/>
                          <a:ea typeface="Times New Roman" panose="02020603050405020304" pitchFamily="18" charset="0"/>
                          <a:cs typeface="Times New Roman" panose="02020603050405020304" pitchFamily="18" charset="0"/>
                        </a:rPr>
                        <a:t>Item</a:t>
                      </a:r>
                      <a:endParaRPr lang="fr-SN" sz="1800" b="1" kern="10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15000"/>
                        </a:lnSpc>
                        <a:spcAft>
                          <a:spcPts val="800"/>
                        </a:spcAft>
                        <a:buNone/>
                      </a:pPr>
                      <a:r>
                        <a:rPr lang="fr-SN" sz="1800" b="1" kern="0">
                          <a:solidFill>
                            <a:srgbClr val="0070C0"/>
                          </a:solidFill>
                          <a:effectLst/>
                          <a:latin typeface="+mn-lt"/>
                          <a:ea typeface="Times New Roman" panose="02020603050405020304" pitchFamily="18" charset="0"/>
                          <a:cs typeface="Times New Roman" panose="02020603050405020304" pitchFamily="18" charset="0"/>
                        </a:rPr>
                        <a:t>Annexe 3 restructurée – Amendement 82</a:t>
                      </a:r>
                      <a:endParaRPr lang="fr-SN" sz="1800" b="1" kern="10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15000"/>
                        </a:lnSpc>
                        <a:spcAft>
                          <a:spcPts val="800"/>
                        </a:spcAft>
                        <a:buNone/>
                      </a:pPr>
                      <a:r>
                        <a:rPr lang="fr-SN" sz="1800" b="1" kern="0" dirty="0">
                          <a:solidFill>
                            <a:srgbClr val="0070C0"/>
                          </a:solidFill>
                          <a:effectLst/>
                          <a:latin typeface="+mn-lt"/>
                          <a:ea typeface="Times New Roman" panose="02020603050405020304" pitchFamily="18" charset="0"/>
                          <a:cs typeface="Times New Roman" panose="02020603050405020304" pitchFamily="18" charset="0"/>
                        </a:rPr>
                        <a:t>PANS-MET (Doc 10157)</a:t>
                      </a:r>
                      <a:endParaRPr lang="fr-SN" sz="1800" b="1"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800" b="1" kern="100" dirty="0">
                          <a:solidFill>
                            <a:srgbClr val="0070C0"/>
                          </a:solidFill>
                          <a:effectLst/>
                          <a:latin typeface="+mn-lt"/>
                          <a:ea typeface="Aptos" panose="020B0004020202020204" pitchFamily="34" charset="0"/>
                          <a:cs typeface="Times New Roman" panose="02020603050405020304" pitchFamily="18" charset="0"/>
                        </a:rPr>
                        <a:t> </a:t>
                      </a: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926418129"/>
                  </a:ext>
                </a:extLst>
              </a:tr>
              <a:tr h="486932">
                <a:tc>
                  <a:txBody>
                    <a:bodyPr/>
                    <a:lstStyle/>
                    <a:p>
                      <a:pPr>
                        <a:lnSpc>
                          <a:spcPct val="115000"/>
                        </a:lnSpc>
                        <a:spcAft>
                          <a:spcPts val="800"/>
                        </a:spcAft>
                        <a:buNone/>
                      </a:pPr>
                      <a:r>
                        <a:rPr lang="fr-SN" sz="1600" b="1" kern="0">
                          <a:solidFill>
                            <a:srgbClr val="0070C0"/>
                          </a:solidFill>
                          <a:effectLst/>
                          <a:latin typeface="+mn-lt"/>
                          <a:ea typeface="Times New Roman" panose="02020603050405020304" pitchFamily="18" charset="0"/>
                          <a:cs typeface="Times New Roman" panose="02020603050405020304" pitchFamily="18" charset="0"/>
                        </a:rPr>
                        <a:t>Contenu</a:t>
                      </a:r>
                      <a:endParaRPr lang="fr-SN" sz="1600" kern="10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Exigences</a:t>
                      </a:r>
                      <a:r>
                        <a:rPr lang="fr-SN" sz="1600" kern="0" dirty="0">
                          <a:solidFill>
                            <a:srgbClr val="0070C0"/>
                          </a:solidFill>
                          <a:effectLst/>
                          <a:latin typeface="+mn-lt"/>
                          <a:ea typeface="Times New Roman" panose="02020603050405020304" pitchFamily="18" charset="0"/>
                          <a:cs typeface="Times New Roman" panose="02020603050405020304" pitchFamily="18" charset="0"/>
                        </a:rPr>
                        <a:t> » (organisationnelles ou techniques) - </a:t>
                      </a:r>
                      <a:r>
                        <a:rPr lang="fr-SN" sz="1600" kern="0" dirty="0" err="1">
                          <a:solidFill>
                            <a:srgbClr val="0070C0"/>
                          </a:solidFill>
                          <a:effectLst/>
                          <a:latin typeface="+mn-lt"/>
                          <a:ea typeface="Times New Roman" panose="02020603050405020304" pitchFamily="18" charset="0"/>
                          <a:cs typeface="Times New Roman" panose="02020603050405020304" pitchFamily="18" charset="0"/>
                        </a:rPr>
                        <a:t>SARPs</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Moyens de mise en conformité </a:t>
                      </a:r>
                      <a:r>
                        <a:rPr lang="fr-SN" sz="1600" kern="0" dirty="0">
                          <a:solidFill>
                            <a:srgbClr val="0070C0"/>
                          </a:solidFill>
                          <a:effectLst/>
                          <a:latin typeface="+mn-lt"/>
                          <a:ea typeface="Times New Roman" panose="02020603050405020304" pitchFamily="18" charset="0"/>
                          <a:cs typeface="Times New Roman" panose="02020603050405020304" pitchFamily="18" charset="0"/>
                        </a:rPr>
                        <a:t>» (principalement forme de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spécifications techniques</a:t>
                      </a:r>
                      <a:r>
                        <a:rPr lang="fr-SN" sz="1600" kern="0" dirty="0">
                          <a:solidFill>
                            <a:srgbClr val="0070C0"/>
                          </a:solidFill>
                          <a:effectLst/>
                          <a:latin typeface="+mn-lt"/>
                          <a:ea typeface="Times New Roman" panose="02020603050405020304" pitchFamily="18" charset="0"/>
                          <a:cs typeface="Times New Roman" panose="02020603050405020304" pitchFamily="18" charset="0"/>
                        </a:rPr>
                        <a:t>) -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Suppléments</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335633"/>
                  </a:ext>
                </a:extLst>
              </a:tr>
              <a:tr h="258690">
                <a:tc>
                  <a:txBody>
                    <a:bodyPr/>
                    <a:lstStyle/>
                    <a:p>
                      <a:pPr>
                        <a:lnSpc>
                          <a:spcPct val="115000"/>
                        </a:lnSpc>
                        <a:spcAft>
                          <a:spcPts val="800"/>
                        </a:spcAft>
                        <a:buNone/>
                      </a:pPr>
                      <a:r>
                        <a:rPr lang="fr-SN" sz="1600" b="1" kern="0">
                          <a:solidFill>
                            <a:srgbClr val="0070C0"/>
                          </a:solidFill>
                          <a:effectLst/>
                          <a:latin typeface="+mn-lt"/>
                          <a:ea typeface="Times New Roman" panose="02020603050405020304" pitchFamily="18" charset="0"/>
                          <a:cs typeface="Times New Roman" panose="02020603050405020304" pitchFamily="18" charset="0"/>
                        </a:rPr>
                        <a:t>Stabilité</a:t>
                      </a:r>
                      <a:endParaRPr lang="fr-SN" sz="1600" kern="10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b="1" kern="0" dirty="0">
                          <a:solidFill>
                            <a:srgbClr val="0070C0"/>
                          </a:solidFill>
                          <a:effectLst/>
                          <a:latin typeface="+mn-lt"/>
                          <a:ea typeface="Times New Roman" panose="02020603050405020304" pitchFamily="18" charset="0"/>
                          <a:cs typeface="Times New Roman" panose="02020603050405020304" pitchFamily="18" charset="0"/>
                        </a:rPr>
                        <a:t>Assez stables </a:t>
                      </a:r>
                      <a:r>
                        <a:rPr lang="fr-SN" sz="1600" kern="0" dirty="0">
                          <a:solidFill>
                            <a:srgbClr val="0070C0"/>
                          </a:solidFill>
                          <a:effectLst/>
                          <a:latin typeface="+mn-lt"/>
                          <a:ea typeface="Times New Roman" panose="02020603050405020304" pitchFamily="18" charset="0"/>
                          <a:cs typeface="Times New Roman" panose="02020603050405020304" pitchFamily="18" charset="0"/>
                        </a:rPr>
                        <a:t>dans la durée.</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b="1" kern="0" dirty="0">
                          <a:solidFill>
                            <a:srgbClr val="0070C0"/>
                          </a:solidFill>
                          <a:effectLst/>
                          <a:latin typeface="+mn-lt"/>
                          <a:ea typeface="Times New Roman" panose="02020603050405020304" pitchFamily="18" charset="0"/>
                          <a:cs typeface="Times New Roman" panose="02020603050405020304" pitchFamily="18" charset="0"/>
                        </a:rPr>
                        <a:t>Évoluent </a:t>
                      </a:r>
                      <a:r>
                        <a:rPr lang="fr-SN" sz="1600" kern="0" dirty="0">
                          <a:solidFill>
                            <a:srgbClr val="0070C0"/>
                          </a:solidFill>
                          <a:effectLst/>
                          <a:latin typeface="+mn-lt"/>
                          <a:ea typeface="Times New Roman" panose="02020603050405020304" pitchFamily="18" charset="0"/>
                          <a:cs typeface="Times New Roman" panose="02020603050405020304" pitchFamily="18" charset="0"/>
                        </a:rPr>
                        <a:t>plus rapidement</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9404707"/>
                  </a:ext>
                </a:extLst>
              </a:tr>
              <a:tr h="735924">
                <a:tc>
                  <a:txBody>
                    <a:bodyPr/>
                    <a:lstStyle/>
                    <a:p>
                      <a:pPr>
                        <a:lnSpc>
                          <a:spcPct val="115000"/>
                        </a:lnSpc>
                        <a:spcAft>
                          <a:spcPts val="800"/>
                        </a:spcAft>
                        <a:buNone/>
                      </a:pPr>
                      <a:r>
                        <a:rPr lang="fr-SN" sz="1600" b="1" kern="0">
                          <a:solidFill>
                            <a:srgbClr val="0070C0"/>
                          </a:solidFill>
                          <a:effectLst/>
                          <a:latin typeface="+mn-lt"/>
                          <a:ea typeface="Times New Roman" panose="02020603050405020304" pitchFamily="18" charset="0"/>
                          <a:cs typeface="Times New Roman" panose="02020603050405020304" pitchFamily="18" charset="0"/>
                        </a:rPr>
                        <a:t>Portée et objet</a:t>
                      </a:r>
                      <a:endParaRPr lang="fr-SN" sz="1600" kern="10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Les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SARP</a:t>
                      </a:r>
                      <a:r>
                        <a:rPr lang="fr-SN" sz="1600" kern="0" dirty="0">
                          <a:solidFill>
                            <a:srgbClr val="0070C0"/>
                          </a:solidFill>
                          <a:effectLst/>
                          <a:latin typeface="+mn-lt"/>
                          <a:ea typeface="Times New Roman" panose="02020603050405020304" pitchFamily="18" charset="0"/>
                          <a:cs typeface="Times New Roman" panose="02020603050405020304" pitchFamily="18" charset="0"/>
                        </a:rPr>
                        <a:t> sont énoncées dans l’A3. </a:t>
                      </a:r>
                      <a:r>
                        <a:rPr lang="fr-SN" sz="1600" kern="0" dirty="0">
                          <a:solidFill>
                            <a:srgbClr val="0070C0"/>
                          </a:solidFill>
                          <a:effectLst/>
                          <a:latin typeface="+mn-lt"/>
                          <a:ea typeface="+mn-ea"/>
                          <a:cs typeface="Times New Roman" panose="02020603050405020304" pitchFamily="18" charset="0"/>
                        </a:rPr>
                        <a:t>Les </a:t>
                      </a:r>
                      <a:r>
                        <a:rPr lang="fr-SN" sz="1600" b="1" kern="0" dirty="0">
                          <a:solidFill>
                            <a:srgbClr val="0070C0"/>
                          </a:solidFill>
                          <a:effectLst/>
                          <a:latin typeface="+mn-lt"/>
                          <a:ea typeface="+mn-ea"/>
                          <a:cs typeface="Times New Roman" panose="02020603050405020304" pitchFamily="18" charset="0"/>
                        </a:rPr>
                        <a:t>normes</a:t>
                      </a:r>
                      <a:r>
                        <a:rPr lang="fr-SN" sz="1600" kern="0" dirty="0">
                          <a:solidFill>
                            <a:srgbClr val="0070C0"/>
                          </a:solidFill>
                          <a:effectLst/>
                          <a:latin typeface="+mn-lt"/>
                          <a:ea typeface="+mn-ea"/>
                          <a:cs typeface="Times New Roman" panose="02020603050405020304" pitchFamily="18" charset="0"/>
                        </a:rPr>
                        <a:t> sont </a:t>
                      </a:r>
                      <a:r>
                        <a:rPr lang="fr-SN" sz="1600" b="1" kern="0" dirty="0">
                          <a:solidFill>
                            <a:srgbClr val="0070C0"/>
                          </a:solidFill>
                          <a:effectLst/>
                          <a:latin typeface="+mn-lt"/>
                          <a:ea typeface="+mn-ea"/>
                          <a:cs typeface="Times New Roman" panose="02020603050405020304" pitchFamily="18" charset="0"/>
                        </a:rPr>
                        <a:t>obligatoires</a:t>
                      </a:r>
                      <a:r>
                        <a:rPr lang="fr-SN" sz="1600" kern="0" dirty="0">
                          <a:solidFill>
                            <a:srgbClr val="0070C0"/>
                          </a:solidFill>
                          <a:effectLst/>
                          <a:latin typeface="+mn-lt"/>
                          <a:ea typeface="+mn-ea"/>
                          <a:cs typeface="Times New Roman" panose="02020603050405020304" pitchFamily="18" charset="0"/>
                        </a:rPr>
                        <a:t>, sauf si un État notifie une différence à l’OACI. Les ‘</a:t>
                      </a:r>
                      <a:r>
                        <a:rPr lang="fr-SN" sz="1600" b="1" kern="0" dirty="0">
                          <a:solidFill>
                            <a:srgbClr val="0070C0"/>
                          </a:solidFill>
                          <a:effectLst/>
                          <a:latin typeface="+mn-lt"/>
                          <a:ea typeface="+mn-ea"/>
                          <a:cs typeface="Times New Roman" panose="02020603050405020304" pitchFamily="18" charset="0"/>
                        </a:rPr>
                        <a:t>’PR</a:t>
                      </a:r>
                      <a:r>
                        <a:rPr lang="fr-SN" sz="1600" kern="0" dirty="0">
                          <a:solidFill>
                            <a:srgbClr val="0070C0"/>
                          </a:solidFill>
                          <a:effectLst/>
                          <a:latin typeface="+mn-lt"/>
                          <a:ea typeface="+mn-ea"/>
                          <a:cs typeface="Times New Roman" panose="02020603050405020304" pitchFamily="18" charset="0"/>
                        </a:rPr>
                        <a:t>’’ ne sont pas obligatoires, mais les États sont encouragés à les adopter.</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Les </a:t>
                      </a:r>
                      <a:r>
                        <a:rPr lang="fr-SN" sz="1600" i="1" kern="0" dirty="0">
                          <a:solidFill>
                            <a:srgbClr val="0070C0"/>
                          </a:solidFill>
                          <a:effectLst/>
                          <a:latin typeface="+mn-lt"/>
                          <a:ea typeface="Times New Roman" panose="02020603050405020304" pitchFamily="18" charset="0"/>
                          <a:cs typeface="Times New Roman" panose="02020603050405020304" pitchFamily="18" charset="0"/>
                        </a:rPr>
                        <a:t>Procédures fournies par le </a:t>
                      </a:r>
                      <a:r>
                        <a:rPr lang="fr-SN" sz="1600" kern="0" dirty="0">
                          <a:solidFill>
                            <a:srgbClr val="0070C0"/>
                          </a:solidFill>
                          <a:effectLst/>
                          <a:latin typeface="+mn-lt"/>
                          <a:ea typeface="Times New Roman" panose="02020603050405020304" pitchFamily="18" charset="0"/>
                          <a:cs typeface="Times New Roman" panose="02020603050405020304" pitchFamily="18" charset="0"/>
                        </a:rPr>
                        <a:t>PANS-MET)</a:t>
                      </a:r>
                      <a:r>
                        <a:rPr lang="fr-SN" sz="1600" kern="100" dirty="0">
                          <a:solidFill>
                            <a:srgbClr val="0070C0"/>
                          </a:solidFill>
                          <a:effectLst/>
                          <a:latin typeface="+mn-lt"/>
                          <a:ea typeface="Aptos" panose="020B0004020202020204" pitchFamily="34" charset="0"/>
                          <a:cs typeface="Times New Roman" panose="02020603050405020304" pitchFamily="18" charset="0"/>
                        </a:rPr>
                        <a:t> définit </a:t>
                      </a:r>
                      <a:r>
                        <a:rPr lang="fr-FR" sz="1600" kern="100" dirty="0">
                          <a:solidFill>
                            <a:srgbClr val="0070C0"/>
                          </a:solidFill>
                          <a:effectLst/>
                          <a:latin typeface="+mn-lt"/>
                          <a:ea typeface="Aptos" panose="020B0004020202020204" pitchFamily="34" charset="0"/>
                          <a:cs typeface="Times New Roman" panose="02020603050405020304" pitchFamily="18" charset="0"/>
                        </a:rPr>
                        <a:t>l</a:t>
                      </a:r>
                      <a:r>
                        <a:rPr lang="fr-FR" sz="1600" kern="100" dirty="0">
                          <a:solidFill>
                            <a:srgbClr val="0070C0"/>
                          </a:solidFill>
                          <a:effectLst/>
                          <a:latin typeface="+mn-lt"/>
                          <a:cs typeface="Times New Roman" panose="02020603050405020304" pitchFamily="18" charset="0"/>
                        </a:rPr>
                        <a:t>es moyens de conformité pour se conformer aux exigences réglementaires spécifiées  </a:t>
                      </a:r>
                      <a:r>
                        <a:rPr lang="fr-SN" sz="1600" kern="100" dirty="0">
                          <a:solidFill>
                            <a:srgbClr val="0070C0"/>
                          </a:solidFill>
                          <a:effectLst/>
                          <a:latin typeface="+mn-lt"/>
                          <a:ea typeface="Times New Roman" panose="02020603050405020304" pitchFamily="18" charset="0"/>
                          <a:cs typeface="Times New Roman" panose="02020603050405020304" pitchFamily="18" charset="0"/>
                        </a:rPr>
                        <a:t>dans l’A3. </a:t>
                      </a:r>
                      <a:r>
                        <a:rPr lang="fr-FR" sz="1600" dirty="0">
                          <a:solidFill>
                            <a:srgbClr val="0070C0"/>
                          </a:solidFill>
                        </a:rPr>
                        <a:t>Elles permettent de </a:t>
                      </a:r>
                      <a:r>
                        <a:rPr lang="fr-FR" sz="1600" b="1" dirty="0">
                          <a:solidFill>
                            <a:srgbClr val="0070C0"/>
                          </a:solidFill>
                        </a:rPr>
                        <a:t>démontrer la conformité</a:t>
                      </a:r>
                      <a:r>
                        <a:rPr lang="fr-FR" sz="1600" dirty="0">
                          <a:solidFill>
                            <a:srgbClr val="0070C0"/>
                          </a:solidFill>
                        </a:rPr>
                        <a:t> à une exigence obligatoire.</a:t>
                      </a:r>
                      <a:endParaRPr lang="fr-SN" sz="1600" kern="100" dirty="0">
                        <a:solidFill>
                          <a:srgbClr val="0070C0"/>
                        </a:solidFill>
                        <a:effectLst/>
                        <a:latin typeface="+mn-lt"/>
                        <a:ea typeface="Times New Roman" panose="02020603050405020304" pitchFamily="18"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907852"/>
                  </a:ext>
                </a:extLst>
              </a:tr>
              <a:tr h="1399901">
                <a:tc>
                  <a:txBody>
                    <a:bodyPr/>
                    <a:lstStyle/>
                    <a:p>
                      <a:pPr>
                        <a:lnSpc>
                          <a:spcPct val="115000"/>
                        </a:lnSpc>
                        <a:spcAft>
                          <a:spcPts val="800"/>
                        </a:spcAft>
                        <a:buNone/>
                      </a:pPr>
                      <a:r>
                        <a:rPr lang="fr-SN" sz="1600" b="1" kern="0">
                          <a:solidFill>
                            <a:srgbClr val="0070C0"/>
                          </a:solidFill>
                          <a:effectLst/>
                          <a:latin typeface="+mn-lt"/>
                          <a:ea typeface="Times New Roman" panose="02020603050405020304" pitchFamily="18" charset="0"/>
                          <a:cs typeface="Times New Roman" panose="02020603050405020304" pitchFamily="18" charset="0"/>
                        </a:rPr>
                        <a:t>Caractère des éléments du document</a:t>
                      </a:r>
                      <a:endParaRPr lang="fr-SN" sz="1600" kern="10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Normes et pratiques recommandées :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sont </a:t>
                      </a:r>
                      <a:r>
                        <a:rPr lang="fr-SN" sz="1600" b="1" i="1" kern="0" dirty="0">
                          <a:solidFill>
                            <a:srgbClr val="0070C0"/>
                          </a:solidFill>
                          <a:effectLst/>
                          <a:latin typeface="+mn-lt"/>
                          <a:ea typeface="Times New Roman" panose="02020603050405020304" pitchFamily="18" charset="0"/>
                          <a:cs typeface="Times New Roman" panose="02020603050405020304" pitchFamily="18" charset="0"/>
                        </a:rPr>
                        <a:t>adoptées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par le Conseil en vertu des dispositions de l’article 37 </a:t>
                      </a:r>
                      <a:r>
                        <a:rPr lang="fr-SN" sz="1600" kern="0" dirty="0">
                          <a:solidFill>
                            <a:srgbClr val="0070C0"/>
                          </a:solidFill>
                          <a:effectLst/>
                          <a:latin typeface="+mn-lt"/>
                          <a:ea typeface="Times New Roman" panose="02020603050405020304" pitchFamily="18" charset="0"/>
                          <a:cs typeface="Times New Roman" panose="02020603050405020304" pitchFamily="18" charset="0"/>
                        </a:rPr>
                        <a:t>de la Convention relative à l’aviation civile internationale, et sont assujetties aux dispositions de </a:t>
                      </a:r>
                      <a:r>
                        <a:rPr lang="fr-SN" sz="1600" b="1" i="1" kern="0" dirty="0">
                          <a:solidFill>
                            <a:srgbClr val="0070C0"/>
                          </a:solidFill>
                          <a:effectLst/>
                          <a:latin typeface="+mn-lt"/>
                          <a:ea typeface="Times New Roman" panose="02020603050405020304" pitchFamily="18" charset="0"/>
                          <a:cs typeface="Times New Roman" panose="02020603050405020304" pitchFamily="18" charset="0"/>
                        </a:rPr>
                        <a:t>l’Article 90 Adoption et amendement des Annexes </a:t>
                      </a:r>
                      <a:r>
                        <a:rPr lang="fr-SN" sz="1600" kern="0" dirty="0">
                          <a:solidFill>
                            <a:srgbClr val="0070C0"/>
                          </a:solidFill>
                          <a:effectLst/>
                          <a:latin typeface="+mn-lt"/>
                          <a:ea typeface="Times New Roman" panose="02020603050405020304" pitchFamily="18" charset="0"/>
                          <a:cs typeface="Times New Roman" panose="02020603050405020304" pitchFamily="18" charset="0"/>
                        </a:rPr>
                        <a:t>de cette même Convention</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fr-SN" sz="1600" i="1" kern="0" dirty="0">
                          <a:solidFill>
                            <a:srgbClr val="0070C0"/>
                          </a:solidFill>
                          <a:effectLst/>
                          <a:latin typeface="+mn-lt"/>
                          <a:ea typeface="Times New Roman" panose="02020603050405020304" pitchFamily="18" charset="0"/>
                          <a:cs typeface="Times New Roman" panose="02020603050405020304" pitchFamily="18" charset="0"/>
                        </a:rPr>
                        <a:t>Procédures pour les services de navigation aérienne </a:t>
                      </a: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r>
                        <a:rPr lang="fr-SN" sz="1600" i="1" kern="0" dirty="0">
                          <a:solidFill>
                            <a:srgbClr val="0070C0"/>
                          </a:solidFill>
                          <a:effectLst/>
                          <a:latin typeface="+mn-lt"/>
                          <a:ea typeface="Times New Roman" panose="02020603050405020304" pitchFamily="18" charset="0"/>
                          <a:cs typeface="Times New Roman" panose="02020603050405020304" pitchFamily="18" charset="0"/>
                        </a:rPr>
                        <a:t>Météorologie </a:t>
                      </a:r>
                      <a:r>
                        <a:rPr lang="fr-SN" sz="1600" kern="0" dirty="0">
                          <a:solidFill>
                            <a:srgbClr val="0070C0"/>
                          </a:solidFill>
                          <a:effectLst/>
                          <a:latin typeface="+mn-lt"/>
                          <a:ea typeface="Times New Roman" panose="02020603050405020304" pitchFamily="18" charset="0"/>
                          <a:cs typeface="Times New Roman" panose="02020603050405020304" pitchFamily="18" charset="0"/>
                        </a:rPr>
                        <a:t>(PANS-MET)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sont </a:t>
                      </a:r>
                      <a:r>
                        <a:rPr lang="fr-SN" sz="1600" b="1" i="1" kern="0" dirty="0">
                          <a:solidFill>
                            <a:srgbClr val="0070C0"/>
                          </a:solidFill>
                          <a:effectLst/>
                          <a:latin typeface="+mn-lt"/>
                          <a:ea typeface="Times New Roman" panose="02020603050405020304" pitchFamily="18" charset="0"/>
                          <a:cs typeface="Times New Roman" panose="02020603050405020304" pitchFamily="18" charset="0"/>
                        </a:rPr>
                        <a:t>approuvées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par le Conseil et leur application sur le plan mondial est recommandée aux États contractants</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txBody>
                  <a:tcPr marL="81193" marR="81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1241036"/>
                  </a:ext>
                </a:extLst>
              </a:tr>
            </a:tbl>
          </a:graphicData>
        </a:graphic>
      </p:graphicFrame>
    </p:spTree>
    <p:extLst>
      <p:ext uri="{BB962C8B-B14F-4D97-AF65-F5344CB8AC3E}">
        <p14:creationId xmlns:p14="http://schemas.microsoft.com/office/powerpoint/2010/main" val="3829282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74958B0F-D7CA-4FB2-C087-127EB82E5764}"/>
              </a:ext>
            </a:extLst>
          </p:cNvPr>
          <p:cNvSpPr>
            <a:spLocks noGrp="1"/>
          </p:cNvSpPr>
          <p:nvPr>
            <p:ph type="title"/>
          </p:nvPr>
        </p:nvSpPr>
        <p:spPr>
          <a:xfrm>
            <a:off x="894104" y="709916"/>
            <a:ext cx="10679155" cy="602187"/>
          </a:xfrm>
        </p:spPr>
        <p:txBody>
          <a:bodyPr/>
          <a:lstStyle/>
          <a:p>
            <a:r>
              <a:rPr lang="fr-FR" dirty="0">
                <a:solidFill>
                  <a:srgbClr val="0070C0"/>
                </a:solidFill>
                <a:latin typeface="+mn-lt"/>
              </a:rPr>
              <a:t>Annexe 3 restructurée vs PANS-MET</a:t>
            </a:r>
            <a:endParaRPr lang="en-US" dirty="0">
              <a:solidFill>
                <a:srgbClr val="0070C0"/>
              </a:solidFill>
              <a:latin typeface="+mn-lt"/>
            </a:endParaRPr>
          </a:p>
        </p:txBody>
      </p:sp>
      <p:sp>
        <p:nvSpPr>
          <p:cNvPr id="2" name="Espace réservé du numéro de diapositive 1" hidden="1">
            <a:extLst>
              <a:ext uri="{FF2B5EF4-FFF2-40B4-BE49-F238E27FC236}">
                <a16:creationId xmlns:a16="http://schemas.microsoft.com/office/drawing/2014/main" id="{EACD86F5-A680-F365-C8CC-DE9F233D5D29}"/>
              </a:ext>
            </a:extLst>
          </p:cNvPr>
          <p:cNvSpPr>
            <a:spLocks noGrp="1"/>
          </p:cNvSpPr>
          <p:nvPr>
            <p:ph type="sldNum" sz="quarter" idx="12"/>
          </p:nvPr>
        </p:nvSpPr>
        <p:spPr/>
        <p:txBody>
          <a:bodyPr/>
          <a:lstStyle/>
          <a:p>
            <a:pPr>
              <a:spcAft>
                <a:spcPts val="600"/>
              </a:spcAft>
            </a:pPr>
            <a:fld id="{3FF909EE-2C65-48BC-95E5-26F3591A45A6}" type="slidenum">
              <a:rPr lang="en-CA" smtClean="0"/>
              <a:pPr>
                <a:spcAft>
                  <a:spcPts val="600"/>
                </a:spcAft>
              </a:pPr>
              <a:t>22</a:t>
            </a:fld>
            <a:endParaRPr lang="en-CA"/>
          </a:p>
        </p:txBody>
      </p:sp>
      <p:graphicFrame>
        <p:nvGraphicFramePr>
          <p:cNvPr id="5" name="Tableau 4">
            <a:extLst>
              <a:ext uri="{FF2B5EF4-FFF2-40B4-BE49-F238E27FC236}">
                <a16:creationId xmlns:a16="http://schemas.microsoft.com/office/drawing/2014/main" id="{98E4C5B3-6AC8-2F16-D55F-043B6EDE5DCB}"/>
              </a:ext>
            </a:extLst>
          </p:cNvPr>
          <p:cNvGraphicFramePr>
            <a:graphicFrameLocks noGrp="1"/>
          </p:cNvGraphicFramePr>
          <p:nvPr>
            <p:extLst>
              <p:ext uri="{D42A27DB-BD31-4B8C-83A1-F6EECF244321}">
                <p14:modId xmlns:p14="http://schemas.microsoft.com/office/powerpoint/2010/main" val="3242272275"/>
              </p:ext>
            </p:extLst>
          </p:nvPr>
        </p:nvGraphicFramePr>
        <p:xfrm>
          <a:off x="894105" y="1502313"/>
          <a:ext cx="10679154" cy="4468876"/>
        </p:xfrm>
        <a:graphic>
          <a:graphicData uri="http://schemas.openxmlformats.org/drawingml/2006/table">
            <a:tbl>
              <a:tblPr firstRow="1" firstCol="1" bandRow="1"/>
              <a:tblGrid>
                <a:gridCol w="1182029">
                  <a:extLst>
                    <a:ext uri="{9D8B030D-6E8A-4147-A177-3AD203B41FA5}">
                      <a16:colId xmlns:a16="http://schemas.microsoft.com/office/drawing/2014/main" val="2746579827"/>
                    </a:ext>
                  </a:extLst>
                </a:gridCol>
                <a:gridCol w="6077415">
                  <a:extLst>
                    <a:ext uri="{9D8B030D-6E8A-4147-A177-3AD203B41FA5}">
                      <a16:colId xmlns:a16="http://schemas.microsoft.com/office/drawing/2014/main" val="2081461257"/>
                    </a:ext>
                  </a:extLst>
                </a:gridCol>
                <a:gridCol w="3419710">
                  <a:extLst>
                    <a:ext uri="{9D8B030D-6E8A-4147-A177-3AD203B41FA5}">
                      <a16:colId xmlns:a16="http://schemas.microsoft.com/office/drawing/2014/main" val="1746503657"/>
                    </a:ext>
                  </a:extLst>
                </a:gridCol>
              </a:tblGrid>
              <a:tr h="644803">
                <a:tc>
                  <a:txBody>
                    <a:bodyPr/>
                    <a:lstStyle/>
                    <a:p>
                      <a:pPr>
                        <a:lnSpc>
                          <a:spcPct val="115000"/>
                        </a:lnSpc>
                        <a:spcAft>
                          <a:spcPts val="800"/>
                        </a:spcAft>
                        <a:buNone/>
                      </a:pPr>
                      <a:r>
                        <a:rPr lang="fr-SN" sz="1800" b="1" kern="0">
                          <a:solidFill>
                            <a:srgbClr val="0070C0"/>
                          </a:solidFill>
                          <a:effectLst/>
                          <a:latin typeface="+mn-lt"/>
                          <a:ea typeface="Times New Roman" panose="02020603050405020304" pitchFamily="18" charset="0"/>
                          <a:cs typeface="Times New Roman" panose="02020603050405020304" pitchFamily="18" charset="0"/>
                        </a:rPr>
                        <a:t>Item</a:t>
                      </a:r>
                      <a:endParaRPr lang="fr-SN" sz="1800" b="1" kern="100">
                        <a:solidFill>
                          <a:srgbClr val="0070C0"/>
                        </a:solidFill>
                        <a:effectLst/>
                        <a:latin typeface="+mn-lt"/>
                        <a:ea typeface="Aptos" panose="020B0004020202020204" pitchFamily="34" charset="0"/>
                        <a:cs typeface="Times New Roman" panose="02020603050405020304" pitchFamily="18" charset="0"/>
                      </a:endParaRPr>
                    </a:p>
                  </a:txBody>
                  <a:tcPr marL="72766" marR="727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15000"/>
                        </a:lnSpc>
                        <a:spcAft>
                          <a:spcPts val="800"/>
                        </a:spcAft>
                        <a:buNone/>
                      </a:pPr>
                      <a:r>
                        <a:rPr lang="fr-SN" sz="1800" b="1" kern="0">
                          <a:solidFill>
                            <a:srgbClr val="0070C0"/>
                          </a:solidFill>
                          <a:effectLst/>
                          <a:latin typeface="+mn-lt"/>
                          <a:ea typeface="Times New Roman" panose="02020603050405020304" pitchFamily="18" charset="0"/>
                          <a:cs typeface="Times New Roman" panose="02020603050405020304" pitchFamily="18" charset="0"/>
                        </a:rPr>
                        <a:t>Annexe 3 restructurée – Amendement 82</a:t>
                      </a:r>
                      <a:endParaRPr lang="fr-SN" sz="1800" b="1" kern="100">
                        <a:solidFill>
                          <a:srgbClr val="0070C0"/>
                        </a:solidFill>
                        <a:effectLst/>
                        <a:latin typeface="+mn-lt"/>
                        <a:ea typeface="Aptos" panose="020B0004020202020204" pitchFamily="34" charset="0"/>
                        <a:cs typeface="Times New Roman" panose="02020603050405020304" pitchFamily="18" charset="0"/>
                      </a:endParaRPr>
                    </a:p>
                  </a:txBody>
                  <a:tcPr marL="72766" marR="727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15000"/>
                        </a:lnSpc>
                        <a:spcAft>
                          <a:spcPts val="800"/>
                        </a:spcAft>
                        <a:buNone/>
                      </a:pPr>
                      <a:r>
                        <a:rPr lang="fr-SN" sz="1800" b="1" kern="0" dirty="0">
                          <a:solidFill>
                            <a:srgbClr val="0070C0"/>
                          </a:solidFill>
                          <a:effectLst/>
                          <a:latin typeface="+mn-lt"/>
                          <a:ea typeface="Times New Roman" panose="02020603050405020304" pitchFamily="18" charset="0"/>
                          <a:cs typeface="Times New Roman" panose="02020603050405020304" pitchFamily="18" charset="0"/>
                        </a:rPr>
                        <a:t>PANS-MET (Doc 10157)</a:t>
                      </a:r>
                      <a:endParaRPr lang="fr-SN" sz="1800" b="1"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800" b="1" kern="100" dirty="0">
                          <a:solidFill>
                            <a:srgbClr val="0070C0"/>
                          </a:solidFill>
                          <a:effectLst/>
                          <a:latin typeface="+mn-lt"/>
                          <a:ea typeface="Aptos" panose="020B0004020202020204" pitchFamily="34" charset="0"/>
                          <a:cs typeface="Times New Roman" panose="02020603050405020304" pitchFamily="18" charset="0"/>
                        </a:rPr>
                        <a:t> </a:t>
                      </a:r>
                    </a:p>
                  </a:txBody>
                  <a:tcPr marL="72766" marR="727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3940948490"/>
                  </a:ext>
                </a:extLst>
              </a:tr>
              <a:tr h="3292517">
                <a:tc>
                  <a:txBody>
                    <a:bodyPr/>
                    <a:lstStyle/>
                    <a:p>
                      <a:pPr>
                        <a:lnSpc>
                          <a:spcPct val="115000"/>
                        </a:lnSpc>
                        <a:spcAft>
                          <a:spcPts val="800"/>
                        </a:spcAft>
                        <a:buNone/>
                      </a:pPr>
                      <a:r>
                        <a:rPr lang="fr-SN" sz="1600" b="1" kern="0" dirty="0">
                          <a:solidFill>
                            <a:srgbClr val="0070C0"/>
                          </a:solidFill>
                          <a:effectLst/>
                          <a:latin typeface="+mn-lt"/>
                          <a:ea typeface="Times New Roman" panose="02020603050405020304" pitchFamily="18" charset="0"/>
                          <a:cs typeface="Times New Roman" panose="02020603050405020304" pitchFamily="18" charset="0"/>
                        </a:rPr>
                        <a:t>Mise en application</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72766" marR="727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Les dispositions conservées dans l’Annexe 3 restructurée sont toutes destinées à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l’administration météorologique (procurant la réglementation et la supervision</a:t>
                      </a:r>
                      <a:r>
                        <a:rPr lang="fr-SN" sz="1600" kern="0" dirty="0">
                          <a:solidFill>
                            <a:srgbClr val="0070C0"/>
                          </a:solidFill>
                          <a:effectLst/>
                          <a:latin typeface="+mn-lt"/>
                          <a:ea typeface="Times New Roman" panose="02020603050405020304" pitchFamily="18" charset="0"/>
                          <a:cs typeface="Times New Roman" panose="02020603050405020304" pitchFamily="18" charset="0"/>
                        </a:rPr>
                        <a:t> de l’assistance météorologique) </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600" b="0" kern="0" dirty="0">
                          <a:solidFill>
                            <a:srgbClr val="0070C0"/>
                          </a:solidFill>
                          <a:effectLst/>
                          <a:latin typeface="+mn-lt"/>
                          <a:ea typeface="Times New Roman" panose="02020603050405020304" pitchFamily="18" charset="0"/>
                          <a:cs typeface="Times New Roman" panose="02020603050405020304" pitchFamily="18" charset="0"/>
                        </a:rPr>
                        <a:t>La responsabilité de la mise en application des procédures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incombe aux États contractants</a:t>
                      </a: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Les procédures ne sont appliquées effectivement en exploitation qu’après leur mise en vigueur par les États </a:t>
                      </a:r>
                      <a:r>
                        <a:rPr lang="fr-SN" sz="1600" kern="0" dirty="0">
                          <a:solidFill>
                            <a:srgbClr val="0070C0"/>
                          </a:solidFill>
                          <a:effectLst/>
                          <a:latin typeface="+mn-lt"/>
                          <a:ea typeface="Times New Roman" panose="02020603050405020304" pitchFamily="18" charset="0"/>
                          <a:cs typeface="Times New Roman" panose="02020603050405020304" pitchFamily="18" charset="0"/>
                        </a:rPr>
                        <a:t>et dans la mesure où elles ont été mises en vigueur. </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La mise en applicable implique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l’incorporation des disposions de l’Amendement 82 dans la réglementation aéronautique nationale </a:t>
                      </a:r>
                      <a:r>
                        <a:rPr lang="fr-SN" sz="1600" kern="0" dirty="0">
                          <a:solidFill>
                            <a:srgbClr val="0070C0"/>
                          </a:solidFill>
                          <a:effectLst/>
                          <a:latin typeface="+mn-lt"/>
                          <a:ea typeface="Times New Roman" panose="02020603050405020304" pitchFamily="18" charset="0"/>
                          <a:cs typeface="Times New Roman" panose="02020603050405020304" pitchFamily="18" charset="0"/>
                        </a:rPr>
                        <a:t>en vertu de </a:t>
                      </a:r>
                      <a:r>
                        <a:rPr lang="fr-SN" sz="1600" b="1" i="1" kern="0" dirty="0">
                          <a:solidFill>
                            <a:srgbClr val="0070C0"/>
                          </a:solidFill>
                          <a:effectLst/>
                          <a:latin typeface="+mn-lt"/>
                          <a:ea typeface="Times New Roman" panose="02020603050405020304" pitchFamily="18" charset="0"/>
                          <a:cs typeface="Times New Roman" panose="02020603050405020304" pitchFamily="18" charset="0"/>
                        </a:rPr>
                        <a:t>l’Art. 37 Adoption des normes et procédures internationales</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72766" marR="727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15000"/>
                        </a:lnSpc>
                        <a:buFont typeface="Symbol" panose="05050102010706020507" pitchFamily="18" charset="2"/>
                        <a:buChar char=""/>
                      </a:pPr>
                      <a:r>
                        <a:rPr lang="fr-SN" sz="1600" kern="0" dirty="0">
                          <a:solidFill>
                            <a:srgbClr val="0070C0"/>
                          </a:solidFill>
                          <a:effectLst/>
                          <a:latin typeface="+mn-lt"/>
                          <a:ea typeface="Times New Roman" panose="02020603050405020304" pitchFamily="18" charset="0"/>
                          <a:cs typeface="Times New Roman" panose="02020603050405020304" pitchFamily="18" charset="0"/>
                        </a:rPr>
                        <a:t>Les dispositions des PANS-MET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concernent le fournisseur d’assistance météorologique</a:t>
                      </a: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SN" sz="1600" kern="100" dirty="0">
                          <a:solidFill>
                            <a:srgbClr val="0070C0"/>
                          </a:solidFill>
                          <a:effectLst/>
                          <a:latin typeface="+mn-lt"/>
                          <a:ea typeface="Aptos" panose="020B0004020202020204" pitchFamily="34" charset="0"/>
                          <a:cs typeface="Times New Roman" panose="02020603050405020304" pitchFamily="18" charset="0"/>
                        </a:rPr>
                        <a:t>Les procédures ont été rédigées de manière à permettre leur </a:t>
                      </a:r>
                      <a:r>
                        <a:rPr lang="fr-SN" sz="1600" b="1" kern="100" dirty="0">
                          <a:solidFill>
                            <a:srgbClr val="0070C0"/>
                          </a:solidFill>
                          <a:effectLst/>
                          <a:latin typeface="+mn-lt"/>
                          <a:ea typeface="Aptos" panose="020B0004020202020204" pitchFamily="34" charset="0"/>
                          <a:cs typeface="Times New Roman" panose="02020603050405020304" pitchFamily="18" charset="0"/>
                        </a:rPr>
                        <a:t>utilisation directe </a:t>
                      </a:r>
                      <a:r>
                        <a:rPr lang="fr-SN" sz="1600" kern="100" dirty="0">
                          <a:solidFill>
                            <a:srgbClr val="0070C0"/>
                          </a:solidFill>
                          <a:effectLst/>
                          <a:latin typeface="+mn-lt"/>
                          <a:ea typeface="Aptos" panose="020B0004020202020204" pitchFamily="34" charset="0"/>
                          <a:cs typeface="Times New Roman" panose="02020603050405020304" pitchFamily="18" charset="0"/>
                        </a:rPr>
                        <a:t>par le personnel MET</a:t>
                      </a:r>
                    </a:p>
                    <a:p>
                      <a:pPr marL="342900" lvl="0" indent="-342900">
                        <a:lnSpc>
                          <a:spcPct val="115000"/>
                        </a:lnSpc>
                        <a:spcAft>
                          <a:spcPts val="800"/>
                        </a:spcAft>
                        <a:buFont typeface="Symbol" panose="05050102010706020507" pitchFamily="18" charset="2"/>
                        <a:buChar char=""/>
                      </a:pPr>
                      <a:r>
                        <a:rPr lang="fr-SN" sz="1600" kern="0" dirty="0">
                          <a:solidFill>
                            <a:srgbClr val="0070C0"/>
                          </a:solidFill>
                          <a:effectLst/>
                          <a:latin typeface="+mn-lt"/>
                          <a:ea typeface="Times New Roman" panose="02020603050405020304" pitchFamily="18" charset="0"/>
                          <a:cs typeface="Times New Roman" panose="02020603050405020304" pitchFamily="18" charset="0"/>
                        </a:rPr>
                        <a:t>Les fournisseurs d’assistance météorologique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doit appliquer les procédures du PANS-MET mises en vigueur les Etats</a:t>
                      </a:r>
                      <a:r>
                        <a:rPr lang="fr-SN" sz="1600" kern="0" dirty="0">
                          <a:solidFill>
                            <a:srgbClr val="0070C0"/>
                          </a:solidFill>
                          <a:effectLst/>
                          <a:latin typeface="+mn-lt"/>
                          <a:ea typeface="Times New Roman" panose="02020603050405020304" pitchFamily="18" charset="0"/>
                          <a:cs typeface="Times New Roman" panose="02020603050405020304" pitchFamily="18" charset="0"/>
                        </a:rPr>
                        <a:t>.</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72766" marR="727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2846657"/>
                  </a:ext>
                </a:extLst>
              </a:tr>
            </a:tbl>
          </a:graphicData>
        </a:graphic>
      </p:graphicFrame>
    </p:spTree>
    <p:extLst>
      <p:ext uri="{BB962C8B-B14F-4D97-AF65-F5344CB8AC3E}">
        <p14:creationId xmlns:p14="http://schemas.microsoft.com/office/powerpoint/2010/main" val="1997153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96199-C56F-4489-6C4C-62DD36567A0A}"/>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08CFDDF-DE14-ADE6-105F-DA562E3BDC91}"/>
              </a:ext>
            </a:extLst>
          </p:cNvPr>
          <p:cNvSpPr>
            <a:spLocks noGrp="1"/>
          </p:cNvSpPr>
          <p:nvPr>
            <p:ph type="sldNum" sz="quarter" idx="12"/>
          </p:nvPr>
        </p:nvSpPr>
        <p:spPr>
          <a:xfrm>
            <a:off x="9226996" y="6476763"/>
            <a:ext cx="2844800" cy="365125"/>
          </a:xfrm>
        </p:spPr>
        <p:txBody>
          <a:bodyPr/>
          <a:lstStyle/>
          <a:p>
            <a:pPr>
              <a:spcAft>
                <a:spcPts val="600"/>
              </a:spcAft>
            </a:pPr>
            <a:fld id="{3FF909EE-2C65-48BC-95E5-26F3591A45A6}" type="slidenum">
              <a:rPr lang="en-CA" smtClean="0"/>
              <a:pPr>
                <a:spcAft>
                  <a:spcPts val="600"/>
                </a:spcAft>
              </a:pPr>
              <a:t>23</a:t>
            </a:fld>
            <a:endParaRPr lang="en-CA"/>
          </a:p>
        </p:txBody>
      </p:sp>
      <p:sp>
        <p:nvSpPr>
          <p:cNvPr id="10" name="Title 2">
            <a:extLst>
              <a:ext uri="{FF2B5EF4-FFF2-40B4-BE49-F238E27FC236}">
                <a16:creationId xmlns:a16="http://schemas.microsoft.com/office/drawing/2014/main" id="{C33EBE1F-A0CA-9968-CB19-CE1D5782655B}"/>
              </a:ext>
            </a:extLst>
          </p:cNvPr>
          <p:cNvSpPr>
            <a:spLocks noGrp="1"/>
          </p:cNvSpPr>
          <p:nvPr>
            <p:ph type="title"/>
          </p:nvPr>
        </p:nvSpPr>
        <p:spPr>
          <a:xfrm>
            <a:off x="925547" y="741233"/>
            <a:ext cx="10656853" cy="602187"/>
          </a:xfrm>
        </p:spPr>
        <p:txBody>
          <a:bodyPr>
            <a:normAutofit/>
          </a:bodyPr>
          <a:lstStyle/>
          <a:p>
            <a:r>
              <a:rPr lang="fr-FR" dirty="0">
                <a:latin typeface="+mn-lt"/>
              </a:rPr>
              <a:t>Annexe 3 restructurée vs PANS-MET</a:t>
            </a:r>
            <a:endParaRPr lang="en-US" dirty="0">
              <a:latin typeface="+mn-lt"/>
            </a:endParaRPr>
          </a:p>
        </p:txBody>
      </p:sp>
      <p:sp>
        <p:nvSpPr>
          <p:cNvPr id="2" name="Espace réservé du numéro de diapositive 1" hidden="1">
            <a:extLst>
              <a:ext uri="{FF2B5EF4-FFF2-40B4-BE49-F238E27FC236}">
                <a16:creationId xmlns:a16="http://schemas.microsoft.com/office/drawing/2014/main" id="{19E46533-23B1-EFB6-1A8C-12EBAD884181}"/>
              </a:ext>
            </a:extLst>
          </p:cNvPr>
          <p:cNvSpPr>
            <a:spLocks noGrp="1"/>
          </p:cNvSpPr>
          <p:nvPr>
            <p:ph type="sldNum" sz="quarter" idx="12"/>
          </p:nvPr>
        </p:nvSpPr>
        <p:spPr/>
        <p:txBody>
          <a:bodyPr/>
          <a:lstStyle/>
          <a:p>
            <a:pPr>
              <a:spcAft>
                <a:spcPts val="600"/>
              </a:spcAft>
            </a:pPr>
            <a:fld id="{3FF909EE-2C65-48BC-95E5-26F3591A45A6}" type="slidenum">
              <a:rPr lang="en-CA" smtClean="0"/>
              <a:pPr>
                <a:spcAft>
                  <a:spcPts val="600"/>
                </a:spcAft>
              </a:pPr>
              <a:t>23</a:t>
            </a:fld>
            <a:endParaRPr lang="en-CA"/>
          </a:p>
        </p:txBody>
      </p:sp>
      <p:graphicFrame>
        <p:nvGraphicFramePr>
          <p:cNvPr id="3" name="Tableau 2">
            <a:extLst>
              <a:ext uri="{FF2B5EF4-FFF2-40B4-BE49-F238E27FC236}">
                <a16:creationId xmlns:a16="http://schemas.microsoft.com/office/drawing/2014/main" id="{29338046-6A70-E97F-A629-CBAA11CEDC69}"/>
              </a:ext>
            </a:extLst>
          </p:cNvPr>
          <p:cNvGraphicFramePr>
            <a:graphicFrameLocks noGrp="1"/>
          </p:cNvGraphicFramePr>
          <p:nvPr>
            <p:extLst>
              <p:ext uri="{D42A27DB-BD31-4B8C-83A1-F6EECF244321}">
                <p14:modId xmlns:p14="http://schemas.microsoft.com/office/powerpoint/2010/main" val="2412784248"/>
              </p:ext>
            </p:extLst>
          </p:nvPr>
        </p:nvGraphicFramePr>
        <p:xfrm>
          <a:off x="925547" y="1571243"/>
          <a:ext cx="10656852" cy="4265676"/>
        </p:xfrm>
        <a:graphic>
          <a:graphicData uri="http://schemas.openxmlformats.org/drawingml/2006/table">
            <a:tbl>
              <a:tblPr firstRow="1" firstCol="1" bandRow="1"/>
              <a:tblGrid>
                <a:gridCol w="2782970">
                  <a:extLst>
                    <a:ext uri="{9D8B030D-6E8A-4147-A177-3AD203B41FA5}">
                      <a16:colId xmlns:a16="http://schemas.microsoft.com/office/drawing/2014/main" val="3032612467"/>
                    </a:ext>
                  </a:extLst>
                </a:gridCol>
                <a:gridCol w="2904152">
                  <a:extLst>
                    <a:ext uri="{9D8B030D-6E8A-4147-A177-3AD203B41FA5}">
                      <a16:colId xmlns:a16="http://schemas.microsoft.com/office/drawing/2014/main" val="3455118982"/>
                    </a:ext>
                  </a:extLst>
                </a:gridCol>
                <a:gridCol w="4969730">
                  <a:extLst>
                    <a:ext uri="{9D8B030D-6E8A-4147-A177-3AD203B41FA5}">
                      <a16:colId xmlns:a16="http://schemas.microsoft.com/office/drawing/2014/main" val="1312853583"/>
                    </a:ext>
                  </a:extLst>
                </a:gridCol>
              </a:tblGrid>
              <a:tr h="650869">
                <a:tc>
                  <a:txBody>
                    <a:bodyPr/>
                    <a:lstStyle/>
                    <a:p>
                      <a:pPr>
                        <a:lnSpc>
                          <a:spcPct val="115000"/>
                        </a:lnSpc>
                        <a:spcAft>
                          <a:spcPts val="800"/>
                        </a:spcAft>
                        <a:buNone/>
                      </a:pPr>
                      <a:r>
                        <a:rPr lang="fr-SN" sz="1800" b="1" kern="0">
                          <a:solidFill>
                            <a:srgbClr val="0070C0"/>
                          </a:solidFill>
                          <a:effectLst/>
                          <a:latin typeface="+mn-lt"/>
                          <a:ea typeface="Times New Roman" panose="02020603050405020304" pitchFamily="18" charset="0"/>
                          <a:cs typeface="Times New Roman" panose="02020603050405020304" pitchFamily="18" charset="0"/>
                        </a:rPr>
                        <a:t>Item</a:t>
                      </a:r>
                      <a:endParaRPr lang="fr-SN" sz="1800" b="1" kern="100">
                        <a:solidFill>
                          <a:srgbClr val="0070C0"/>
                        </a:solidFill>
                        <a:effectLst/>
                        <a:latin typeface="+mn-lt"/>
                        <a:ea typeface="Aptos" panose="020B0004020202020204" pitchFamily="34" charset="0"/>
                        <a:cs typeface="Times New Roman" panose="02020603050405020304" pitchFamily="18" charset="0"/>
                      </a:endParaRPr>
                    </a:p>
                  </a:txBody>
                  <a:tcPr marL="84084" marR="8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15000"/>
                        </a:lnSpc>
                        <a:spcAft>
                          <a:spcPts val="800"/>
                        </a:spcAft>
                        <a:buNone/>
                      </a:pPr>
                      <a:r>
                        <a:rPr lang="fr-SN" sz="1800" b="1" kern="0">
                          <a:solidFill>
                            <a:srgbClr val="0070C0"/>
                          </a:solidFill>
                          <a:effectLst/>
                          <a:latin typeface="+mn-lt"/>
                          <a:ea typeface="Times New Roman" panose="02020603050405020304" pitchFamily="18" charset="0"/>
                          <a:cs typeface="Times New Roman" panose="02020603050405020304" pitchFamily="18" charset="0"/>
                        </a:rPr>
                        <a:t>Annexe 3 restructurée – Amendement 82</a:t>
                      </a:r>
                      <a:endParaRPr lang="fr-SN" sz="1800" b="1" kern="100">
                        <a:solidFill>
                          <a:srgbClr val="0070C0"/>
                        </a:solidFill>
                        <a:effectLst/>
                        <a:latin typeface="+mn-lt"/>
                        <a:ea typeface="Aptos" panose="020B0004020202020204" pitchFamily="34" charset="0"/>
                        <a:cs typeface="Times New Roman" panose="02020603050405020304" pitchFamily="18" charset="0"/>
                      </a:endParaRPr>
                    </a:p>
                  </a:txBody>
                  <a:tcPr marL="84084" marR="8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15000"/>
                        </a:lnSpc>
                        <a:spcAft>
                          <a:spcPts val="800"/>
                        </a:spcAft>
                        <a:buNone/>
                      </a:pPr>
                      <a:r>
                        <a:rPr lang="fr-SN" sz="1800" b="1" kern="0" dirty="0">
                          <a:solidFill>
                            <a:srgbClr val="0070C0"/>
                          </a:solidFill>
                          <a:effectLst/>
                          <a:latin typeface="+mn-lt"/>
                          <a:ea typeface="Times New Roman" panose="02020603050405020304" pitchFamily="18" charset="0"/>
                          <a:cs typeface="Times New Roman" panose="02020603050405020304" pitchFamily="18" charset="0"/>
                        </a:rPr>
                        <a:t>PANS-MET (Doc 10157)</a:t>
                      </a:r>
                      <a:endParaRPr lang="fr-SN" sz="1800" b="1"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800" b="1" kern="100" dirty="0">
                          <a:solidFill>
                            <a:srgbClr val="0070C0"/>
                          </a:solidFill>
                          <a:effectLst/>
                          <a:latin typeface="+mn-lt"/>
                          <a:ea typeface="Aptos" panose="020B0004020202020204" pitchFamily="34" charset="0"/>
                          <a:cs typeface="Times New Roman" panose="02020603050405020304" pitchFamily="18" charset="0"/>
                        </a:rPr>
                        <a:t> </a:t>
                      </a:r>
                    </a:p>
                  </a:txBody>
                  <a:tcPr marL="84084" marR="8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2335878769"/>
                  </a:ext>
                </a:extLst>
              </a:tr>
              <a:tr h="2880719">
                <a:tc>
                  <a:txBody>
                    <a:bodyPr/>
                    <a:lstStyle/>
                    <a:p>
                      <a:pPr>
                        <a:lnSpc>
                          <a:spcPct val="115000"/>
                        </a:lnSpc>
                        <a:spcAft>
                          <a:spcPts val="800"/>
                        </a:spcAft>
                        <a:buNone/>
                      </a:pPr>
                      <a:r>
                        <a:rPr lang="fr-SN" sz="1600" b="1" kern="0" dirty="0">
                          <a:solidFill>
                            <a:srgbClr val="0070C0"/>
                          </a:solidFill>
                          <a:effectLst/>
                          <a:latin typeface="+mn-lt"/>
                          <a:ea typeface="Times New Roman" panose="02020603050405020304" pitchFamily="18" charset="0"/>
                          <a:cs typeface="Times New Roman" panose="02020603050405020304" pitchFamily="18" charset="0"/>
                        </a:rPr>
                        <a:t>Publication des différences</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4084" marR="8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Notification des différences en vertu de </a:t>
                      </a:r>
                      <a:r>
                        <a:rPr lang="fr-SN" sz="1600" b="1" i="1" kern="0" dirty="0">
                          <a:solidFill>
                            <a:srgbClr val="0070C0"/>
                          </a:solidFill>
                          <a:effectLst/>
                          <a:latin typeface="+mn-lt"/>
                          <a:ea typeface="Times New Roman" panose="02020603050405020304" pitchFamily="18" charset="0"/>
                          <a:cs typeface="Times New Roman" panose="02020603050405020304" pitchFamily="18" charset="0"/>
                        </a:rPr>
                        <a:t>l’Art. 38</a:t>
                      </a: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r>
                        <a:rPr lang="fr-SN" sz="1600" b="1" i="1" kern="0" dirty="0">
                          <a:solidFill>
                            <a:srgbClr val="0070C0"/>
                          </a:solidFill>
                          <a:effectLst/>
                          <a:latin typeface="+mn-lt"/>
                          <a:ea typeface="Times New Roman" panose="02020603050405020304" pitchFamily="18" charset="0"/>
                          <a:cs typeface="Times New Roman" panose="02020603050405020304" pitchFamily="18" charset="0"/>
                        </a:rPr>
                        <a:t>Dérogation aux normes et aux proc6dures internationales</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4084" marR="8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Les PANS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n’ont pas le même caractère </a:t>
                      </a:r>
                      <a:r>
                        <a:rPr lang="fr-SN" sz="1600" kern="0" dirty="0">
                          <a:solidFill>
                            <a:srgbClr val="0070C0"/>
                          </a:solidFill>
                          <a:effectLst/>
                          <a:latin typeface="+mn-lt"/>
                          <a:ea typeface="Times New Roman" panose="02020603050405020304" pitchFamily="18" charset="0"/>
                          <a:cs typeface="Times New Roman" panose="02020603050405020304" pitchFamily="18" charset="0"/>
                        </a:rPr>
                        <a:t>que les normes adoptées par le Conseil en tant qu’Annexes à la Convention et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ne sont donc pas visées par l’obligation, prescrite par l’article 38 de la Convention</a:t>
                      </a:r>
                      <a:r>
                        <a:rPr lang="fr-SN" sz="1600" kern="0" dirty="0">
                          <a:solidFill>
                            <a:srgbClr val="0070C0"/>
                          </a:solidFill>
                          <a:effectLst/>
                          <a:latin typeface="+mn-lt"/>
                          <a:ea typeface="Times New Roman" panose="02020603050405020304" pitchFamily="18" charset="0"/>
                          <a:cs typeface="Times New Roman" panose="02020603050405020304" pitchFamily="18" charset="0"/>
                        </a:rPr>
                        <a:t>, de notifier des différences dans les cas où elles ne sont pas mises en œuvre.</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 </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600" kern="0" dirty="0">
                          <a:solidFill>
                            <a:srgbClr val="0070C0"/>
                          </a:solidFill>
                          <a:effectLst/>
                          <a:latin typeface="+mn-lt"/>
                          <a:ea typeface="Times New Roman" panose="02020603050405020304" pitchFamily="18" charset="0"/>
                          <a:cs typeface="Times New Roman" panose="02020603050405020304" pitchFamily="18" charset="0"/>
                        </a:rPr>
                        <a:t>Cependant,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l’attention des États est appelée sur les dispositions de l’Annexe 15 </a:t>
                      </a:r>
                      <a:r>
                        <a:rPr lang="fr-SN" sz="1600" kern="0" dirty="0">
                          <a:solidFill>
                            <a:srgbClr val="0070C0"/>
                          </a:solidFill>
                          <a:effectLst/>
                          <a:latin typeface="+mn-lt"/>
                          <a:ea typeface="Times New Roman" panose="02020603050405020304" pitchFamily="18" charset="0"/>
                          <a:cs typeface="Times New Roman" panose="02020603050405020304" pitchFamily="18" charset="0"/>
                        </a:rPr>
                        <a:t>relatives à la diffusion, dans leurs publications d’information aéronautique (</a:t>
                      </a:r>
                      <a:r>
                        <a:rPr lang="fr-SN" sz="1600" kern="0" dirty="0" err="1">
                          <a:solidFill>
                            <a:srgbClr val="0070C0"/>
                          </a:solidFill>
                          <a:effectLst/>
                          <a:latin typeface="+mn-lt"/>
                          <a:ea typeface="Times New Roman" panose="02020603050405020304" pitchFamily="18" charset="0"/>
                          <a:cs typeface="Times New Roman" panose="02020603050405020304" pitchFamily="18" charset="0"/>
                        </a:rPr>
                        <a:t>AIPs</a:t>
                      </a:r>
                      <a:r>
                        <a:rPr lang="fr-SN" sz="1600" kern="0" dirty="0">
                          <a:solidFill>
                            <a:srgbClr val="0070C0"/>
                          </a:solidFill>
                          <a:effectLst/>
                          <a:latin typeface="+mn-lt"/>
                          <a:ea typeface="Times New Roman" panose="02020603050405020304" pitchFamily="18" charset="0"/>
                          <a:cs typeface="Times New Roman" panose="02020603050405020304" pitchFamily="18" charset="0"/>
                        </a:rPr>
                        <a:t>), d’une liste des </a:t>
                      </a:r>
                      <a:r>
                        <a:rPr lang="fr-SN" sz="1600" b="1" kern="0" dirty="0">
                          <a:solidFill>
                            <a:srgbClr val="0070C0"/>
                          </a:solidFill>
                          <a:effectLst/>
                          <a:latin typeface="+mn-lt"/>
                          <a:ea typeface="Times New Roman" panose="02020603050405020304" pitchFamily="18" charset="0"/>
                          <a:cs typeface="Times New Roman" panose="02020603050405020304" pitchFamily="18" charset="0"/>
                        </a:rPr>
                        <a:t>différences importantes </a:t>
                      </a:r>
                      <a:r>
                        <a:rPr lang="fr-SN" sz="1600" kern="0" dirty="0">
                          <a:solidFill>
                            <a:srgbClr val="0070C0"/>
                          </a:solidFill>
                          <a:effectLst/>
                          <a:latin typeface="+mn-lt"/>
                          <a:ea typeface="Times New Roman" panose="02020603050405020304" pitchFamily="18" charset="0"/>
                          <a:cs typeface="Times New Roman" panose="02020603050405020304" pitchFamily="18" charset="0"/>
                        </a:rPr>
                        <a:t>entre leurs procédures et les procédures correspondantes de l’OACI</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4084" marR="8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564763"/>
                  </a:ext>
                </a:extLst>
              </a:tr>
            </a:tbl>
          </a:graphicData>
        </a:graphic>
      </p:graphicFrame>
    </p:spTree>
    <p:extLst>
      <p:ext uri="{BB962C8B-B14F-4D97-AF65-F5344CB8AC3E}">
        <p14:creationId xmlns:p14="http://schemas.microsoft.com/office/powerpoint/2010/main" val="36331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61E583-8BDA-F382-39D4-62BD84CF10B7}"/>
              </a:ext>
            </a:extLst>
          </p:cNvPr>
          <p:cNvSpPr>
            <a:spLocks noGrp="1"/>
          </p:cNvSpPr>
          <p:nvPr>
            <p:ph type="title"/>
          </p:nvPr>
        </p:nvSpPr>
        <p:spPr/>
        <p:txBody>
          <a:bodyPr/>
          <a:lstStyle/>
          <a:p>
            <a:r>
              <a:rPr lang="fr-FR" dirty="0"/>
              <a:t>Plan</a:t>
            </a:r>
            <a:endParaRPr lang="fr-SN" dirty="0"/>
          </a:p>
        </p:txBody>
      </p:sp>
      <p:sp>
        <p:nvSpPr>
          <p:cNvPr id="3" name="Espace réservé du texte 2">
            <a:extLst>
              <a:ext uri="{FF2B5EF4-FFF2-40B4-BE49-F238E27FC236}">
                <a16:creationId xmlns:a16="http://schemas.microsoft.com/office/drawing/2014/main" id="{22EE3DFE-C60B-73C6-B03B-A62999D160D2}"/>
              </a:ext>
            </a:extLst>
          </p:cNvPr>
          <p:cNvSpPr>
            <a:spLocks noGrp="1"/>
          </p:cNvSpPr>
          <p:nvPr>
            <p:ph type="body" sz="quarter" idx="11"/>
          </p:nvPr>
        </p:nvSpPr>
        <p:spPr/>
        <p:txBody>
          <a:bodyPr/>
          <a:lstStyle/>
          <a:p>
            <a:endParaRPr lang="fr-SN"/>
          </a:p>
        </p:txBody>
      </p:sp>
      <p:sp>
        <p:nvSpPr>
          <p:cNvPr id="5" name="Espace réservé du texte 4">
            <a:extLst>
              <a:ext uri="{FF2B5EF4-FFF2-40B4-BE49-F238E27FC236}">
                <a16:creationId xmlns:a16="http://schemas.microsoft.com/office/drawing/2014/main" id="{A47FF06E-4267-D60D-F72E-49647C0932A8}"/>
              </a:ext>
            </a:extLst>
          </p:cNvPr>
          <p:cNvSpPr>
            <a:spLocks noGrp="1"/>
          </p:cNvSpPr>
          <p:nvPr>
            <p:ph type="body" sz="quarter" idx="12"/>
          </p:nvPr>
        </p:nvSpPr>
        <p:spPr/>
        <p:txBody>
          <a:bodyPr/>
          <a:lstStyle/>
          <a:p>
            <a:endParaRPr lang="fr-SN"/>
          </a:p>
        </p:txBody>
      </p:sp>
      <p:sp>
        <p:nvSpPr>
          <p:cNvPr id="7" name="Espace réservé du texte 6">
            <a:extLst>
              <a:ext uri="{FF2B5EF4-FFF2-40B4-BE49-F238E27FC236}">
                <a16:creationId xmlns:a16="http://schemas.microsoft.com/office/drawing/2014/main" id="{BEF895AE-6459-8015-54C4-B531273D4347}"/>
              </a:ext>
            </a:extLst>
          </p:cNvPr>
          <p:cNvSpPr>
            <a:spLocks noGrp="1"/>
          </p:cNvSpPr>
          <p:nvPr>
            <p:ph type="body" sz="quarter" idx="14"/>
          </p:nvPr>
        </p:nvSpPr>
        <p:spPr/>
        <p:txBody>
          <a:bodyPr/>
          <a:lstStyle/>
          <a:p>
            <a:endParaRPr lang="fr-SN"/>
          </a:p>
        </p:txBody>
      </p:sp>
      <p:sp>
        <p:nvSpPr>
          <p:cNvPr id="9" name="Espace réservé du texte 8">
            <a:extLst>
              <a:ext uri="{FF2B5EF4-FFF2-40B4-BE49-F238E27FC236}">
                <a16:creationId xmlns:a16="http://schemas.microsoft.com/office/drawing/2014/main" id="{D3FB7315-5DD5-2956-5952-2EC9CD96E2BB}"/>
              </a:ext>
            </a:extLst>
          </p:cNvPr>
          <p:cNvSpPr>
            <a:spLocks noGrp="1"/>
          </p:cNvSpPr>
          <p:nvPr>
            <p:ph type="body" sz="quarter" idx="16"/>
          </p:nvPr>
        </p:nvSpPr>
        <p:spPr/>
        <p:txBody>
          <a:bodyPr/>
          <a:lstStyle/>
          <a:p>
            <a:endParaRPr lang="fr-SN"/>
          </a:p>
        </p:txBody>
      </p:sp>
      <p:sp>
        <p:nvSpPr>
          <p:cNvPr id="11" name="Espace réservé du texte 10">
            <a:extLst>
              <a:ext uri="{FF2B5EF4-FFF2-40B4-BE49-F238E27FC236}">
                <a16:creationId xmlns:a16="http://schemas.microsoft.com/office/drawing/2014/main" id="{BAA9721C-8735-3073-4151-0FBC8F133C89}"/>
              </a:ext>
            </a:extLst>
          </p:cNvPr>
          <p:cNvSpPr>
            <a:spLocks noGrp="1"/>
          </p:cNvSpPr>
          <p:nvPr>
            <p:ph type="body" sz="quarter" idx="18"/>
          </p:nvPr>
        </p:nvSpPr>
        <p:spPr/>
        <p:txBody>
          <a:bodyPr/>
          <a:lstStyle/>
          <a:p>
            <a:endParaRPr lang="fr-SN"/>
          </a:p>
        </p:txBody>
      </p:sp>
      <p:sp>
        <p:nvSpPr>
          <p:cNvPr id="15" name="Espace réservé du texte 14">
            <a:extLst>
              <a:ext uri="{FF2B5EF4-FFF2-40B4-BE49-F238E27FC236}">
                <a16:creationId xmlns:a16="http://schemas.microsoft.com/office/drawing/2014/main" id="{671DD6DF-4F48-0E57-8FDB-E95A4302D35F}"/>
              </a:ext>
            </a:extLst>
          </p:cNvPr>
          <p:cNvSpPr>
            <a:spLocks noGrp="1"/>
          </p:cNvSpPr>
          <p:nvPr>
            <p:ph type="body" sz="quarter" idx="22"/>
          </p:nvPr>
        </p:nvSpPr>
        <p:spPr/>
        <p:txBody>
          <a:bodyPr/>
          <a:lstStyle/>
          <a:p>
            <a:r>
              <a:rPr lang="fr-FR" dirty="0"/>
              <a:t>Introduction</a:t>
            </a:r>
            <a:endParaRPr lang="fr-SN" dirty="0"/>
          </a:p>
        </p:txBody>
      </p:sp>
      <p:sp>
        <p:nvSpPr>
          <p:cNvPr id="16" name="Espace réservé du texte 15">
            <a:extLst>
              <a:ext uri="{FF2B5EF4-FFF2-40B4-BE49-F238E27FC236}">
                <a16:creationId xmlns:a16="http://schemas.microsoft.com/office/drawing/2014/main" id="{CB353607-2E85-B0BB-9492-7AD65DF49ED1}"/>
              </a:ext>
            </a:extLst>
          </p:cNvPr>
          <p:cNvSpPr>
            <a:spLocks noGrp="1"/>
          </p:cNvSpPr>
          <p:nvPr>
            <p:ph type="body" sz="quarter" idx="23"/>
          </p:nvPr>
        </p:nvSpPr>
        <p:spPr/>
        <p:txBody>
          <a:bodyPr/>
          <a:lstStyle/>
          <a:p>
            <a:r>
              <a:rPr lang="fr-FR" dirty="0"/>
              <a:t>Aperçu sur l’amendement 82</a:t>
            </a:r>
            <a:endParaRPr lang="fr-SN" dirty="0"/>
          </a:p>
        </p:txBody>
      </p:sp>
      <p:sp>
        <p:nvSpPr>
          <p:cNvPr id="17" name="Espace réservé du texte 16">
            <a:extLst>
              <a:ext uri="{FF2B5EF4-FFF2-40B4-BE49-F238E27FC236}">
                <a16:creationId xmlns:a16="http://schemas.microsoft.com/office/drawing/2014/main" id="{0B932C1C-84D2-C1D8-1AFB-448371D0D475}"/>
              </a:ext>
            </a:extLst>
          </p:cNvPr>
          <p:cNvSpPr>
            <a:spLocks noGrp="1"/>
          </p:cNvSpPr>
          <p:nvPr>
            <p:ph type="body" sz="quarter" idx="24"/>
          </p:nvPr>
        </p:nvSpPr>
        <p:spPr>
          <a:xfrm>
            <a:off x="2635778" y="3648435"/>
            <a:ext cx="3110334" cy="413768"/>
          </a:xfrm>
        </p:spPr>
        <p:txBody>
          <a:bodyPr/>
          <a:lstStyle/>
          <a:p>
            <a:r>
              <a:rPr lang="fr-FR" dirty="0"/>
              <a:t>Annexe 3 restructurée</a:t>
            </a:r>
            <a:endParaRPr lang="fr-SN" dirty="0"/>
          </a:p>
        </p:txBody>
      </p:sp>
      <p:sp>
        <p:nvSpPr>
          <p:cNvPr id="18" name="Espace réservé du texte 17">
            <a:extLst>
              <a:ext uri="{FF2B5EF4-FFF2-40B4-BE49-F238E27FC236}">
                <a16:creationId xmlns:a16="http://schemas.microsoft.com/office/drawing/2014/main" id="{772E7681-453A-BEE1-21AF-0CF69CE27D2F}"/>
              </a:ext>
            </a:extLst>
          </p:cNvPr>
          <p:cNvSpPr>
            <a:spLocks noGrp="1"/>
          </p:cNvSpPr>
          <p:nvPr>
            <p:ph type="body" sz="quarter" idx="25"/>
          </p:nvPr>
        </p:nvSpPr>
        <p:spPr/>
        <p:txBody>
          <a:bodyPr/>
          <a:lstStyle/>
          <a:p>
            <a:r>
              <a:rPr lang="fr-FR" dirty="0"/>
              <a:t>Procédures relatives aux services de navigation aérienne – Météorologie (PANS-MET)</a:t>
            </a:r>
            <a:endParaRPr lang="fr-SN" dirty="0"/>
          </a:p>
        </p:txBody>
      </p:sp>
      <p:sp>
        <p:nvSpPr>
          <p:cNvPr id="19" name="Espace réservé du texte 18">
            <a:extLst>
              <a:ext uri="{FF2B5EF4-FFF2-40B4-BE49-F238E27FC236}">
                <a16:creationId xmlns:a16="http://schemas.microsoft.com/office/drawing/2014/main" id="{2CCEFE5B-868E-41DC-3439-98FD1533DC49}"/>
              </a:ext>
            </a:extLst>
          </p:cNvPr>
          <p:cNvSpPr>
            <a:spLocks noGrp="1"/>
          </p:cNvSpPr>
          <p:nvPr>
            <p:ph type="body" sz="quarter" idx="26"/>
          </p:nvPr>
        </p:nvSpPr>
        <p:spPr/>
        <p:txBody>
          <a:bodyPr/>
          <a:lstStyle/>
          <a:p>
            <a:r>
              <a:rPr lang="fr-FR" dirty="0"/>
              <a:t>A3 versus PANS-MET (Doc 10157)</a:t>
            </a:r>
            <a:endParaRPr lang="fr-SN" dirty="0"/>
          </a:p>
        </p:txBody>
      </p:sp>
    </p:spTree>
    <p:extLst>
      <p:ext uri="{BB962C8B-B14F-4D97-AF65-F5344CB8AC3E}">
        <p14:creationId xmlns:p14="http://schemas.microsoft.com/office/powerpoint/2010/main" val="128949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habits, personne, homme, Visage humain&#10;&#10;Le contenu généré par l’IA peut être incorrect.">
            <a:extLst>
              <a:ext uri="{FF2B5EF4-FFF2-40B4-BE49-F238E27FC236}">
                <a16:creationId xmlns:a16="http://schemas.microsoft.com/office/drawing/2014/main" id="{DB8C2095-4300-E5E7-39BD-2248053CEA31}"/>
              </a:ext>
            </a:extLst>
          </p:cNvPr>
          <p:cNvPicPr>
            <a:picLocks noChangeAspect="1"/>
          </p:cNvPicPr>
          <p:nvPr/>
        </p:nvPicPr>
        <p:blipFill>
          <a:blip r:embed="rId2"/>
          <a:srcRect t="9547" r="-2" b="-2"/>
          <a:stretch/>
        </p:blipFill>
        <p:spPr>
          <a:xfrm>
            <a:off x="7206987" y="10"/>
            <a:ext cx="4985013" cy="6857990"/>
          </a:xfrm>
          <a:prstGeom prst="rect">
            <a:avLst/>
          </a:prstGeom>
          <a:noFill/>
        </p:spPr>
      </p:pic>
      <p:sp>
        <p:nvSpPr>
          <p:cNvPr id="10" name="Content Placeholder 2">
            <a:extLst>
              <a:ext uri="{FF2B5EF4-FFF2-40B4-BE49-F238E27FC236}">
                <a16:creationId xmlns:a16="http://schemas.microsoft.com/office/drawing/2014/main" id="{D64A138A-17DE-B57F-6C0E-194D11B89438}"/>
              </a:ext>
            </a:extLst>
          </p:cNvPr>
          <p:cNvSpPr>
            <a:spLocks noGrp="1"/>
          </p:cNvSpPr>
          <p:nvPr>
            <p:ph sz="half" idx="2"/>
          </p:nvPr>
        </p:nvSpPr>
        <p:spPr>
          <a:xfrm>
            <a:off x="1003610" y="1204332"/>
            <a:ext cx="6203377" cy="4741973"/>
          </a:xfrm>
        </p:spPr>
        <p:txBody>
          <a:bodyPr/>
          <a:lstStyle/>
          <a:p>
            <a:pPr>
              <a:lnSpc>
                <a:spcPct val="100000"/>
              </a:lnSpc>
              <a:spcBef>
                <a:spcPts val="1200"/>
              </a:spcBef>
              <a:spcAft>
                <a:spcPts val="1200"/>
              </a:spcAft>
              <a:buNone/>
            </a:pPr>
            <a:r>
              <a:rPr lang="fr-SN" sz="1800" dirty="0">
                <a:effectLst/>
                <a:ea typeface="Times New Roman" panose="02020603050405020304" pitchFamily="18" charset="0"/>
              </a:rPr>
              <a:t>Lors de la </a:t>
            </a:r>
            <a:r>
              <a:rPr lang="fr-SN" sz="1800" b="1" dirty="0">
                <a:effectLst/>
                <a:ea typeface="Times New Roman" panose="02020603050405020304" pitchFamily="18" charset="0"/>
              </a:rPr>
              <a:t>Réunion météorologie à l’échelon division </a:t>
            </a:r>
            <a:r>
              <a:rPr lang="fr-SN" sz="1800" dirty="0">
                <a:effectLst/>
                <a:ea typeface="Times New Roman" panose="02020603050405020304" pitchFamily="18" charset="0"/>
              </a:rPr>
              <a:t>tenue en 2014, </a:t>
            </a:r>
            <a:r>
              <a:rPr lang="fr-SN" sz="1800" b="1" dirty="0">
                <a:effectLst/>
                <a:ea typeface="Times New Roman" panose="02020603050405020304" pitchFamily="18" charset="0"/>
              </a:rPr>
              <a:t>la Rec. 5/2 </a:t>
            </a:r>
            <a:r>
              <a:rPr lang="fr-SN" sz="1800" dirty="0">
                <a:effectLst/>
                <a:ea typeface="Times New Roman" panose="02020603050405020304" pitchFamily="18" charset="0"/>
              </a:rPr>
              <a:t>a été adoptée, appelant à une </a:t>
            </a:r>
            <a:r>
              <a:rPr lang="fr-SN" sz="1800" b="1" dirty="0">
                <a:effectLst/>
                <a:ea typeface="Times New Roman" panose="02020603050405020304" pitchFamily="18" charset="0"/>
              </a:rPr>
              <a:t>révision structurelle</a:t>
            </a:r>
            <a:r>
              <a:rPr lang="fr-SN" sz="1800" dirty="0">
                <a:effectLst/>
                <a:ea typeface="Times New Roman" panose="02020603050405020304" pitchFamily="18" charset="0"/>
              </a:rPr>
              <a:t> de l’Annexe 3 de l’OACI – </a:t>
            </a:r>
            <a:r>
              <a:rPr lang="fr-SN" sz="1800" i="1" dirty="0">
                <a:effectLst/>
                <a:ea typeface="Times New Roman" panose="02020603050405020304" pitchFamily="18" charset="0"/>
              </a:rPr>
              <a:t>Assistance météorologique à la navigation aérienne internationale</a:t>
            </a:r>
            <a:r>
              <a:rPr lang="fr-SN" sz="1800" dirty="0">
                <a:effectLst/>
                <a:ea typeface="Times New Roman" panose="02020603050405020304" pitchFamily="18" charset="0"/>
              </a:rPr>
              <a:t>. </a:t>
            </a:r>
          </a:p>
          <a:p>
            <a:pPr>
              <a:lnSpc>
                <a:spcPct val="100000"/>
              </a:lnSpc>
              <a:spcBef>
                <a:spcPts val="1200"/>
              </a:spcBef>
              <a:spcAft>
                <a:spcPts val="1200"/>
              </a:spcAft>
              <a:buNone/>
            </a:pPr>
            <a:r>
              <a:rPr lang="fr-SN" sz="1800" b="1" dirty="0">
                <a:effectLst/>
                <a:ea typeface="Times New Roman" panose="02020603050405020304" pitchFamily="18" charset="0"/>
              </a:rPr>
              <a:t>Rec. 5/2  METDIV14 : </a:t>
            </a:r>
            <a:r>
              <a:rPr lang="fr-SN" sz="1800" dirty="0">
                <a:effectLst/>
                <a:ea typeface="Times New Roman" panose="02020603050405020304" pitchFamily="18" charset="0"/>
              </a:rPr>
              <a:t>proposait que l’OACI, en étroite collaboration avec l’OMM, </a:t>
            </a:r>
            <a:r>
              <a:rPr lang="fr-SN" sz="1800" b="1" dirty="0">
                <a:effectLst/>
                <a:ea typeface="Times New Roman" panose="02020603050405020304" pitchFamily="18" charset="0"/>
              </a:rPr>
              <a:t>conserve dans l’Annexe 3 uniquement les dispositions à caractère obligatoire </a:t>
            </a:r>
            <a:r>
              <a:rPr lang="fr-SN" sz="1800" dirty="0">
                <a:effectLst/>
                <a:ea typeface="Times New Roman" panose="02020603050405020304" pitchFamily="18" charset="0"/>
              </a:rPr>
              <a:t>(« </a:t>
            </a:r>
            <a:r>
              <a:rPr lang="fr-SN" sz="1800" b="1" dirty="0">
                <a:effectLst/>
                <a:ea typeface="Times New Roman" panose="02020603050405020304" pitchFamily="18" charset="0"/>
              </a:rPr>
              <a:t>exigences</a:t>
            </a:r>
            <a:r>
              <a:rPr lang="fr-SN" sz="1800" dirty="0">
                <a:effectLst/>
                <a:ea typeface="Times New Roman" panose="02020603050405020304" pitchFamily="18" charset="0"/>
              </a:rPr>
              <a:t> »), tandis que les éléments relevant des modalités de mise en œuvre (« </a:t>
            </a:r>
            <a:r>
              <a:rPr lang="fr-SN" sz="1800" b="1" dirty="0">
                <a:effectLst/>
                <a:ea typeface="Times New Roman" panose="02020603050405020304" pitchFamily="18" charset="0"/>
              </a:rPr>
              <a:t>moyens de mise en conformité </a:t>
            </a:r>
            <a:r>
              <a:rPr lang="fr-SN" sz="1800" dirty="0">
                <a:effectLst/>
                <a:ea typeface="Times New Roman" panose="02020603050405020304" pitchFamily="18" charset="0"/>
              </a:rPr>
              <a:t>») soient transférés dans un nouveau document distinct : les </a:t>
            </a:r>
            <a:r>
              <a:rPr lang="fr-SN" sz="1800" b="1" i="1" dirty="0">
                <a:effectLst/>
                <a:ea typeface="Times New Roman" panose="02020603050405020304" pitchFamily="18" charset="0"/>
              </a:rPr>
              <a:t>Procédures pour les services de navigation aérienne – Météorologie (PANS-MET</a:t>
            </a:r>
            <a:r>
              <a:rPr lang="fr-SN" sz="1800" i="1" dirty="0">
                <a:effectLst/>
                <a:ea typeface="Times New Roman" panose="02020603050405020304" pitchFamily="18" charset="0"/>
              </a:rPr>
              <a:t>)</a:t>
            </a:r>
            <a:r>
              <a:rPr lang="fr-SN" sz="1800" dirty="0">
                <a:effectLst/>
                <a:ea typeface="Times New Roman" panose="02020603050405020304" pitchFamily="18" charset="0"/>
              </a:rPr>
              <a:t>. </a:t>
            </a:r>
          </a:p>
          <a:p>
            <a:pPr>
              <a:lnSpc>
                <a:spcPct val="100000"/>
              </a:lnSpc>
              <a:spcBef>
                <a:spcPts val="1200"/>
              </a:spcBef>
              <a:spcAft>
                <a:spcPts val="1200"/>
              </a:spcAft>
            </a:pPr>
            <a:r>
              <a:rPr lang="fr-SN" sz="1800" dirty="0">
                <a:effectLst/>
                <a:ea typeface="Times New Roman" panose="02020603050405020304" pitchFamily="18" charset="0"/>
              </a:rPr>
              <a:t>Objet de la démarche : vise à assurer </a:t>
            </a:r>
            <a:r>
              <a:rPr lang="fr-SN" sz="1800" b="1" dirty="0">
                <a:effectLst/>
                <a:ea typeface="Times New Roman" panose="02020603050405020304" pitchFamily="18" charset="0"/>
              </a:rPr>
              <a:t>une évolution cohérente des dispositions météorologiques </a:t>
            </a:r>
            <a:r>
              <a:rPr lang="fr-SN" sz="1800" dirty="0">
                <a:effectLst/>
                <a:ea typeface="Times New Roman" panose="02020603050405020304" pitchFamily="18" charset="0"/>
              </a:rPr>
              <a:t>en appui à la navigation aérienne internationale, en alignement avec le </a:t>
            </a:r>
            <a:r>
              <a:rPr lang="fr-SN" sz="1800" b="1" dirty="0">
                <a:effectLst/>
                <a:ea typeface="Times New Roman" panose="02020603050405020304" pitchFamily="18" charset="0"/>
              </a:rPr>
              <a:t>concept de Ciel unique </a:t>
            </a:r>
            <a:r>
              <a:rPr lang="fr-SN" sz="1800" dirty="0">
                <a:effectLst/>
                <a:ea typeface="Times New Roman" panose="02020603050405020304" pitchFamily="18" charset="0"/>
              </a:rPr>
              <a:t>et les </a:t>
            </a:r>
            <a:r>
              <a:rPr lang="fr-SN" sz="1800" b="1" dirty="0">
                <a:effectLst/>
                <a:ea typeface="Times New Roman" panose="02020603050405020304" pitchFamily="18" charset="0"/>
              </a:rPr>
              <a:t>orientations du Plan mondial de navigation </a:t>
            </a:r>
            <a:r>
              <a:rPr lang="fr-SN" sz="1800" dirty="0">
                <a:effectLst/>
                <a:ea typeface="Times New Roman" panose="02020603050405020304" pitchFamily="18" charset="0"/>
              </a:rPr>
              <a:t>aérienne (GANP – Doc 9750).</a:t>
            </a:r>
          </a:p>
          <a:p>
            <a:pPr>
              <a:lnSpc>
                <a:spcPct val="100000"/>
              </a:lnSpc>
              <a:spcBef>
                <a:spcPts val="1200"/>
              </a:spcBef>
              <a:spcAft>
                <a:spcPts val="1200"/>
              </a:spcAft>
            </a:pPr>
            <a:endParaRPr lang="en-US" dirty="0"/>
          </a:p>
        </p:txBody>
      </p:sp>
      <p:sp>
        <p:nvSpPr>
          <p:cNvPr id="12" name="Title 3">
            <a:extLst>
              <a:ext uri="{FF2B5EF4-FFF2-40B4-BE49-F238E27FC236}">
                <a16:creationId xmlns:a16="http://schemas.microsoft.com/office/drawing/2014/main" id="{1D3B06F8-F4EA-E02E-465A-6623E6A98575}"/>
              </a:ext>
            </a:extLst>
          </p:cNvPr>
          <p:cNvSpPr>
            <a:spLocks noGrp="1"/>
          </p:cNvSpPr>
          <p:nvPr>
            <p:ph type="title"/>
          </p:nvPr>
        </p:nvSpPr>
        <p:spPr>
          <a:xfrm>
            <a:off x="1003610" y="504510"/>
            <a:ext cx="5433859" cy="421416"/>
          </a:xfrm>
        </p:spPr>
        <p:txBody>
          <a:bodyPr/>
          <a:lstStyle/>
          <a:p>
            <a:pPr>
              <a:lnSpc>
                <a:spcPct val="100000"/>
              </a:lnSpc>
            </a:pPr>
            <a:r>
              <a:rPr lang="en-US" dirty="0"/>
              <a:t>Introduction </a:t>
            </a:r>
          </a:p>
        </p:txBody>
      </p:sp>
    </p:spTree>
    <p:extLst>
      <p:ext uri="{BB962C8B-B14F-4D97-AF65-F5344CB8AC3E}">
        <p14:creationId xmlns:p14="http://schemas.microsoft.com/office/powerpoint/2010/main" val="194534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85F99-0F7C-07B5-6995-AECC21458FA3}"/>
              </a:ext>
            </a:extLst>
          </p:cNvPr>
          <p:cNvSpPr>
            <a:spLocks noGrp="1"/>
          </p:cNvSpPr>
          <p:nvPr>
            <p:ph type="title"/>
          </p:nvPr>
        </p:nvSpPr>
        <p:spPr>
          <a:xfrm>
            <a:off x="1257737" y="557207"/>
            <a:ext cx="9441149" cy="497166"/>
          </a:xfrm>
        </p:spPr>
        <p:txBody>
          <a:bodyPr/>
          <a:lstStyle/>
          <a:p>
            <a:r>
              <a:rPr lang="fr-FR" dirty="0" err="1"/>
              <a:t>Amnedement</a:t>
            </a:r>
            <a:r>
              <a:rPr lang="fr-FR" dirty="0"/>
              <a:t> 82 à l’Annexe 3 de l’OACI</a:t>
            </a:r>
            <a:endParaRPr lang="fr-SN" dirty="0"/>
          </a:p>
        </p:txBody>
      </p:sp>
      <p:sp>
        <p:nvSpPr>
          <p:cNvPr id="3" name="Espace réservé du contenu 2">
            <a:extLst>
              <a:ext uri="{FF2B5EF4-FFF2-40B4-BE49-F238E27FC236}">
                <a16:creationId xmlns:a16="http://schemas.microsoft.com/office/drawing/2014/main" id="{82A9E9B3-7A18-D8ED-00DE-D39964D420C0}"/>
              </a:ext>
            </a:extLst>
          </p:cNvPr>
          <p:cNvSpPr>
            <a:spLocks noGrp="1"/>
          </p:cNvSpPr>
          <p:nvPr>
            <p:ph sz="half" idx="2"/>
          </p:nvPr>
        </p:nvSpPr>
        <p:spPr>
          <a:xfrm>
            <a:off x="1257738" y="3885683"/>
            <a:ext cx="2232594" cy="1412453"/>
          </a:xfrm>
          <a:ln>
            <a:solidFill>
              <a:schemeClr val="bg1">
                <a:lumMod val="75000"/>
              </a:schemeClr>
            </a:solidFill>
          </a:ln>
        </p:spPr>
        <p:txBody>
          <a:bodyPr/>
          <a:lstStyle/>
          <a:p>
            <a:pPr algn="ctr"/>
            <a:r>
              <a:rPr lang="fr-FR" b="1" dirty="0"/>
              <a:t>Annexe à Convention de Chicago relative à l’Organisation de l’aviation civile internationale</a:t>
            </a:r>
            <a:endParaRPr lang="fr-SN" b="1" dirty="0"/>
          </a:p>
        </p:txBody>
      </p:sp>
      <p:sp>
        <p:nvSpPr>
          <p:cNvPr id="4" name="Espace réservé du contenu 3">
            <a:extLst>
              <a:ext uri="{FF2B5EF4-FFF2-40B4-BE49-F238E27FC236}">
                <a16:creationId xmlns:a16="http://schemas.microsoft.com/office/drawing/2014/main" id="{61C26ADC-301C-6F3E-090D-7B74E5C6EE70}"/>
              </a:ext>
            </a:extLst>
          </p:cNvPr>
          <p:cNvSpPr>
            <a:spLocks noGrp="1"/>
          </p:cNvSpPr>
          <p:nvPr>
            <p:ph sz="half" idx="10"/>
          </p:nvPr>
        </p:nvSpPr>
        <p:spPr>
          <a:xfrm>
            <a:off x="4572000" y="1575559"/>
            <a:ext cx="2697479" cy="821125"/>
          </a:xfrm>
        </p:spPr>
        <p:txBody>
          <a:bodyPr/>
          <a:lstStyle/>
          <a:p>
            <a:pPr algn="ctr"/>
            <a:r>
              <a:rPr lang="fr-FR" dirty="0"/>
              <a:t>Annexe 3 </a:t>
            </a:r>
            <a:r>
              <a:rPr lang="fr-FR" b="1" dirty="0"/>
              <a:t>RESTRUCTURÉE</a:t>
            </a:r>
          </a:p>
          <a:p>
            <a:pPr algn="ctr"/>
            <a:r>
              <a:rPr lang="fr-FR" dirty="0"/>
              <a:t>AMD 82</a:t>
            </a:r>
            <a:endParaRPr lang="fr-SN" dirty="0"/>
          </a:p>
        </p:txBody>
      </p:sp>
      <p:sp>
        <p:nvSpPr>
          <p:cNvPr id="5" name="Espace réservé du contenu 4">
            <a:extLst>
              <a:ext uri="{FF2B5EF4-FFF2-40B4-BE49-F238E27FC236}">
                <a16:creationId xmlns:a16="http://schemas.microsoft.com/office/drawing/2014/main" id="{EB56C682-314C-42E7-9E76-FFA688F1C5E7}"/>
              </a:ext>
            </a:extLst>
          </p:cNvPr>
          <p:cNvSpPr>
            <a:spLocks noGrp="1"/>
          </p:cNvSpPr>
          <p:nvPr>
            <p:ph sz="half" idx="11"/>
          </p:nvPr>
        </p:nvSpPr>
        <p:spPr>
          <a:xfrm rot="10800000" flipV="1">
            <a:off x="6058118" y="3826506"/>
            <a:ext cx="2422721" cy="333427"/>
          </a:xfrm>
        </p:spPr>
        <p:txBody>
          <a:bodyPr/>
          <a:lstStyle/>
          <a:p>
            <a:r>
              <a:rPr lang="fr-FR" b="1" dirty="0"/>
              <a:t>PANS-MET</a:t>
            </a:r>
            <a:r>
              <a:rPr lang="fr-FR" dirty="0"/>
              <a:t> (Doc 10157)</a:t>
            </a:r>
            <a:endParaRPr lang="fr-SN" dirty="0"/>
          </a:p>
        </p:txBody>
      </p:sp>
      <p:pic>
        <p:nvPicPr>
          <p:cNvPr id="10" name="Espace réservé pour une image  9">
            <a:extLst>
              <a:ext uri="{FF2B5EF4-FFF2-40B4-BE49-F238E27FC236}">
                <a16:creationId xmlns:a16="http://schemas.microsoft.com/office/drawing/2014/main" id="{02574598-DA9A-96AD-1104-DA7E78D4015A}"/>
              </a:ext>
            </a:extLst>
          </p:cNvPr>
          <p:cNvPicPr>
            <a:picLocks noGrp="1" noChangeAspect="1"/>
          </p:cNvPicPr>
          <p:nvPr>
            <p:ph type="pic" idx="12"/>
          </p:nvPr>
        </p:nvPicPr>
        <p:blipFill>
          <a:blip r:embed="rId2"/>
          <a:srcRect t="18601" b="18601"/>
          <a:stretch>
            <a:fillRect/>
          </a:stretch>
        </p:blipFill>
        <p:spPr>
          <a:xfrm>
            <a:off x="1257737" y="1171906"/>
            <a:ext cx="2232595" cy="2713777"/>
          </a:xfrm>
          <a:prstGeom prst="rect">
            <a:avLst/>
          </a:prstGeom>
          <a:ln>
            <a:solidFill>
              <a:schemeClr val="bg1">
                <a:lumMod val="75000"/>
              </a:schemeClr>
            </a:solidFill>
          </a:ln>
        </p:spPr>
      </p:pic>
      <p:pic>
        <p:nvPicPr>
          <p:cNvPr id="16" name="Image 15">
            <a:extLst>
              <a:ext uri="{FF2B5EF4-FFF2-40B4-BE49-F238E27FC236}">
                <a16:creationId xmlns:a16="http://schemas.microsoft.com/office/drawing/2014/main" id="{26C99D80-AD70-27D2-0153-F6CE17C66AE5}"/>
              </a:ext>
            </a:extLst>
          </p:cNvPr>
          <p:cNvPicPr>
            <a:picLocks noChangeAspect="1"/>
          </p:cNvPicPr>
          <p:nvPr/>
        </p:nvPicPr>
        <p:blipFill>
          <a:blip r:embed="rId3"/>
          <a:stretch>
            <a:fillRect/>
          </a:stretch>
        </p:blipFill>
        <p:spPr>
          <a:xfrm>
            <a:off x="9700226" y="2689332"/>
            <a:ext cx="1898473" cy="3148101"/>
          </a:xfrm>
          <a:prstGeom prst="rect">
            <a:avLst/>
          </a:prstGeom>
          <a:ln w="15875">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5400000" algn="t" rotWithShape="0">
              <a:prstClr val="black">
                <a:alpha val="40000"/>
              </a:prstClr>
            </a:outerShdw>
          </a:effectLst>
        </p:spPr>
      </p:pic>
      <p:pic>
        <p:nvPicPr>
          <p:cNvPr id="18" name="Image 17">
            <a:extLst>
              <a:ext uri="{FF2B5EF4-FFF2-40B4-BE49-F238E27FC236}">
                <a16:creationId xmlns:a16="http://schemas.microsoft.com/office/drawing/2014/main" id="{D5DA5284-17E6-1091-061C-EE24F0F85068}"/>
              </a:ext>
            </a:extLst>
          </p:cNvPr>
          <p:cNvPicPr>
            <a:picLocks noChangeAspect="1"/>
          </p:cNvPicPr>
          <p:nvPr/>
        </p:nvPicPr>
        <p:blipFill>
          <a:blip r:embed="rId4"/>
          <a:stretch>
            <a:fillRect/>
          </a:stretch>
        </p:blipFill>
        <p:spPr>
          <a:xfrm>
            <a:off x="7380010" y="557207"/>
            <a:ext cx="2017037" cy="2815702"/>
          </a:xfrm>
          <a:prstGeom prst="rect">
            <a:avLst/>
          </a:prstGeom>
          <a:ln w="15875">
            <a:gradFill>
              <a:gsLst>
                <a:gs pos="10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algn="l" rotWithShape="0">
              <a:prstClr val="black">
                <a:alpha val="40000"/>
              </a:prstClr>
            </a:outerShdw>
          </a:effectLst>
        </p:spPr>
      </p:pic>
      <p:cxnSp>
        <p:nvCxnSpPr>
          <p:cNvPr id="20" name="Connecteur : en angle 19">
            <a:extLst>
              <a:ext uri="{FF2B5EF4-FFF2-40B4-BE49-F238E27FC236}">
                <a16:creationId xmlns:a16="http://schemas.microsoft.com/office/drawing/2014/main" id="{977D0012-D82B-C08A-BEF6-90E3D3D15BD7}"/>
              </a:ext>
            </a:extLst>
          </p:cNvPr>
          <p:cNvCxnSpPr>
            <a:cxnSpLocks/>
            <a:stCxn id="10" idx="3"/>
          </p:cNvCxnSpPr>
          <p:nvPr/>
        </p:nvCxnSpPr>
        <p:spPr>
          <a:xfrm flipV="1">
            <a:off x="3490332" y="1575559"/>
            <a:ext cx="3889678" cy="953236"/>
          </a:xfrm>
          <a:prstGeom prst="bentConnector3">
            <a:avLst>
              <a:gd name="adj1" fmla="val 12444"/>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 en angle 21">
            <a:extLst>
              <a:ext uri="{FF2B5EF4-FFF2-40B4-BE49-F238E27FC236}">
                <a16:creationId xmlns:a16="http://schemas.microsoft.com/office/drawing/2014/main" id="{7ACB2C9D-E5B8-10AD-2087-7E3508237F02}"/>
              </a:ext>
            </a:extLst>
          </p:cNvPr>
          <p:cNvCxnSpPr>
            <a:cxnSpLocks/>
            <a:stCxn id="10" idx="3"/>
            <a:endCxn id="16" idx="1"/>
          </p:cNvCxnSpPr>
          <p:nvPr/>
        </p:nvCxnSpPr>
        <p:spPr>
          <a:xfrm>
            <a:off x="3490332" y="2528795"/>
            <a:ext cx="6209894" cy="1734588"/>
          </a:xfrm>
          <a:prstGeom prst="bentConnector3">
            <a:avLst>
              <a:gd name="adj1" fmla="val 7801"/>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E60AA570-BA36-4FF7-3C06-A8E4B5DB03D7}"/>
              </a:ext>
            </a:extLst>
          </p:cNvPr>
          <p:cNvSpPr txBox="1"/>
          <p:nvPr/>
        </p:nvSpPr>
        <p:spPr>
          <a:xfrm>
            <a:off x="3594934" y="4536704"/>
            <a:ext cx="6019766" cy="1661993"/>
          </a:xfrm>
          <a:prstGeom prst="rect">
            <a:avLst/>
          </a:prstGeom>
          <a:noFill/>
          <a:ln>
            <a:solidFill>
              <a:srgbClr val="00B0F0"/>
            </a:solidFill>
          </a:ln>
        </p:spPr>
        <p:txBody>
          <a:bodyPr wrap="square">
            <a:spAutoFit/>
          </a:bodyPr>
          <a:lstStyle/>
          <a:p>
            <a:pPr algn="just"/>
            <a:r>
              <a:rPr lang="fr-SN" sz="1700" b="1" kern="0" dirty="0">
                <a:solidFill>
                  <a:srgbClr val="002060"/>
                </a:solidFill>
                <a:effectLst/>
                <a:ea typeface="Times New Roman" panose="02020603050405020304" pitchFamily="18" charset="0"/>
              </a:rPr>
              <a:t>Note</a:t>
            </a:r>
            <a:r>
              <a:rPr lang="fr-SN" sz="1700" kern="0" dirty="0">
                <a:solidFill>
                  <a:srgbClr val="002060"/>
                </a:solidFill>
                <a:effectLst/>
                <a:ea typeface="Times New Roman" panose="02020603050405020304" pitchFamily="18" charset="0"/>
              </a:rPr>
              <a:t> : L’Amendement 82 à l’Annexe 3 marque une étape stratégique dans la </a:t>
            </a:r>
            <a:r>
              <a:rPr lang="fr-SN" sz="1700" b="1" kern="0" dirty="0">
                <a:solidFill>
                  <a:srgbClr val="002060"/>
                </a:solidFill>
                <a:effectLst/>
                <a:ea typeface="Times New Roman" panose="02020603050405020304" pitchFamily="18" charset="0"/>
              </a:rPr>
              <a:t>modernisation des services météorologiques </a:t>
            </a:r>
            <a:r>
              <a:rPr lang="fr-SN" sz="1700" kern="0" dirty="0">
                <a:solidFill>
                  <a:srgbClr val="002060"/>
                </a:solidFill>
                <a:effectLst/>
                <a:ea typeface="Times New Roman" panose="02020603050405020304" pitchFamily="18" charset="0"/>
              </a:rPr>
              <a:t>pour l’aviation civile. Il s’inscrit dans une dynamique </a:t>
            </a:r>
            <a:r>
              <a:rPr lang="fr-SN" sz="1700" b="1" kern="0" dirty="0">
                <a:solidFill>
                  <a:srgbClr val="002060"/>
                </a:solidFill>
                <a:effectLst/>
                <a:ea typeface="Times New Roman" panose="02020603050405020304" pitchFamily="18" charset="0"/>
              </a:rPr>
              <a:t>d’adaptation aux évolutions technologiques,</a:t>
            </a:r>
            <a:r>
              <a:rPr lang="fr-SN" sz="1700" kern="0" dirty="0">
                <a:solidFill>
                  <a:srgbClr val="002060"/>
                </a:solidFill>
                <a:effectLst/>
                <a:ea typeface="Times New Roman" panose="02020603050405020304" pitchFamily="18" charset="0"/>
              </a:rPr>
              <a:t> à la </a:t>
            </a:r>
            <a:r>
              <a:rPr lang="fr-SN" sz="1700" b="1" kern="0" dirty="0">
                <a:solidFill>
                  <a:srgbClr val="002060"/>
                </a:solidFill>
                <a:effectLst/>
                <a:ea typeface="Times New Roman" panose="02020603050405020304" pitchFamily="18" charset="0"/>
              </a:rPr>
              <a:t>gestion numérique de l’information</a:t>
            </a:r>
            <a:r>
              <a:rPr lang="fr-SN" sz="1700" kern="0" dirty="0">
                <a:solidFill>
                  <a:srgbClr val="002060"/>
                </a:solidFill>
                <a:effectLst/>
                <a:ea typeface="Times New Roman" panose="02020603050405020304" pitchFamily="18" charset="0"/>
              </a:rPr>
              <a:t>, et à la </a:t>
            </a:r>
            <a:r>
              <a:rPr lang="fr-SN" sz="1700" b="1" kern="0" dirty="0">
                <a:solidFill>
                  <a:srgbClr val="002060"/>
                </a:solidFill>
                <a:effectLst/>
                <a:ea typeface="Times New Roman" panose="02020603050405020304" pitchFamily="18" charset="0"/>
              </a:rPr>
              <a:t>mise en œuvre du Plan mondial de navigation aérienne </a:t>
            </a:r>
            <a:r>
              <a:rPr lang="fr-SN" sz="1700" kern="0" dirty="0">
                <a:solidFill>
                  <a:srgbClr val="002060"/>
                </a:solidFill>
                <a:effectLst/>
                <a:ea typeface="Times New Roman" panose="02020603050405020304" pitchFamily="18" charset="0"/>
              </a:rPr>
              <a:t>(GANP)</a:t>
            </a:r>
            <a:endParaRPr lang="fr-SN" sz="1700" dirty="0">
              <a:solidFill>
                <a:srgbClr val="002060"/>
              </a:solidFill>
            </a:endParaRPr>
          </a:p>
        </p:txBody>
      </p:sp>
    </p:spTree>
    <p:extLst>
      <p:ext uri="{BB962C8B-B14F-4D97-AF65-F5344CB8AC3E}">
        <p14:creationId xmlns:p14="http://schemas.microsoft.com/office/powerpoint/2010/main" val="326562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1CB905A-0306-5FF5-8B0E-8FF25D99D5E9}"/>
              </a:ext>
            </a:extLst>
          </p:cNvPr>
          <p:cNvSpPr>
            <a:spLocks noGrp="1"/>
          </p:cNvSpPr>
          <p:nvPr>
            <p:ph sz="half" idx="2"/>
          </p:nvPr>
        </p:nvSpPr>
        <p:spPr>
          <a:xfrm>
            <a:off x="1330257" y="1326996"/>
            <a:ext cx="9791629" cy="4794460"/>
          </a:xfrm>
        </p:spPr>
        <p:txBody>
          <a:bodyPr/>
          <a:lstStyle/>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0" dirty="0">
                <a:effectLst/>
                <a:latin typeface="Times New Roman" panose="02020603050405020304" pitchFamily="18" charset="0"/>
                <a:ea typeface="Times New Roman" panose="02020603050405020304" pitchFamily="18" charset="0"/>
              </a:rPr>
              <a:t>Réorientation vers un environnement axé sur l'information : restructuration de l’Annexe 3</a:t>
            </a:r>
            <a:r>
              <a:rPr lang="fr-SN" sz="1800" kern="0" dirty="0">
                <a:effectLst/>
                <a:latin typeface="Times New Roman" panose="02020603050405020304" pitchFamily="18" charset="0"/>
                <a:ea typeface="Times New Roman" panose="02020603050405020304" pitchFamily="18" charset="0"/>
              </a:rPr>
              <a:t> </a:t>
            </a:r>
            <a:r>
              <a:rPr lang="fr-SN" sz="1800" kern="0" dirty="0">
                <a:solidFill>
                  <a:srgbClr val="0070C0"/>
                </a:solidFill>
                <a:effectLst/>
                <a:ea typeface="Times New Roman" panose="02020603050405020304" pitchFamily="18" charset="0"/>
                <a:cs typeface="Times New Roman" panose="02020603050405020304" pitchFamily="18" charset="0"/>
              </a:rPr>
              <a:t> afin de faciliter la migration d’un environnement « centré sur les produits » vers un environnement « fondé sur l’information », dans le cadre de la </a:t>
            </a:r>
            <a:r>
              <a:rPr lang="fr-SN" sz="1800" b="1" kern="0" dirty="0">
                <a:solidFill>
                  <a:srgbClr val="0070C0"/>
                </a:solidFill>
                <a:effectLst/>
                <a:ea typeface="Times New Roman" panose="02020603050405020304" pitchFamily="18" charset="0"/>
                <a:cs typeface="Times New Roman" panose="02020603050405020304" pitchFamily="18" charset="0"/>
              </a:rPr>
              <a:t>gestion systémique de l’information (SWIM)</a:t>
            </a:r>
            <a:r>
              <a:rPr lang="fr-SN" sz="1800" kern="0" dirty="0">
                <a:solidFill>
                  <a:srgbClr val="0070C0"/>
                </a:solidFill>
                <a:effectLst/>
                <a:ea typeface="Times New Roman" panose="02020603050405020304" pitchFamily="18" charset="0"/>
                <a:cs typeface="Times New Roman" panose="02020603050405020304" pitchFamily="18" charset="0"/>
              </a:rPr>
              <a:t>, et à accompagner l’évolution des services météorologiques aéronautiques en cohérence avec le </a:t>
            </a:r>
            <a:r>
              <a:rPr lang="fr-SN" sz="1800" b="1" kern="0" dirty="0">
                <a:solidFill>
                  <a:srgbClr val="0070C0"/>
                </a:solidFill>
                <a:effectLst/>
                <a:ea typeface="Times New Roman" panose="02020603050405020304" pitchFamily="18" charset="0"/>
                <a:cs typeface="Times New Roman" panose="02020603050405020304" pitchFamily="18" charset="0"/>
              </a:rPr>
              <a:t>Plan mondial de navigation aérienne (GANP)</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0" dirty="0">
                <a:solidFill>
                  <a:srgbClr val="0070C0"/>
                </a:solidFill>
                <a:effectLst/>
                <a:ea typeface="Times New Roman" panose="02020603050405020304" pitchFamily="18" charset="0"/>
                <a:cs typeface="Times New Roman" panose="02020603050405020304" pitchFamily="18" charset="0"/>
              </a:rPr>
              <a:t>Séparation claire des exigences</a:t>
            </a:r>
            <a:r>
              <a:rPr lang="fr-SN" sz="1800" kern="0" dirty="0">
                <a:solidFill>
                  <a:srgbClr val="0070C0"/>
                </a:solidFill>
                <a:effectLst/>
                <a:ea typeface="Times New Roman" panose="02020603050405020304" pitchFamily="18" charset="0"/>
                <a:cs typeface="Times New Roman" panose="02020603050405020304" pitchFamily="18" charset="0"/>
              </a:rPr>
              <a:t> : les exigences de performance et fonctionnelles restent dans l’Annexe 3, tandis que les spécifications techniques sont transférées dans le </a:t>
            </a:r>
            <a:r>
              <a:rPr lang="fr-SN" sz="1800" b="1" kern="0" dirty="0">
                <a:solidFill>
                  <a:srgbClr val="0070C0"/>
                </a:solidFill>
                <a:effectLst/>
                <a:ea typeface="Times New Roman" panose="02020603050405020304" pitchFamily="18" charset="0"/>
                <a:cs typeface="Times New Roman" panose="02020603050405020304" pitchFamily="18" charset="0"/>
              </a:rPr>
              <a:t>PANS-MET</a:t>
            </a:r>
            <a:r>
              <a:rPr lang="fr-SN" sz="1800" kern="0" dirty="0">
                <a:solidFill>
                  <a:srgbClr val="0070C0"/>
                </a:solidFill>
                <a:effectLst/>
                <a:ea typeface="Times New Roman" panose="02020603050405020304" pitchFamily="18" charset="0"/>
                <a:cs typeface="Times New Roman" panose="02020603050405020304" pitchFamily="18" charset="0"/>
              </a:rPr>
              <a:t>.</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0" dirty="0">
                <a:solidFill>
                  <a:srgbClr val="0070C0"/>
                </a:solidFill>
                <a:effectLst/>
                <a:ea typeface="Times New Roman" panose="02020603050405020304" pitchFamily="18" charset="0"/>
                <a:cs typeface="Times New Roman" panose="02020603050405020304" pitchFamily="18" charset="0"/>
              </a:rPr>
              <a:t>Clarification et distinction les « exigences »</a:t>
            </a:r>
            <a:r>
              <a:rPr lang="fr-SN" sz="1800" kern="0" dirty="0">
                <a:solidFill>
                  <a:srgbClr val="0070C0"/>
                </a:solidFill>
                <a:effectLst/>
                <a:ea typeface="Times New Roman" panose="02020603050405020304" pitchFamily="18" charset="0"/>
                <a:cs typeface="Times New Roman" panose="02020603050405020304" pitchFamily="18" charset="0"/>
              </a:rPr>
              <a:t> de performance et fonctionnelles qui demeurent conserver dans l’Annexe 3 et les spécifications techniques « </a:t>
            </a:r>
            <a:r>
              <a:rPr lang="fr-SN" sz="1800" b="1" kern="0" dirty="0">
                <a:solidFill>
                  <a:srgbClr val="0070C0"/>
                </a:solidFill>
                <a:effectLst/>
                <a:ea typeface="Times New Roman" panose="02020603050405020304" pitchFamily="18" charset="0"/>
                <a:cs typeface="Times New Roman" panose="02020603050405020304" pitchFamily="18" charset="0"/>
              </a:rPr>
              <a:t>moyens de mise en conformité </a:t>
            </a:r>
            <a:r>
              <a:rPr lang="fr-SN" sz="1800" kern="0" dirty="0">
                <a:solidFill>
                  <a:srgbClr val="0070C0"/>
                </a:solidFill>
                <a:effectLst/>
                <a:ea typeface="Times New Roman" panose="02020603050405020304" pitchFamily="18" charset="0"/>
                <a:cs typeface="Times New Roman" panose="02020603050405020304" pitchFamily="18" charset="0"/>
              </a:rPr>
              <a:t>» à de nouvelles </a:t>
            </a:r>
            <a:r>
              <a:rPr lang="fr-SN" sz="1800" i="1" kern="0" dirty="0">
                <a:solidFill>
                  <a:srgbClr val="0070C0"/>
                </a:solidFill>
                <a:effectLst/>
                <a:ea typeface="Times New Roman" panose="02020603050405020304" pitchFamily="18" charset="0"/>
                <a:cs typeface="Times New Roman" panose="02020603050405020304" pitchFamily="18" charset="0"/>
              </a:rPr>
              <a:t>Procédures pour les services de navigation aérienne – Météorologie </a:t>
            </a:r>
            <a:r>
              <a:rPr lang="fr-SN" sz="1800" kern="0" dirty="0">
                <a:solidFill>
                  <a:srgbClr val="0070C0"/>
                </a:solidFill>
                <a:effectLst/>
                <a:ea typeface="Times New Roman" panose="02020603050405020304" pitchFamily="18" charset="0"/>
                <a:cs typeface="Times New Roman" panose="02020603050405020304" pitchFamily="18" charset="0"/>
              </a:rPr>
              <a:t>(PANS-MET).</a:t>
            </a:r>
            <a:endParaRPr lang="fr-SN" sz="1800" kern="100" dirty="0">
              <a:solidFill>
                <a:srgbClr val="0070C0"/>
              </a:solidFill>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100" dirty="0">
                <a:solidFill>
                  <a:srgbClr val="0070C0"/>
                </a:solidFill>
                <a:effectLst/>
                <a:ea typeface="Aptos" panose="020B0004020202020204" pitchFamily="34" charset="0"/>
                <a:cs typeface="Times New Roman" panose="02020603050405020304" pitchFamily="18" charset="0"/>
              </a:rPr>
              <a:t>Mies à jour des dispositions existantes </a:t>
            </a:r>
            <a:r>
              <a:rPr lang="fr-SN" sz="1800" kern="100" dirty="0">
                <a:solidFill>
                  <a:srgbClr val="0070C0"/>
                </a:solidFill>
                <a:effectLst/>
                <a:ea typeface="Aptos" panose="020B0004020202020204" pitchFamily="34" charset="0"/>
                <a:cs typeface="Times New Roman" panose="02020603050405020304" pitchFamily="18" charset="0"/>
              </a:rPr>
              <a:t>relatives aux services d’information sur la météo de l’espace.</a:t>
            </a:r>
          </a:p>
        </p:txBody>
      </p:sp>
      <p:sp>
        <p:nvSpPr>
          <p:cNvPr id="4" name="Titre 3">
            <a:extLst>
              <a:ext uri="{FF2B5EF4-FFF2-40B4-BE49-F238E27FC236}">
                <a16:creationId xmlns:a16="http://schemas.microsoft.com/office/drawing/2014/main" id="{3940BFC0-DB60-B816-DEC3-A3C791E09F03}"/>
              </a:ext>
            </a:extLst>
          </p:cNvPr>
          <p:cNvSpPr>
            <a:spLocks noGrp="1"/>
          </p:cNvSpPr>
          <p:nvPr>
            <p:ph type="title"/>
          </p:nvPr>
        </p:nvSpPr>
        <p:spPr/>
        <p:txBody>
          <a:bodyPr/>
          <a:lstStyle/>
          <a:p>
            <a:r>
              <a:rPr lang="fr-FR" dirty="0"/>
              <a:t>AMD 82 à l’A3 : </a:t>
            </a:r>
            <a:r>
              <a:rPr lang="fr-SN" dirty="0">
                <a:solidFill>
                  <a:schemeClr val="accent1"/>
                </a:solidFill>
                <a:ea typeface="+mn-ea"/>
                <a:cs typeface="+mn-cs"/>
              </a:rPr>
              <a:t>Principales évolutions apportées </a:t>
            </a:r>
            <a:r>
              <a:rPr lang="fr-SN" baseline="30000" dirty="0">
                <a:solidFill>
                  <a:schemeClr val="accent1"/>
                </a:solidFill>
                <a:ea typeface="+mn-ea"/>
                <a:cs typeface="+mn-cs"/>
              </a:rPr>
              <a:t>1/2</a:t>
            </a:r>
            <a:r>
              <a:rPr lang="fr-SN" dirty="0">
                <a:solidFill>
                  <a:schemeClr val="accent1"/>
                </a:solidFill>
                <a:ea typeface="+mn-ea"/>
                <a:cs typeface="+mn-cs"/>
              </a:rPr>
              <a:t> </a:t>
            </a:r>
          </a:p>
        </p:txBody>
      </p:sp>
    </p:spTree>
    <p:extLst>
      <p:ext uri="{BB962C8B-B14F-4D97-AF65-F5344CB8AC3E}">
        <p14:creationId xmlns:p14="http://schemas.microsoft.com/office/powerpoint/2010/main" val="29215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5941A-7B62-3734-D4D0-C9798E4CD30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242DED2-9490-F6C6-92E5-A03F524DF911}"/>
              </a:ext>
            </a:extLst>
          </p:cNvPr>
          <p:cNvSpPr>
            <a:spLocks noGrp="1"/>
          </p:cNvSpPr>
          <p:nvPr>
            <p:ph sz="half" idx="2"/>
          </p:nvPr>
        </p:nvSpPr>
        <p:spPr>
          <a:xfrm>
            <a:off x="1330257" y="1326996"/>
            <a:ext cx="9791629" cy="4794460"/>
          </a:xfrm>
        </p:spPr>
        <p:txBody>
          <a:bodyPr/>
          <a:lstStyle/>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0" dirty="0">
                <a:effectLst/>
                <a:ea typeface="Times New Roman" panose="02020603050405020304" pitchFamily="18" charset="0"/>
                <a:cs typeface="Times New Roman" panose="02020603050405020304" pitchFamily="18" charset="0"/>
              </a:rPr>
              <a:t>Renforcement du développement des WAFS</a:t>
            </a:r>
            <a:r>
              <a:rPr lang="fr-SN" sz="1800" kern="0" dirty="0">
                <a:effectLst/>
                <a:ea typeface="Times New Roman" panose="02020603050405020304" pitchFamily="18" charset="0"/>
                <a:cs typeface="Times New Roman" panose="02020603050405020304" pitchFamily="18" charset="0"/>
              </a:rPr>
              <a:t> (Systèmes mondiaux de prévisions aéronautiques), pour une fourniture plus fiable et plus performante des données de prévision à l’échelle mondiale ;</a:t>
            </a:r>
            <a:endParaRPr lang="fr-SN" sz="1800" kern="100" dirty="0">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0" dirty="0">
                <a:effectLst/>
                <a:ea typeface="Times New Roman" panose="02020603050405020304" pitchFamily="18" charset="0"/>
                <a:cs typeface="Times New Roman" panose="02020603050405020304" pitchFamily="18" charset="0"/>
              </a:rPr>
              <a:t>Intégration d’informations quantitatives sur les cendres volcaniques</a:t>
            </a:r>
            <a:r>
              <a:rPr lang="fr-SN" sz="1800" kern="0" dirty="0">
                <a:effectLst/>
                <a:ea typeface="Times New Roman" panose="02020603050405020304" pitchFamily="18" charset="0"/>
                <a:cs typeface="Times New Roman" panose="02020603050405020304" pitchFamily="18" charset="0"/>
              </a:rPr>
              <a:t>, fondées sur de nouvelles capacités de surveillance et de modélisation.</a:t>
            </a:r>
            <a:endParaRPr lang="fr-SN" sz="1800" kern="100" dirty="0">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0" dirty="0">
                <a:effectLst/>
                <a:ea typeface="Times New Roman" panose="02020603050405020304" pitchFamily="18" charset="0"/>
                <a:cs typeface="Times New Roman" panose="02020603050405020304" pitchFamily="18" charset="0"/>
              </a:rPr>
              <a:t>Développement du </a:t>
            </a:r>
            <a:r>
              <a:rPr lang="fr-SN" sz="1800" kern="0" dirty="0">
                <a:effectLst/>
                <a:ea typeface="Times New Roman" panose="02020603050405020304" pitchFamily="18" charset="0"/>
                <a:cs typeface="Times New Roman" panose="02020603050405020304" pitchFamily="18" charset="0"/>
              </a:rPr>
              <a:t>Modèle d’échange d’informations météorologiques pour l’aviation)</a:t>
            </a:r>
            <a:r>
              <a:rPr lang="fr-SN" sz="1800" b="1" kern="0" dirty="0">
                <a:effectLst/>
                <a:ea typeface="Times New Roman" panose="02020603050405020304" pitchFamily="18" charset="0"/>
                <a:cs typeface="Times New Roman" panose="02020603050405020304" pitchFamily="18" charset="0"/>
              </a:rPr>
              <a:t> (IWXXM)</a:t>
            </a:r>
            <a:r>
              <a:rPr lang="fr-SN" sz="1800" kern="0" dirty="0">
                <a:effectLst/>
                <a:ea typeface="Times New Roman" panose="02020603050405020304" pitchFamily="18" charset="0"/>
                <a:cs typeface="Times New Roman" panose="02020603050405020304" pitchFamily="18" charset="0"/>
              </a:rPr>
              <a:t>, en appui à la digitalisation des données météorologiques </a:t>
            </a:r>
            <a:endParaRPr lang="fr-SN" sz="1800" kern="100" dirty="0">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0" dirty="0">
                <a:effectLst/>
                <a:ea typeface="Times New Roman" panose="02020603050405020304" pitchFamily="18" charset="0"/>
                <a:cs typeface="Times New Roman" panose="02020603050405020304" pitchFamily="18" charset="0"/>
              </a:rPr>
              <a:t>Introduction de l’avis d’observation volcanologique destinés à l’aviation (VONA) </a:t>
            </a:r>
            <a:r>
              <a:rPr lang="fr-SN" sz="1800" kern="0" dirty="0">
                <a:effectLst/>
                <a:ea typeface="Times New Roman" panose="02020603050405020304" pitchFamily="18" charset="0"/>
                <a:cs typeface="Times New Roman" panose="02020603050405020304" pitchFamily="18" charset="0"/>
              </a:rPr>
              <a:t>en tant que </a:t>
            </a:r>
            <a:r>
              <a:rPr lang="fr-SN" sz="1800" b="1" kern="0" dirty="0">
                <a:effectLst/>
                <a:ea typeface="Times New Roman" panose="02020603050405020304" pitchFamily="18" charset="0"/>
                <a:cs typeface="Times New Roman" panose="02020603050405020304" pitchFamily="18" charset="0"/>
              </a:rPr>
              <a:t>pratique recommandée</a:t>
            </a:r>
            <a:r>
              <a:rPr lang="fr-SN" sz="1800" kern="0" dirty="0">
                <a:effectLst/>
                <a:ea typeface="Times New Roman" panose="02020603050405020304" pitchFamily="18" charset="0"/>
                <a:cs typeface="Times New Roman" panose="02020603050405020304" pitchFamily="18" charset="0"/>
              </a:rPr>
              <a:t>, pour renforcer la communication opérationnelle en cas d’éruption volcanique.</a:t>
            </a:r>
            <a:endParaRPr lang="fr-SN" sz="1800" kern="100" dirty="0">
              <a:effectLst/>
              <a:ea typeface="Aptos" panose="020B0004020202020204" pitchFamily="34" charset="0"/>
              <a:cs typeface="Times New Roman" panose="02020603050405020304" pitchFamily="18" charset="0"/>
            </a:endParaRPr>
          </a:p>
          <a:p>
            <a:pPr marL="342900" lvl="0" indent="-342900">
              <a:lnSpc>
                <a:spcPct val="114000"/>
              </a:lnSpc>
              <a:spcBef>
                <a:spcPts val="1200"/>
              </a:spcBef>
              <a:spcAft>
                <a:spcPts val="1200"/>
              </a:spcAft>
              <a:buSzPct val="100000"/>
              <a:buFont typeface="Wingdings" panose="05000000000000000000" pitchFamily="2" charset="2"/>
              <a:buChar char="§"/>
              <a:tabLst>
                <a:tab pos="457200" algn="l"/>
              </a:tabLst>
            </a:pPr>
            <a:r>
              <a:rPr lang="fr-SN" sz="1800" b="1" kern="0" dirty="0">
                <a:effectLst/>
                <a:ea typeface="Times New Roman" panose="02020603050405020304" pitchFamily="18" charset="0"/>
                <a:cs typeface="Times New Roman" panose="02020603050405020304" pitchFamily="18" charset="0"/>
              </a:rPr>
              <a:t>Clarification des rôles institutionnels</a:t>
            </a:r>
            <a:r>
              <a:rPr lang="fr-SN" sz="1800" kern="0" dirty="0">
                <a:effectLst/>
                <a:ea typeface="Times New Roman" panose="02020603050405020304" pitchFamily="18" charset="0"/>
                <a:cs typeface="Times New Roman" panose="02020603050405020304" pitchFamily="18" charset="0"/>
              </a:rPr>
              <a:t>, avec la redéfinition de l’</a:t>
            </a:r>
            <a:r>
              <a:rPr lang="fr-SN" sz="1800" b="1" kern="0" dirty="0">
                <a:effectLst/>
                <a:ea typeface="Times New Roman" panose="02020603050405020304" pitchFamily="18" charset="0"/>
                <a:cs typeface="Times New Roman" panose="02020603050405020304" pitchFamily="18" charset="0"/>
              </a:rPr>
              <a:t>autorité météorologique</a:t>
            </a:r>
            <a:r>
              <a:rPr lang="fr-SN" sz="1800" kern="0" dirty="0">
                <a:effectLst/>
                <a:ea typeface="Times New Roman" panose="02020603050405020304" pitchFamily="18" charset="0"/>
                <a:cs typeface="Times New Roman" panose="02020603050405020304" pitchFamily="18" charset="0"/>
              </a:rPr>
              <a:t> et l’introduction d’une </a:t>
            </a:r>
            <a:r>
              <a:rPr lang="fr-SN" sz="1800" b="1" kern="0" dirty="0">
                <a:effectLst/>
                <a:ea typeface="Times New Roman" panose="02020603050405020304" pitchFamily="18" charset="0"/>
                <a:cs typeface="Times New Roman" panose="02020603050405020304" pitchFamily="18" charset="0"/>
              </a:rPr>
              <a:t>définition formelle du prestataire de services météorologiques</a:t>
            </a:r>
            <a:r>
              <a:rPr lang="fr-SN" sz="1800" kern="0" dirty="0">
                <a:effectLst/>
                <a:ea typeface="Times New Roman" panose="02020603050405020304" pitchFamily="18" charset="0"/>
                <a:cs typeface="Times New Roman" panose="02020603050405020304" pitchFamily="18" charset="0"/>
              </a:rPr>
              <a:t>.</a:t>
            </a:r>
            <a:endParaRPr lang="fr-SN" sz="1800" kern="100" dirty="0">
              <a:effectLst/>
              <a:ea typeface="Aptos" panose="020B0004020202020204" pitchFamily="34" charset="0"/>
              <a:cs typeface="Times New Roman" panose="02020603050405020304" pitchFamily="18" charset="0"/>
            </a:endParaRPr>
          </a:p>
        </p:txBody>
      </p:sp>
      <p:sp>
        <p:nvSpPr>
          <p:cNvPr id="4" name="Titre 3">
            <a:extLst>
              <a:ext uri="{FF2B5EF4-FFF2-40B4-BE49-F238E27FC236}">
                <a16:creationId xmlns:a16="http://schemas.microsoft.com/office/drawing/2014/main" id="{90137A2F-D591-D791-A212-9CFE38943118}"/>
              </a:ext>
            </a:extLst>
          </p:cNvPr>
          <p:cNvSpPr>
            <a:spLocks noGrp="1"/>
          </p:cNvSpPr>
          <p:nvPr>
            <p:ph type="title"/>
          </p:nvPr>
        </p:nvSpPr>
        <p:spPr/>
        <p:txBody>
          <a:bodyPr/>
          <a:lstStyle/>
          <a:p>
            <a:r>
              <a:rPr lang="fr-FR" dirty="0"/>
              <a:t>AMD 82 à l’A3 : </a:t>
            </a:r>
            <a:r>
              <a:rPr lang="fr-SN" dirty="0">
                <a:solidFill>
                  <a:schemeClr val="accent1"/>
                </a:solidFill>
                <a:ea typeface="+mn-ea"/>
                <a:cs typeface="+mn-cs"/>
              </a:rPr>
              <a:t>Principales évolutions apportées</a:t>
            </a:r>
            <a:r>
              <a:rPr lang="fr-SN" baseline="30000" dirty="0">
                <a:solidFill>
                  <a:schemeClr val="accent1"/>
                </a:solidFill>
                <a:ea typeface="+mn-ea"/>
                <a:cs typeface="+mn-cs"/>
              </a:rPr>
              <a:t> 2/2</a:t>
            </a:r>
            <a:r>
              <a:rPr lang="fr-SN" dirty="0">
                <a:solidFill>
                  <a:schemeClr val="accent1"/>
                </a:solidFill>
                <a:ea typeface="+mn-ea"/>
                <a:cs typeface="+mn-cs"/>
              </a:rPr>
              <a:t> </a:t>
            </a:r>
          </a:p>
        </p:txBody>
      </p:sp>
    </p:spTree>
    <p:extLst>
      <p:ext uri="{BB962C8B-B14F-4D97-AF65-F5344CB8AC3E}">
        <p14:creationId xmlns:p14="http://schemas.microsoft.com/office/powerpoint/2010/main" val="118001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E877F-9B7D-D47D-8691-630CCDEF897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DF38C20-A0E8-68C4-506A-D23D6E78AFE6}"/>
              </a:ext>
            </a:extLst>
          </p:cNvPr>
          <p:cNvSpPr>
            <a:spLocks noGrp="1"/>
          </p:cNvSpPr>
          <p:nvPr>
            <p:ph type="title"/>
          </p:nvPr>
        </p:nvSpPr>
        <p:spPr>
          <a:xfrm>
            <a:off x="847492" y="1093741"/>
            <a:ext cx="10788569" cy="602187"/>
          </a:xfrm>
        </p:spPr>
        <p:txBody>
          <a:bodyPr>
            <a:normAutofit/>
          </a:bodyPr>
          <a:lstStyle/>
          <a:p>
            <a:r>
              <a:rPr lang="fr-FR" dirty="0"/>
              <a:t>AMD 82 à l’A3 : </a:t>
            </a:r>
            <a:r>
              <a:rPr lang="fr-SN" dirty="0"/>
              <a:t>Origine &amp; Objet</a:t>
            </a:r>
          </a:p>
        </p:txBody>
      </p:sp>
      <p:graphicFrame>
        <p:nvGraphicFramePr>
          <p:cNvPr id="9" name="Tableau 8">
            <a:extLst>
              <a:ext uri="{FF2B5EF4-FFF2-40B4-BE49-F238E27FC236}">
                <a16:creationId xmlns:a16="http://schemas.microsoft.com/office/drawing/2014/main" id="{4CE852B1-8D51-B165-0EF0-E52C8AA1FD37}"/>
              </a:ext>
            </a:extLst>
          </p:cNvPr>
          <p:cNvGraphicFramePr>
            <a:graphicFrameLocks noGrp="1"/>
          </p:cNvGraphicFramePr>
          <p:nvPr>
            <p:extLst>
              <p:ext uri="{D42A27DB-BD31-4B8C-83A1-F6EECF244321}">
                <p14:modId xmlns:p14="http://schemas.microsoft.com/office/powerpoint/2010/main" val="353202472"/>
              </p:ext>
            </p:extLst>
          </p:nvPr>
        </p:nvGraphicFramePr>
        <p:xfrm>
          <a:off x="847493" y="1828800"/>
          <a:ext cx="10786288" cy="4257770"/>
        </p:xfrm>
        <a:graphic>
          <a:graphicData uri="http://schemas.openxmlformats.org/drawingml/2006/table">
            <a:tbl>
              <a:tblPr firstRow="1" firstCol="1" bandRow="1"/>
              <a:tblGrid>
                <a:gridCol w="1523339">
                  <a:extLst>
                    <a:ext uri="{9D8B030D-6E8A-4147-A177-3AD203B41FA5}">
                      <a16:colId xmlns:a16="http://schemas.microsoft.com/office/drawing/2014/main" val="53234773"/>
                    </a:ext>
                  </a:extLst>
                </a:gridCol>
                <a:gridCol w="2199242">
                  <a:extLst>
                    <a:ext uri="{9D8B030D-6E8A-4147-A177-3AD203B41FA5}">
                      <a16:colId xmlns:a16="http://schemas.microsoft.com/office/drawing/2014/main" val="2192120924"/>
                    </a:ext>
                  </a:extLst>
                </a:gridCol>
                <a:gridCol w="4878070">
                  <a:extLst>
                    <a:ext uri="{9D8B030D-6E8A-4147-A177-3AD203B41FA5}">
                      <a16:colId xmlns:a16="http://schemas.microsoft.com/office/drawing/2014/main" val="4030937497"/>
                    </a:ext>
                  </a:extLst>
                </a:gridCol>
                <a:gridCol w="2185637">
                  <a:extLst>
                    <a:ext uri="{9D8B030D-6E8A-4147-A177-3AD203B41FA5}">
                      <a16:colId xmlns:a16="http://schemas.microsoft.com/office/drawing/2014/main" val="530278517"/>
                    </a:ext>
                  </a:extLst>
                </a:gridCol>
              </a:tblGrid>
              <a:tr h="1224206">
                <a:tc>
                  <a:txBody>
                    <a:bodyPr/>
                    <a:lstStyle/>
                    <a:p>
                      <a:pPr>
                        <a:lnSpc>
                          <a:spcPct val="115000"/>
                        </a:lnSpc>
                        <a:spcAft>
                          <a:spcPts val="800"/>
                        </a:spcAft>
                        <a:buNone/>
                      </a:pPr>
                      <a:r>
                        <a:rPr lang="fr-SN" sz="1800" b="1" i="1" kern="0" dirty="0">
                          <a:solidFill>
                            <a:srgbClr val="0070C0"/>
                          </a:solidFill>
                          <a:effectLst/>
                          <a:latin typeface="+mn-lt"/>
                          <a:ea typeface="Times New Roman" panose="02020603050405020304" pitchFamily="18" charset="0"/>
                          <a:cs typeface="Times New Roman" panose="02020603050405020304" pitchFamily="18" charset="0"/>
                        </a:rPr>
                        <a:t>Amendement</a:t>
                      </a:r>
                      <a:r>
                        <a:rPr lang="fr-SN" sz="1300" b="1" i="1" kern="0" dirty="0">
                          <a:solidFill>
                            <a:srgbClr val="0070C0"/>
                          </a:solidFill>
                          <a:effectLst/>
                          <a:latin typeface="+mn-lt"/>
                          <a:ea typeface="Times New Roman" panose="02020603050405020304" pitchFamily="18" charset="0"/>
                          <a:cs typeface="Times New Roman" panose="02020603050405020304" pitchFamily="18" charset="0"/>
                        </a:rPr>
                        <a:t> </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txBody>
                  <a:tcPr marL="80632" marR="80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800" b="1" i="1" kern="0" dirty="0">
                          <a:solidFill>
                            <a:srgbClr val="0070C0"/>
                          </a:solidFill>
                          <a:effectLst/>
                          <a:latin typeface="+mn-lt"/>
                          <a:ea typeface="Times New Roman" panose="02020603050405020304" pitchFamily="18" charset="0"/>
                          <a:cs typeface="Times New Roman" panose="02020603050405020304" pitchFamily="18" charset="0"/>
                        </a:rPr>
                        <a:t>Origine</a:t>
                      </a:r>
                      <a:r>
                        <a:rPr lang="fr-SN" sz="1300" b="1" i="1" kern="0" dirty="0">
                          <a:solidFill>
                            <a:srgbClr val="0070C0"/>
                          </a:solidFill>
                          <a:effectLst/>
                          <a:latin typeface="+mn-lt"/>
                          <a:ea typeface="Times New Roman" panose="02020603050405020304" pitchFamily="18" charset="0"/>
                          <a:cs typeface="Times New Roman" panose="02020603050405020304" pitchFamily="18" charset="0"/>
                        </a:rPr>
                        <a:t> </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txBody>
                  <a:tcPr marL="80632" marR="80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800" b="1" i="1" kern="0" dirty="0">
                          <a:solidFill>
                            <a:srgbClr val="0070C0"/>
                          </a:solidFill>
                          <a:effectLst/>
                          <a:latin typeface="+mn-lt"/>
                          <a:ea typeface="Times New Roman" panose="02020603050405020304" pitchFamily="18" charset="0"/>
                          <a:cs typeface="Times New Roman" panose="02020603050405020304" pitchFamily="18" charset="0"/>
                        </a:rPr>
                        <a:t>Objet</a:t>
                      </a:r>
                      <a:endParaRPr lang="fr-SN" sz="1800" b="1" i="1" kern="0" dirty="0">
                        <a:solidFill>
                          <a:srgbClr val="0070C0"/>
                        </a:solidFill>
                        <a:effectLst/>
                        <a:latin typeface="+mn-lt"/>
                        <a:ea typeface="Aptos" panose="020B0004020202020204" pitchFamily="34" charset="0"/>
                        <a:cs typeface="Times New Roman" panose="02020603050405020304" pitchFamily="18" charset="0"/>
                      </a:endParaRPr>
                    </a:p>
                  </a:txBody>
                  <a:tcPr marL="80632" marR="80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300" b="1" i="1" kern="0" dirty="0">
                          <a:solidFill>
                            <a:srgbClr val="0070C0"/>
                          </a:solidFill>
                          <a:effectLst/>
                          <a:latin typeface="+mn-lt"/>
                          <a:ea typeface="Times New Roman" panose="02020603050405020304" pitchFamily="18" charset="0"/>
                          <a:cs typeface="Times New Roman" panose="02020603050405020304" pitchFamily="18" charset="0"/>
                        </a:rPr>
                        <a:t>Dates : </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SN" sz="1300" b="1" i="1" kern="0" dirty="0">
                          <a:solidFill>
                            <a:srgbClr val="0070C0"/>
                          </a:solidFill>
                          <a:effectLst/>
                          <a:latin typeface="+mn-lt"/>
                          <a:ea typeface="Times New Roman" panose="02020603050405020304" pitchFamily="18" charset="0"/>
                          <a:cs typeface="Times New Roman" panose="02020603050405020304" pitchFamily="18" charset="0"/>
                        </a:rPr>
                        <a:t>Adoption/approbation</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SN" sz="1300" b="1" i="1" kern="0" dirty="0">
                          <a:solidFill>
                            <a:srgbClr val="0070C0"/>
                          </a:solidFill>
                          <a:effectLst/>
                          <a:latin typeface="+mn-lt"/>
                          <a:ea typeface="Times New Roman" panose="02020603050405020304" pitchFamily="18" charset="0"/>
                          <a:cs typeface="Times New Roman" panose="02020603050405020304" pitchFamily="18" charset="0"/>
                        </a:rPr>
                        <a:t>Entrée en vigueur</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fr-SN" sz="1300" b="1" i="1" kern="0" dirty="0">
                          <a:solidFill>
                            <a:srgbClr val="0070C0"/>
                          </a:solidFill>
                          <a:effectLst/>
                          <a:latin typeface="+mn-lt"/>
                          <a:ea typeface="Times New Roman" panose="02020603050405020304" pitchFamily="18" charset="0"/>
                          <a:cs typeface="Times New Roman" panose="02020603050405020304" pitchFamily="18" charset="0"/>
                        </a:rPr>
                        <a:t>Application</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txBody>
                  <a:tcPr marL="80632" marR="80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7439942"/>
                  </a:ext>
                </a:extLst>
              </a:tr>
              <a:tr h="3033564">
                <a:tc>
                  <a:txBody>
                    <a:bodyPr/>
                    <a:lstStyle/>
                    <a:p>
                      <a:pPr algn="ctr">
                        <a:lnSpc>
                          <a:spcPct val="115000"/>
                        </a:lnSpc>
                        <a:spcAft>
                          <a:spcPts val="800"/>
                        </a:spcAft>
                        <a:buNone/>
                      </a:pPr>
                      <a:r>
                        <a:rPr lang="fr-SN" sz="1800" b="1" kern="0" dirty="0">
                          <a:solidFill>
                            <a:srgbClr val="0070C0"/>
                          </a:solidFill>
                          <a:effectLst/>
                          <a:latin typeface="+mn-lt"/>
                          <a:ea typeface="Times New Roman" panose="02020603050405020304" pitchFamily="18" charset="0"/>
                          <a:cs typeface="Times New Roman" panose="02020603050405020304" pitchFamily="18" charset="0"/>
                        </a:rPr>
                        <a:t>82 </a:t>
                      </a:r>
                      <a:endParaRPr lang="fr-SN" sz="1800" b="1" kern="100" dirty="0">
                        <a:solidFill>
                          <a:srgbClr val="0070C0"/>
                        </a:solidFill>
                        <a:effectLst/>
                        <a:latin typeface="+mn-lt"/>
                        <a:ea typeface="Aptos" panose="020B0004020202020204" pitchFamily="34" charset="0"/>
                        <a:cs typeface="Times New Roman" panose="02020603050405020304" pitchFamily="18" charset="0"/>
                      </a:endParaRPr>
                    </a:p>
                  </a:txBody>
                  <a:tcPr marL="80632" marR="80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500" kern="0" dirty="0">
                          <a:solidFill>
                            <a:srgbClr val="0070C0"/>
                          </a:solidFill>
                          <a:effectLst/>
                          <a:latin typeface="+mn-lt"/>
                          <a:ea typeface="Times New Roman" panose="02020603050405020304" pitchFamily="18" charset="0"/>
                          <a:cs typeface="Times New Roman" panose="02020603050405020304" pitchFamily="18" charset="0"/>
                        </a:rPr>
                        <a:t>Cinquième réunion du Groupe d’experts en météorologie (</a:t>
                      </a:r>
                      <a:r>
                        <a:rPr lang="fr-SN" sz="1500" b="1" kern="0" dirty="0">
                          <a:solidFill>
                            <a:srgbClr val="0070C0"/>
                          </a:solidFill>
                          <a:effectLst/>
                          <a:latin typeface="+mn-lt"/>
                          <a:ea typeface="Times New Roman" panose="02020603050405020304" pitchFamily="18" charset="0"/>
                          <a:cs typeface="Times New Roman" panose="02020603050405020304" pitchFamily="18" charset="0"/>
                        </a:rPr>
                        <a:t>METP/5</a:t>
                      </a:r>
                      <a:r>
                        <a:rPr lang="fr-SN" sz="1500" kern="0" dirty="0">
                          <a:solidFill>
                            <a:srgbClr val="0070C0"/>
                          </a:solidFill>
                          <a:effectLst/>
                          <a:latin typeface="+mn-lt"/>
                          <a:ea typeface="Times New Roman" panose="02020603050405020304" pitchFamily="18" charset="0"/>
                          <a:cs typeface="Times New Roman" panose="02020603050405020304" pitchFamily="18" charset="0"/>
                        </a:rPr>
                        <a:t>)</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0632" marR="80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fr-SN" sz="1500" kern="0" dirty="0">
                          <a:solidFill>
                            <a:srgbClr val="0070C0"/>
                          </a:solidFill>
                          <a:effectLst/>
                          <a:latin typeface="+mn-lt"/>
                          <a:ea typeface="Times New Roman" panose="02020603050405020304" pitchFamily="18" charset="0"/>
                          <a:cs typeface="Times New Roman" panose="02020603050405020304" pitchFamily="18" charset="0"/>
                        </a:rPr>
                        <a:t>a) </a:t>
                      </a:r>
                      <a:r>
                        <a:rPr lang="fr-SN" sz="1500" b="0" kern="0" dirty="0">
                          <a:solidFill>
                            <a:srgbClr val="0070C0"/>
                          </a:solidFill>
                          <a:effectLst/>
                          <a:latin typeface="+mn-lt"/>
                          <a:ea typeface="Times New Roman" panose="02020603050405020304" pitchFamily="18" charset="0"/>
                          <a:cs typeface="Times New Roman" panose="02020603050405020304" pitchFamily="18" charset="0"/>
                        </a:rPr>
                        <a:t>Restructuration</a:t>
                      </a:r>
                      <a:r>
                        <a:rPr lang="fr-SN" sz="1500" kern="0" dirty="0">
                          <a:solidFill>
                            <a:srgbClr val="0070C0"/>
                          </a:solidFill>
                          <a:effectLst/>
                          <a:latin typeface="+mn-lt"/>
                          <a:ea typeface="Times New Roman" panose="02020603050405020304" pitchFamily="18" charset="0"/>
                          <a:cs typeface="Times New Roman" panose="02020603050405020304" pitchFamily="18" charset="0"/>
                        </a:rPr>
                        <a:t> de l’Annexe 3, Services de renseignements de météorologie de l’espace, veille des volcans le long des voies aériennes internationales (IAVW), Modèle d’échange d’informations météorologiques de l’OACI (IWXXM), Système mondial de prévisions de zone (SMPZ), Modification de la définition d’administration météorologique en vue de la préciser et inclusion d’une nouvelle définition pour le terme fournisseur d’assistance météorologique ;</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fr-SN" sz="1500" kern="0" dirty="0">
                          <a:solidFill>
                            <a:srgbClr val="0070C0"/>
                          </a:solidFill>
                          <a:effectLst/>
                          <a:latin typeface="+mn-lt"/>
                          <a:ea typeface="Times New Roman" panose="02020603050405020304" pitchFamily="18" charset="0"/>
                          <a:cs typeface="Times New Roman" panose="02020603050405020304" pitchFamily="18" charset="0"/>
                        </a:rPr>
                        <a:t>b) Renseignements quantitatifs sur les cendres volcaniques à compter du 26 novembre 2026.</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0632" marR="80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285750">
                        <a:lnSpc>
                          <a:spcPct val="115000"/>
                        </a:lnSpc>
                        <a:spcAft>
                          <a:spcPts val="800"/>
                        </a:spcAft>
                        <a:buFont typeface="Arial" panose="020B0604020202020204" pitchFamily="34" charset="0"/>
                        <a:buChar char="•"/>
                      </a:pPr>
                      <a:r>
                        <a:rPr lang="fr-SN" sz="1500" b="1" kern="0" dirty="0">
                          <a:solidFill>
                            <a:srgbClr val="0070C0"/>
                          </a:solidFill>
                          <a:effectLst/>
                          <a:latin typeface="+mn-lt"/>
                          <a:ea typeface="Times New Roman" panose="02020603050405020304" pitchFamily="18" charset="0"/>
                          <a:cs typeface="Times New Roman" panose="02020603050405020304" pitchFamily="18" charset="0"/>
                        </a:rPr>
                        <a:t>2 avril 2025</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fr-SN" sz="1500" b="1" kern="0" dirty="0">
                          <a:solidFill>
                            <a:srgbClr val="0070C0"/>
                          </a:solidFill>
                          <a:effectLst/>
                          <a:latin typeface="+mn-lt"/>
                          <a:ea typeface="Times New Roman" panose="02020603050405020304" pitchFamily="18" charset="0"/>
                          <a:cs typeface="Times New Roman" panose="02020603050405020304" pitchFamily="18" charset="0"/>
                        </a:rPr>
                        <a:t>4 août 2025</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fr-SN" sz="1500" b="1" kern="0" dirty="0">
                          <a:solidFill>
                            <a:srgbClr val="0070C0"/>
                          </a:solidFill>
                          <a:effectLst/>
                          <a:latin typeface="+mn-lt"/>
                          <a:ea typeface="Times New Roman" panose="02020603050405020304" pitchFamily="18" charset="0"/>
                          <a:cs typeface="Times New Roman" panose="02020603050405020304" pitchFamily="18" charset="0"/>
                        </a:rPr>
                        <a:t>27 novembre 2025</a:t>
                      </a:r>
                      <a:endParaRPr lang="fr-SN" sz="1600" b="1" kern="100" dirty="0">
                        <a:solidFill>
                          <a:srgbClr val="0070C0"/>
                        </a:solidFill>
                        <a:effectLst/>
                        <a:latin typeface="+mn-lt"/>
                        <a:ea typeface="Aptos" panose="020B0004020202020204" pitchFamily="34" charset="0"/>
                        <a:cs typeface="Times New Roman" panose="02020603050405020304" pitchFamily="18" charset="0"/>
                      </a:endParaRPr>
                    </a:p>
                    <a:p>
                      <a:pPr lvl="1">
                        <a:lnSpc>
                          <a:spcPct val="115000"/>
                        </a:lnSpc>
                        <a:spcAft>
                          <a:spcPts val="800"/>
                        </a:spcAft>
                        <a:buNone/>
                      </a:pPr>
                      <a:r>
                        <a:rPr lang="fr-SN" sz="1500" kern="0" dirty="0">
                          <a:solidFill>
                            <a:srgbClr val="0070C0"/>
                          </a:solidFill>
                          <a:effectLst/>
                          <a:latin typeface="+mn-lt"/>
                          <a:ea typeface="Times New Roman" panose="02020603050405020304" pitchFamily="18" charset="0"/>
                          <a:cs typeface="Times New Roman" panose="02020603050405020304" pitchFamily="18" charset="0"/>
                        </a:rPr>
                        <a:t>  26 novembre 2026</a:t>
                      </a:r>
                      <a:endParaRPr lang="fr-SN" sz="1600" kern="100" dirty="0">
                        <a:solidFill>
                          <a:srgbClr val="0070C0"/>
                        </a:solidFill>
                        <a:effectLst/>
                        <a:latin typeface="+mn-lt"/>
                        <a:ea typeface="Aptos" panose="020B0004020202020204" pitchFamily="34" charset="0"/>
                        <a:cs typeface="Times New Roman" panose="02020603050405020304" pitchFamily="18" charset="0"/>
                      </a:endParaRPr>
                    </a:p>
                  </a:txBody>
                  <a:tcPr marL="80632" marR="80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3296512"/>
                  </a:ext>
                </a:extLst>
              </a:tr>
            </a:tbl>
          </a:graphicData>
        </a:graphic>
      </p:graphicFrame>
    </p:spTree>
    <p:extLst>
      <p:ext uri="{BB962C8B-B14F-4D97-AF65-F5344CB8AC3E}">
        <p14:creationId xmlns:p14="http://schemas.microsoft.com/office/powerpoint/2010/main" val="181893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Le contenu généré par l’IA peut être incorrect.">
            <a:extLst>
              <a:ext uri="{FF2B5EF4-FFF2-40B4-BE49-F238E27FC236}">
                <a16:creationId xmlns:a16="http://schemas.microsoft.com/office/drawing/2014/main" id="{597DA8A5-0951-01F2-D610-0FDBD504459C}"/>
              </a:ext>
            </a:extLst>
          </p:cNvPr>
          <p:cNvPicPr>
            <a:picLocks noChangeAspect="1"/>
          </p:cNvPicPr>
          <p:nvPr/>
        </p:nvPicPr>
        <p:blipFill>
          <a:blip r:embed="rId2"/>
          <a:stretch>
            <a:fillRect/>
          </a:stretch>
        </p:blipFill>
        <p:spPr>
          <a:xfrm>
            <a:off x="7564940" y="0"/>
            <a:ext cx="4269106" cy="6858000"/>
          </a:xfrm>
          <a:prstGeom prst="rect">
            <a:avLst/>
          </a:prstGeom>
          <a:noFill/>
        </p:spPr>
      </p:pic>
      <p:sp>
        <p:nvSpPr>
          <p:cNvPr id="2" name="Espace réservé du contenu 1">
            <a:extLst>
              <a:ext uri="{FF2B5EF4-FFF2-40B4-BE49-F238E27FC236}">
                <a16:creationId xmlns:a16="http://schemas.microsoft.com/office/drawing/2014/main" id="{1A8CDDD5-DB6F-9F85-4ABF-B62CAEADCD51}"/>
              </a:ext>
            </a:extLst>
          </p:cNvPr>
          <p:cNvSpPr>
            <a:spLocks noGrp="1"/>
          </p:cNvSpPr>
          <p:nvPr>
            <p:ph sz="half" idx="2"/>
          </p:nvPr>
        </p:nvSpPr>
        <p:spPr>
          <a:xfrm>
            <a:off x="814038" y="1942425"/>
            <a:ext cx="6668430" cy="4022204"/>
          </a:xfrm>
        </p:spPr>
        <p:txBody>
          <a:bodyPr>
            <a:normAutofit/>
          </a:bodyPr>
          <a:lstStyle/>
          <a:p>
            <a:pPr marL="342900" indent="-342900">
              <a:lnSpc>
                <a:spcPct val="100000"/>
              </a:lnSpc>
              <a:spcAft>
                <a:spcPts val="800"/>
              </a:spcAft>
              <a:buFont typeface="Wingdings" panose="05000000000000000000" pitchFamily="2" charset="2"/>
              <a:buChar char="§"/>
            </a:pPr>
            <a:r>
              <a:rPr lang="fr-SN" sz="2000" kern="0" dirty="0">
                <a:effectLst/>
                <a:ea typeface="Times New Roman" panose="02020603050405020304" pitchFamily="18" charset="0"/>
                <a:cs typeface="Times New Roman" panose="02020603050405020304" pitchFamily="18" charset="0"/>
              </a:rPr>
              <a:t>Découle des recommandations de la </a:t>
            </a:r>
            <a:r>
              <a:rPr lang="fr-SN" sz="2000" b="1" kern="0" dirty="0">
                <a:effectLst/>
                <a:ea typeface="Times New Roman" panose="02020603050405020304" pitchFamily="18" charset="0"/>
                <a:cs typeface="Times New Roman" panose="02020603050405020304" pitchFamily="18" charset="0"/>
              </a:rPr>
              <a:t>5e réunion du Groupe d’experts en météorologie (METP/5)</a:t>
            </a:r>
            <a:r>
              <a:rPr lang="fr-SN" sz="2000" kern="0" dirty="0">
                <a:effectLst/>
                <a:ea typeface="Times New Roman" panose="02020603050405020304" pitchFamily="18" charset="0"/>
                <a:cs typeface="Times New Roman" panose="02020603050405020304" pitchFamily="18" charset="0"/>
              </a:rPr>
              <a:t> </a:t>
            </a:r>
          </a:p>
          <a:p>
            <a:pPr marL="342900" indent="-342900">
              <a:lnSpc>
                <a:spcPct val="100000"/>
              </a:lnSpc>
              <a:spcAft>
                <a:spcPts val="800"/>
              </a:spcAft>
              <a:buFont typeface="Wingdings" panose="05000000000000000000" pitchFamily="2" charset="2"/>
              <a:buChar char="§"/>
            </a:pPr>
            <a:r>
              <a:rPr lang="fr-SN" sz="2000" b="1" kern="0" dirty="0">
                <a:effectLst/>
              </a:rPr>
              <a:t>Adoption par le Conseil de l’OACI</a:t>
            </a:r>
            <a:endParaRPr lang="fr-SN" sz="2000" kern="100" dirty="0">
              <a:effectLst/>
            </a:endParaRPr>
          </a:p>
          <a:p>
            <a:pPr marL="342900" lvl="0" indent="-342900">
              <a:lnSpc>
                <a:spcPct val="100000"/>
              </a:lnSpc>
              <a:spcAft>
                <a:spcPts val="800"/>
              </a:spcAft>
              <a:buSzPct val="100000"/>
              <a:buFont typeface="Wingdings" panose="05000000000000000000" pitchFamily="2" charset="2"/>
              <a:buChar char="§"/>
              <a:tabLst>
                <a:tab pos="457200" algn="l"/>
              </a:tabLst>
            </a:pPr>
            <a:r>
              <a:rPr lang="fr-SN" sz="2000" b="1" kern="0" dirty="0">
                <a:effectLst/>
              </a:rPr>
              <a:t>Date</a:t>
            </a:r>
            <a:r>
              <a:rPr lang="fr-SN" sz="2000" kern="0" dirty="0">
                <a:effectLst/>
              </a:rPr>
              <a:t> : 2 avril 2025</a:t>
            </a:r>
            <a:endParaRPr lang="fr-SN" sz="2000" kern="100" dirty="0">
              <a:effectLst/>
            </a:endParaRPr>
          </a:p>
          <a:p>
            <a:pPr marL="342900" lvl="0" indent="-342900">
              <a:lnSpc>
                <a:spcPct val="100000"/>
              </a:lnSpc>
              <a:spcAft>
                <a:spcPts val="800"/>
              </a:spcAft>
              <a:buSzPct val="100000"/>
              <a:buFont typeface="Wingdings" panose="05000000000000000000" pitchFamily="2" charset="2"/>
              <a:buChar char="§"/>
              <a:tabLst>
                <a:tab pos="457200" algn="l"/>
              </a:tabLst>
            </a:pPr>
            <a:r>
              <a:rPr lang="fr-SN" sz="2000" b="1" kern="0" dirty="0">
                <a:effectLst/>
              </a:rPr>
              <a:t>Session</a:t>
            </a:r>
            <a:r>
              <a:rPr lang="fr-SN" sz="2000" kern="0" dirty="0">
                <a:effectLst/>
              </a:rPr>
              <a:t> : 234e session, 14e séance</a:t>
            </a:r>
            <a:endParaRPr lang="fr-SN" sz="2000" kern="100" dirty="0">
              <a:effectLst/>
            </a:endParaRPr>
          </a:p>
          <a:p>
            <a:pPr marL="342900" lvl="0" indent="-342900">
              <a:lnSpc>
                <a:spcPct val="100000"/>
              </a:lnSpc>
              <a:spcAft>
                <a:spcPts val="800"/>
              </a:spcAft>
              <a:buSzPct val="100000"/>
              <a:buFont typeface="Wingdings" panose="05000000000000000000" pitchFamily="2" charset="2"/>
              <a:buChar char="§"/>
              <a:tabLst>
                <a:tab pos="457200" algn="l"/>
              </a:tabLst>
            </a:pPr>
            <a:r>
              <a:rPr lang="fr-SN" sz="2000" b="1" kern="0" dirty="0">
                <a:effectLst/>
              </a:rPr>
              <a:t>Applicabilité</a:t>
            </a:r>
            <a:r>
              <a:rPr lang="fr-SN" sz="2000" kern="0" dirty="0">
                <a:effectLst/>
              </a:rPr>
              <a:t> : à compter du </a:t>
            </a:r>
            <a:r>
              <a:rPr lang="fr-SN" sz="2000" b="1" kern="0" dirty="0">
                <a:effectLst/>
              </a:rPr>
              <a:t>27 novembre 2025</a:t>
            </a:r>
            <a:endParaRPr lang="fr-SN" sz="2000" kern="100" dirty="0">
              <a:effectLst/>
            </a:endParaRPr>
          </a:p>
          <a:p>
            <a:pPr marL="342900" lvl="0" indent="-342900">
              <a:lnSpc>
                <a:spcPct val="100000"/>
              </a:lnSpc>
              <a:spcAft>
                <a:spcPts val="800"/>
              </a:spcAft>
              <a:buSzPct val="100000"/>
              <a:buFont typeface="Wingdings" panose="05000000000000000000" pitchFamily="2" charset="2"/>
              <a:buChar char="§"/>
              <a:tabLst>
                <a:tab pos="457200" algn="l"/>
              </a:tabLst>
            </a:pPr>
            <a:r>
              <a:rPr lang="fr-SN" sz="2000" b="1" kern="0" dirty="0">
                <a:effectLst/>
              </a:rPr>
              <a:t>Référence</a:t>
            </a:r>
            <a:r>
              <a:rPr lang="fr-SN" sz="2000" kern="0" dirty="0">
                <a:effectLst/>
              </a:rPr>
              <a:t> : Procédures relatives aux services de navigation aérienne – Météorologie (PANS-MET, Doc 10157)</a:t>
            </a:r>
            <a:endParaRPr lang="fr-SN" sz="2000" kern="100" dirty="0">
              <a:effectLst/>
            </a:endParaRPr>
          </a:p>
          <a:p>
            <a:pPr marL="342900" indent="-342900">
              <a:lnSpc>
                <a:spcPct val="100000"/>
              </a:lnSpc>
              <a:buFont typeface="Wingdings" panose="05000000000000000000" pitchFamily="2" charset="2"/>
              <a:buChar char="§"/>
            </a:pPr>
            <a:endParaRPr lang="fr-SN" sz="2000" dirty="0"/>
          </a:p>
        </p:txBody>
      </p:sp>
      <p:sp>
        <p:nvSpPr>
          <p:cNvPr id="4" name="Titre 3">
            <a:extLst>
              <a:ext uri="{FF2B5EF4-FFF2-40B4-BE49-F238E27FC236}">
                <a16:creationId xmlns:a16="http://schemas.microsoft.com/office/drawing/2014/main" id="{4FE03D4F-5832-0ED6-8E65-97038DAB8A48}"/>
              </a:ext>
            </a:extLst>
          </p:cNvPr>
          <p:cNvSpPr>
            <a:spLocks noGrp="1"/>
          </p:cNvSpPr>
          <p:nvPr>
            <p:ph type="title"/>
          </p:nvPr>
        </p:nvSpPr>
        <p:spPr>
          <a:xfrm>
            <a:off x="814038" y="893371"/>
            <a:ext cx="6750901" cy="501117"/>
          </a:xfrm>
        </p:spPr>
        <p:txBody>
          <a:bodyPr>
            <a:noAutofit/>
          </a:bodyPr>
          <a:lstStyle/>
          <a:p>
            <a:r>
              <a:rPr lang="fr-FR" dirty="0"/>
              <a:t>Première édition des PANS-MET (Doc 10157)</a:t>
            </a:r>
            <a:endParaRPr lang="fr-SN" dirty="0"/>
          </a:p>
        </p:txBody>
      </p:sp>
      <p:sp>
        <p:nvSpPr>
          <p:cNvPr id="3" name="Sous-titre 2">
            <a:extLst>
              <a:ext uri="{FF2B5EF4-FFF2-40B4-BE49-F238E27FC236}">
                <a16:creationId xmlns:a16="http://schemas.microsoft.com/office/drawing/2014/main" id="{63F7C493-EECA-00EF-C2A8-C986A47389A6}"/>
              </a:ext>
            </a:extLst>
          </p:cNvPr>
          <p:cNvSpPr>
            <a:spLocks noGrp="1"/>
          </p:cNvSpPr>
          <p:nvPr>
            <p:ph type="subTitle" idx="1"/>
          </p:nvPr>
        </p:nvSpPr>
        <p:spPr>
          <a:xfrm>
            <a:off x="814038" y="1394489"/>
            <a:ext cx="5684153" cy="353150"/>
          </a:xfrm>
        </p:spPr>
        <p:txBody>
          <a:bodyPr>
            <a:normAutofit/>
          </a:bodyPr>
          <a:lstStyle/>
          <a:p>
            <a:r>
              <a:rPr lang="fr-FR" sz="1900" dirty="0"/>
              <a:t>Publication et mise en œuvre</a:t>
            </a:r>
            <a:endParaRPr lang="fr-SN" sz="1900" dirty="0"/>
          </a:p>
        </p:txBody>
      </p:sp>
    </p:spTree>
    <p:extLst>
      <p:ext uri="{BB962C8B-B14F-4D97-AF65-F5344CB8AC3E}">
        <p14:creationId xmlns:p14="http://schemas.microsoft.com/office/powerpoint/2010/main" val="2001891772"/>
      </p:ext>
    </p:extLst>
  </p:cSld>
  <p:clrMapOvr>
    <a:masterClrMapping/>
  </p:clrMapOvr>
</p:sld>
</file>

<file path=ppt/theme/theme1.xml><?xml version="1.0" encoding="utf-8"?>
<a:theme xmlns:a="http://schemas.openxmlformats.org/drawingml/2006/main" name="1_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4A4776E8-F165-4455-8A51-F0030CF43CCD}" vid="{107644C2-DDBD-4DBB-88D0-BDFCA1DE460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25441ad7f1b3e005aa5dc75a5ebecdcd">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95277CA-12B4-4822-8C1B-ADE189833EA1}"/>
</file>

<file path=customXml/itemProps2.xml><?xml version="1.0" encoding="utf-8"?>
<ds:datastoreItem xmlns:ds="http://schemas.openxmlformats.org/officeDocument/2006/customXml" ds:itemID="{71E4C3D2-8BE3-410E-89D8-3503B5D4262C}"/>
</file>

<file path=customXml/itemProps3.xml><?xml version="1.0" encoding="utf-8"?>
<ds:datastoreItem xmlns:ds="http://schemas.openxmlformats.org/officeDocument/2006/customXml" ds:itemID="{A2D2B209-E17F-409C-B541-6E8559AEFB99}"/>
</file>

<file path=docProps/app.xml><?xml version="1.0" encoding="utf-8"?>
<Properties xmlns="http://schemas.openxmlformats.org/officeDocument/2006/extended-properties" xmlns:vt="http://schemas.openxmlformats.org/officeDocument/2006/docPropsVTypes">
  <Template>monmodele</Template>
  <TotalTime>1753</TotalTime>
  <Words>2371</Words>
  <Application>Microsoft Office PowerPoint</Application>
  <PresentationFormat>Grand écran</PresentationFormat>
  <Paragraphs>195</Paragraphs>
  <Slides>24</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Aptos</vt:lpstr>
      <vt:lpstr>Arial</vt:lpstr>
      <vt:lpstr>Calibri</vt:lpstr>
      <vt:lpstr>Symbol</vt:lpstr>
      <vt:lpstr>Times New Roman</vt:lpstr>
      <vt:lpstr>TimesNewRomanPS-BoldItalicMT</vt:lpstr>
      <vt:lpstr>Wingdings</vt:lpstr>
      <vt:lpstr>1_Office Theme</vt:lpstr>
      <vt:lpstr>Présentation PowerPoint</vt:lpstr>
      <vt:lpstr>Conformité à l’Annexe 3 et aux exigences de mise en œuvre régionales</vt:lpstr>
      <vt:lpstr>Plan</vt:lpstr>
      <vt:lpstr>Introduction </vt:lpstr>
      <vt:lpstr>Amnedement 82 à l’Annexe 3 de l’OACI</vt:lpstr>
      <vt:lpstr>AMD 82 à l’A3 : Principales évolutions apportées 1/2 </vt:lpstr>
      <vt:lpstr>AMD 82 à l’A3 : Principales évolutions apportées 2/2 </vt:lpstr>
      <vt:lpstr>AMD 82 à l’A3 : Origine &amp; Objet</vt:lpstr>
      <vt:lpstr>Première édition des PANS-MET (Doc 10157)</vt:lpstr>
      <vt:lpstr>Première édition des PANS-MET (Doc 10157)</vt:lpstr>
      <vt:lpstr>Première édition des PANS-MET (Doc 10157)</vt:lpstr>
      <vt:lpstr>Première édition des PANS-MET (Doc 10157)</vt:lpstr>
      <vt:lpstr>Première édition des PANS-MET (Doc 10157) 1/4</vt:lpstr>
      <vt:lpstr>Première édition des PANS-MET (Doc 10157) 2/4</vt:lpstr>
      <vt:lpstr>Première édition des PANS-MET (Doc 10157) 3/4</vt:lpstr>
      <vt:lpstr>Première édition des PANS-MET (Doc 10157) 4/4</vt:lpstr>
      <vt:lpstr>AMD 82 à l’A3 et PANS-MET (Doc 10157) - Tâches de mise en œuvre1/3</vt:lpstr>
      <vt:lpstr>AMD 82 à l’A3 et PANS-MET (Doc 10157) - Tâches de mise en œuvre2/3</vt:lpstr>
      <vt:lpstr>AMD 82 à l’A3 et PANS-MET (Doc 10157) - Tâches de mise en œuvre3/3</vt:lpstr>
      <vt:lpstr>Documents de soutien</vt:lpstr>
      <vt:lpstr>Annexe 3 restructurée vs PANS-MET</vt:lpstr>
      <vt:lpstr>Annexe 3 restructurée vs PANS-MET</vt:lpstr>
      <vt:lpstr>Annexe 3 restructurée vs PANS-MET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ILBOUDO, Goama</dc:creator>
  <cp:lastModifiedBy>ILBOUDO, Goama</cp:lastModifiedBy>
  <cp:revision>57</cp:revision>
  <dcterms:created xsi:type="dcterms:W3CDTF">2023-04-04T23:06:20Z</dcterms:created>
  <dcterms:modified xsi:type="dcterms:W3CDTF">2025-05-19T11:59:59Z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ies>
</file>