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1" r:id="rId2"/>
    <p:sldId id="299" r:id="rId3"/>
    <p:sldId id="363" r:id="rId4"/>
    <p:sldId id="358" r:id="rId5"/>
    <p:sldId id="367" r:id="rId6"/>
    <p:sldId id="359" r:id="rId7"/>
    <p:sldId id="364" r:id="rId8"/>
    <p:sldId id="365" r:id="rId9"/>
    <p:sldId id="366" r:id="rId10"/>
    <p:sldId id="368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A3AFB-15D9-47F0-B7EA-655F54D44EBE}" v="8" dt="2025-05-20T08:03:56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96" autoAdjust="0"/>
  </p:normalViewPr>
  <p:slideViewPr>
    <p:cSldViewPr snapToGrid="0">
      <p:cViewPr varScale="1">
        <p:scale>
          <a:sx n="57" d="100"/>
          <a:sy n="57" d="100"/>
        </p:scale>
        <p:origin x="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BOUDO, Goama" userId="1cf6de37-0e76-41d8-80c3-e636f10e9c5b" providerId="ADAL" clId="{469A3AFB-15D9-47F0-B7EA-655F54D44EBE}"/>
    <pc:docChg chg="undo custSel addSld delSld modSld sldOrd">
      <pc:chgData name="ILBOUDO, Goama" userId="1cf6de37-0e76-41d8-80c3-e636f10e9c5b" providerId="ADAL" clId="{469A3AFB-15D9-47F0-B7EA-655F54D44EBE}" dt="2025-05-20T08:04:23.385" v="708" actId="255"/>
      <pc:docMkLst>
        <pc:docMk/>
      </pc:docMkLst>
      <pc:sldChg chg="modSp mod">
        <pc:chgData name="ILBOUDO, Goama" userId="1cf6de37-0e76-41d8-80c3-e636f10e9c5b" providerId="ADAL" clId="{469A3AFB-15D9-47F0-B7EA-655F54D44EBE}" dt="2025-05-16T00:10:30.068" v="588" actId="20577"/>
        <pc:sldMkLst>
          <pc:docMk/>
          <pc:sldMk cId="1035560030" sldId="299"/>
        </pc:sldMkLst>
        <pc:spChg chg="mod">
          <ac:chgData name="ILBOUDO, Goama" userId="1cf6de37-0e76-41d8-80c3-e636f10e9c5b" providerId="ADAL" clId="{469A3AFB-15D9-47F0-B7EA-655F54D44EBE}" dt="2025-05-16T00:09:44.771" v="555" actId="20577"/>
          <ac:spMkLst>
            <pc:docMk/>
            <pc:sldMk cId="1035560030" sldId="299"/>
            <ac:spMk id="2" creationId="{6F7D1D0E-F20A-B7FF-796B-C7DBBF3F38C5}"/>
          </ac:spMkLst>
        </pc:spChg>
        <pc:spChg chg="mod">
          <ac:chgData name="ILBOUDO, Goama" userId="1cf6de37-0e76-41d8-80c3-e636f10e9c5b" providerId="ADAL" clId="{469A3AFB-15D9-47F0-B7EA-655F54D44EBE}" dt="2025-05-16T00:10:30.068" v="588" actId="20577"/>
          <ac:spMkLst>
            <pc:docMk/>
            <pc:sldMk cId="1035560030" sldId="299"/>
            <ac:spMk id="4" creationId="{E8D9C728-C731-BD9F-5788-441893DB1291}"/>
          </ac:spMkLst>
        </pc:spChg>
      </pc:sldChg>
      <pc:sldChg chg="delSp modSp mod ord">
        <pc:chgData name="ILBOUDO, Goama" userId="1cf6de37-0e76-41d8-80c3-e636f10e9c5b" providerId="ADAL" clId="{469A3AFB-15D9-47F0-B7EA-655F54D44EBE}" dt="2025-05-16T00:11:01.647" v="589" actId="113"/>
        <pc:sldMkLst>
          <pc:docMk/>
          <pc:sldMk cId="1945346358" sldId="358"/>
        </pc:sldMkLst>
        <pc:spChg chg="mod">
          <ac:chgData name="ILBOUDO, Goama" userId="1cf6de37-0e76-41d8-80c3-e636f10e9c5b" providerId="ADAL" clId="{469A3AFB-15D9-47F0-B7EA-655F54D44EBE}" dt="2025-05-16T00:11:01.647" v="589" actId="113"/>
          <ac:spMkLst>
            <pc:docMk/>
            <pc:sldMk cId="1945346358" sldId="358"/>
            <ac:spMk id="2" creationId="{8FFD3263-B826-2E66-AD19-AF53C15D8D82}"/>
          </ac:spMkLst>
        </pc:spChg>
        <pc:spChg chg="mod">
          <ac:chgData name="ILBOUDO, Goama" userId="1cf6de37-0e76-41d8-80c3-e636f10e9c5b" providerId="ADAL" clId="{469A3AFB-15D9-47F0-B7EA-655F54D44EBE}" dt="2025-05-15T23:18:46.294" v="180" actId="20577"/>
          <ac:spMkLst>
            <pc:docMk/>
            <pc:sldMk cId="1945346358" sldId="358"/>
            <ac:spMk id="4" creationId="{FB589F20-A8AC-2162-5431-8D3C53DED3F4}"/>
          </ac:spMkLst>
        </pc:spChg>
      </pc:sldChg>
      <pc:sldChg chg="delSp modSp mod ord">
        <pc:chgData name="ILBOUDO, Goama" userId="1cf6de37-0e76-41d8-80c3-e636f10e9c5b" providerId="ADAL" clId="{469A3AFB-15D9-47F0-B7EA-655F54D44EBE}" dt="2025-05-16T00:03:55.796" v="499" actId="113"/>
        <pc:sldMkLst>
          <pc:docMk/>
          <pc:sldMk cId="292153380" sldId="359"/>
        </pc:sldMkLst>
        <pc:spChg chg="mod">
          <ac:chgData name="ILBOUDO, Goama" userId="1cf6de37-0e76-41d8-80c3-e636f10e9c5b" providerId="ADAL" clId="{469A3AFB-15D9-47F0-B7EA-655F54D44EBE}" dt="2025-05-16T00:03:55.796" v="499" actId="113"/>
          <ac:spMkLst>
            <pc:docMk/>
            <pc:sldMk cId="292153380" sldId="359"/>
            <ac:spMk id="2" creationId="{21CB905A-0306-5FF5-8B0E-8FF25D99D5E9}"/>
          </ac:spMkLst>
        </pc:spChg>
        <pc:spChg chg="mod">
          <ac:chgData name="ILBOUDO, Goama" userId="1cf6de37-0e76-41d8-80c3-e636f10e9c5b" providerId="ADAL" clId="{469A3AFB-15D9-47F0-B7EA-655F54D44EBE}" dt="2025-05-15T23:00:54.743" v="5"/>
          <ac:spMkLst>
            <pc:docMk/>
            <pc:sldMk cId="292153380" sldId="359"/>
            <ac:spMk id="4" creationId="{3940BFC0-DB60-B816-DEC3-A3C791E09F03}"/>
          </ac:spMkLst>
        </pc:spChg>
      </pc:sldChg>
      <pc:sldChg chg="del">
        <pc:chgData name="ILBOUDO, Goama" userId="1cf6de37-0e76-41d8-80c3-e636f10e9c5b" providerId="ADAL" clId="{469A3AFB-15D9-47F0-B7EA-655F54D44EBE}" dt="2025-05-15T23:02:15.969" v="10" actId="47"/>
        <pc:sldMkLst>
          <pc:docMk/>
          <pc:sldMk cId="3265626812" sldId="362"/>
        </pc:sldMkLst>
      </pc:sldChg>
      <pc:sldChg chg="delSp modSp mod">
        <pc:chgData name="ILBOUDO, Goama" userId="1cf6de37-0e76-41d8-80c3-e636f10e9c5b" providerId="ADAL" clId="{469A3AFB-15D9-47F0-B7EA-655F54D44EBE}" dt="2025-05-16T00:13:34.479" v="606" actId="20577"/>
        <pc:sldMkLst>
          <pc:docMk/>
          <pc:sldMk cId="1289497417" sldId="363"/>
        </pc:sldMkLst>
        <pc:spChg chg="mod">
          <ac:chgData name="ILBOUDO, Goama" userId="1cf6de37-0e76-41d8-80c3-e636f10e9c5b" providerId="ADAL" clId="{469A3AFB-15D9-47F0-B7EA-655F54D44EBE}" dt="2025-05-16T00:08:21.975" v="551" actId="20577"/>
          <ac:spMkLst>
            <pc:docMk/>
            <pc:sldMk cId="1289497417" sldId="363"/>
            <ac:spMk id="2" creationId="{7F61E583-8BDA-F382-39D4-62BD84CF10B7}"/>
          </ac:spMkLst>
        </pc:spChg>
        <pc:spChg chg="mod">
          <ac:chgData name="ILBOUDO, Goama" userId="1cf6de37-0e76-41d8-80c3-e636f10e9c5b" providerId="ADAL" clId="{469A3AFB-15D9-47F0-B7EA-655F54D44EBE}" dt="2025-05-16T00:13:12.263" v="596" actId="20577"/>
          <ac:spMkLst>
            <pc:docMk/>
            <pc:sldMk cId="1289497417" sldId="363"/>
            <ac:spMk id="3" creationId="{22EE3DFE-C60B-73C6-B03B-A62999D160D2}"/>
          </ac:spMkLst>
        </pc:spChg>
        <pc:spChg chg="mod">
          <ac:chgData name="ILBOUDO, Goama" userId="1cf6de37-0e76-41d8-80c3-e636f10e9c5b" providerId="ADAL" clId="{469A3AFB-15D9-47F0-B7EA-655F54D44EBE}" dt="2025-05-16T00:13:21.543" v="600" actId="20577"/>
          <ac:spMkLst>
            <pc:docMk/>
            <pc:sldMk cId="1289497417" sldId="363"/>
            <ac:spMk id="5" creationId="{A47FF06E-4267-D60D-F72E-49647C0932A8}"/>
          </ac:spMkLst>
        </pc:spChg>
        <pc:spChg chg="mod">
          <ac:chgData name="ILBOUDO, Goama" userId="1cf6de37-0e76-41d8-80c3-e636f10e9c5b" providerId="ADAL" clId="{469A3AFB-15D9-47F0-B7EA-655F54D44EBE}" dt="2025-05-16T00:13:16.958" v="598" actId="20577"/>
          <ac:spMkLst>
            <pc:docMk/>
            <pc:sldMk cId="1289497417" sldId="363"/>
            <ac:spMk id="7" creationId="{BEF895AE-6459-8015-54C4-B531273D4347}"/>
          </ac:spMkLst>
        </pc:spChg>
        <pc:spChg chg="mod">
          <ac:chgData name="ILBOUDO, Goama" userId="1cf6de37-0e76-41d8-80c3-e636f10e9c5b" providerId="ADAL" clId="{469A3AFB-15D9-47F0-B7EA-655F54D44EBE}" dt="2025-05-16T00:13:26.397" v="602" actId="20577"/>
          <ac:spMkLst>
            <pc:docMk/>
            <pc:sldMk cId="1289497417" sldId="363"/>
            <ac:spMk id="9" creationId="{D3FB7315-5DD5-2956-5952-2EC9CD96E2BB}"/>
          </ac:spMkLst>
        </pc:spChg>
        <pc:spChg chg="mod">
          <ac:chgData name="ILBOUDO, Goama" userId="1cf6de37-0e76-41d8-80c3-e636f10e9c5b" providerId="ADAL" clId="{469A3AFB-15D9-47F0-B7EA-655F54D44EBE}" dt="2025-05-16T00:13:30.825" v="604" actId="20577"/>
          <ac:spMkLst>
            <pc:docMk/>
            <pc:sldMk cId="1289497417" sldId="363"/>
            <ac:spMk id="11" creationId="{BAA9721C-8735-3073-4151-0FBC8F133C89}"/>
          </ac:spMkLst>
        </pc:spChg>
        <pc:spChg chg="mod">
          <ac:chgData name="ILBOUDO, Goama" userId="1cf6de37-0e76-41d8-80c3-e636f10e9c5b" providerId="ADAL" clId="{469A3AFB-15D9-47F0-B7EA-655F54D44EBE}" dt="2025-05-16T00:13:34.479" v="606" actId="20577"/>
          <ac:spMkLst>
            <pc:docMk/>
            <pc:sldMk cId="1289497417" sldId="363"/>
            <ac:spMk id="13" creationId="{14A7FBC0-AC73-0071-D657-9D9457DF71E8}"/>
          </ac:spMkLst>
        </pc:spChg>
        <pc:spChg chg="mod">
          <ac:chgData name="ILBOUDO, Goama" userId="1cf6de37-0e76-41d8-80c3-e636f10e9c5b" providerId="ADAL" clId="{469A3AFB-15D9-47F0-B7EA-655F54D44EBE}" dt="2025-05-16T00:12:52.410" v="594"/>
          <ac:spMkLst>
            <pc:docMk/>
            <pc:sldMk cId="1289497417" sldId="363"/>
            <ac:spMk id="15" creationId="{671DD6DF-4F48-0E57-8FDB-E95A4302D35F}"/>
          </ac:spMkLst>
        </pc:spChg>
        <pc:spChg chg="mod">
          <ac:chgData name="ILBOUDO, Goama" userId="1cf6de37-0e76-41d8-80c3-e636f10e9c5b" providerId="ADAL" clId="{469A3AFB-15D9-47F0-B7EA-655F54D44EBE}" dt="2025-05-15T23:59:38.649" v="352"/>
          <ac:spMkLst>
            <pc:docMk/>
            <pc:sldMk cId="1289497417" sldId="363"/>
            <ac:spMk id="16" creationId="{CB353607-2E85-B0BB-9492-7AD65DF49ED1}"/>
          </ac:spMkLst>
        </pc:spChg>
        <pc:spChg chg="mod">
          <ac:chgData name="ILBOUDO, Goama" userId="1cf6de37-0e76-41d8-80c3-e636f10e9c5b" providerId="ADAL" clId="{469A3AFB-15D9-47F0-B7EA-655F54D44EBE}" dt="2025-05-16T00:06:39.644" v="522"/>
          <ac:spMkLst>
            <pc:docMk/>
            <pc:sldMk cId="1289497417" sldId="363"/>
            <ac:spMk id="17" creationId="{0B932C1C-84D2-C1D8-1AFB-448371D0D475}"/>
          </ac:spMkLst>
        </pc:spChg>
        <pc:spChg chg="mod">
          <ac:chgData name="ILBOUDO, Goama" userId="1cf6de37-0e76-41d8-80c3-e636f10e9c5b" providerId="ADAL" clId="{469A3AFB-15D9-47F0-B7EA-655F54D44EBE}" dt="2025-05-16T00:07:07.295" v="524"/>
          <ac:spMkLst>
            <pc:docMk/>
            <pc:sldMk cId="1289497417" sldId="363"/>
            <ac:spMk id="18" creationId="{772E7681-453A-BEE1-21AF-0CF69CE27D2F}"/>
          </ac:spMkLst>
        </pc:spChg>
        <pc:spChg chg="mod">
          <ac:chgData name="ILBOUDO, Goama" userId="1cf6de37-0e76-41d8-80c3-e636f10e9c5b" providerId="ADAL" clId="{469A3AFB-15D9-47F0-B7EA-655F54D44EBE}" dt="2025-05-16T00:09:27.414" v="553" actId="20577"/>
          <ac:spMkLst>
            <pc:docMk/>
            <pc:sldMk cId="1289497417" sldId="363"/>
            <ac:spMk id="19" creationId="{2CCEFE5B-868E-41DC-3439-98FD1533DC49}"/>
          </ac:spMkLst>
        </pc:spChg>
        <pc:spChg chg="mod">
          <ac:chgData name="ILBOUDO, Goama" userId="1cf6de37-0e76-41d8-80c3-e636f10e9c5b" providerId="ADAL" clId="{469A3AFB-15D9-47F0-B7EA-655F54D44EBE}" dt="2025-05-16T00:09:21.523" v="552"/>
          <ac:spMkLst>
            <pc:docMk/>
            <pc:sldMk cId="1289497417" sldId="363"/>
            <ac:spMk id="20" creationId="{7D7C1DCC-96BA-53E3-822B-C1D1AE30C256}"/>
          </ac:spMkLst>
        </pc:spChg>
      </pc:sldChg>
      <pc:sldChg chg="delSp modSp add mod">
        <pc:chgData name="ILBOUDO, Goama" userId="1cf6de37-0e76-41d8-80c3-e636f10e9c5b" providerId="ADAL" clId="{469A3AFB-15D9-47F0-B7EA-655F54D44EBE}" dt="2025-05-16T00:06:24.429" v="521" actId="20577"/>
        <pc:sldMkLst>
          <pc:docMk/>
          <pc:sldMk cId="1305632440" sldId="364"/>
        </pc:sldMkLst>
        <pc:spChg chg="mod">
          <ac:chgData name="ILBOUDO, Goama" userId="1cf6de37-0e76-41d8-80c3-e636f10e9c5b" providerId="ADAL" clId="{469A3AFB-15D9-47F0-B7EA-655F54D44EBE}" dt="2025-05-16T00:06:24.429" v="521" actId="20577"/>
          <ac:spMkLst>
            <pc:docMk/>
            <pc:sldMk cId="1305632440" sldId="364"/>
            <ac:spMk id="2" creationId="{183C6EA0-1A14-7E53-C07F-D76EDBCF0701}"/>
          </ac:spMkLst>
        </pc:spChg>
        <pc:spChg chg="mod">
          <ac:chgData name="ILBOUDO, Goama" userId="1cf6de37-0e76-41d8-80c3-e636f10e9c5b" providerId="ADAL" clId="{469A3AFB-15D9-47F0-B7EA-655F54D44EBE}" dt="2025-05-15T23:01:46.875" v="9"/>
          <ac:spMkLst>
            <pc:docMk/>
            <pc:sldMk cId="1305632440" sldId="364"/>
            <ac:spMk id="4" creationId="{A523B3EB-63BC-90E7-96BA-F755FC999DE0}"/>
          </ac:spMkLst>
        </pc:spChg>
      </pc:sldChg>
      <pc:sldChg chg="delSp modSp add mod">
        <pc:chgData name="ILBOUDO, Goama" userId="1cf6de37-0e76-41d8-80c3-e636f10e9c5b" providerId="ADAL" clId="{469A3AFB-15D9-47F0-B7EA-655F54D44EBE}" dt="2025-05-15T23:19:03.089" v="181" actId="478"/>
        <pc:sldMkLst>
          <pc:docMk/>
          <pc:sldMk cId="1620414839" sldId="365"/>
        </pc:sldMkLst>
        <pc:spChg chg="mod">
          <ac:chgData name="ILBOUDO, Goama" userId="1cf6de37-0e76-41d8-80c3-e636f10e9c5b" providerId="ADAL" clId="{469A3AFB-15D9-47F0-B7EA-655F54D44EBE}" dt="2025-05-15T23:11:03.639" v="113" actId="948"/>
          <ac:spMkLst>
            <pc:docMk/>
            <pc:sldMk cId="1620414839" sldId="365"/>
            <ac:spMk id="2" creationId="{E0A08010-6FF0-7EF8-39A0-B1ADB0B5F74D}"/>
          </ac:spMkLst>
        </pc:spChg>
        <pc:spChg chg="mod">
          <ac:chgData name="ILBOUDO, Goama" userId="1cf6de37-0e76-41d8-80c3-e636f10e9c5b" providerId="ADAL" clId="{469A3AFB-15D9-47F0-B7EA-655F54D44EBE}" dt="2025-05-15T23:10:12.118" v="105" actId="6549"/>
          <ac:spMkLst>
            <pc:docMk/>
            <pc:sldMk cId="1620414839" sldId="365"/>
            <ac:spMk id="4" creationId="{7121E2DB-A146-A21B-62A5-5DC359498EF5}"/>
          </ac:spMkLst>
        </pc:spChg>
      </pc:sldChg>
      <pc:sldChg chg="delSp modSp add mod">
        <pc:chgData name="ILBOUDO, Goama" userId="1cf6de37-0e76-41d8-80c3-e636f10e9c5b" providerId="ADAL" clId="{469A3AFB-15D9-47F0-B7EA-655F54D44EBE}" dt="2025-05-20T08:04:23.385" v="708" actId="255"/>
        <pc:sldMkLst>
          <pc:docMk/>
          <pc:sldMk cId="1359119536" sldId="366"/>
        </pc:sldMkLst>
        <pc:spChg chg="mod">
          <ac:chgData name="ILBOUDO, Goama" userId="1cf6de37-0e76-41d8-80c3-e636f10e9c5b" providerId="ADAL" clId="{469A3AFB-15D9-47F0-B7EA-655F54D44EBE}" dt="2025-05-20T08:04:23.385" v="708" actId="255"/>
          <ac:spMkLst>
            <pc:docMk/>
            <pc:sldMk cId="1359119536" sldId="366"/>
            <ac:spMk id="2" creationId="{3BA05BCC-24FD-593C-373A-198FF66F4D27}"/>
          </ac:spMkLst>
        </pc:spChg>
        <pc:spChg chg="mod">
          <ac:chgData name="ILBOUDO, Goama" userId="1cf6de37-0e76-41d8-80c3-e636f10e9c5b" providerId="ADAL" clId="{469A3AFB-15D9-47F0-B7EA-655F54D44EBE}" dt="2025-05-15T23:04:08.087" v="49" actId="20577"/>
          <ac:spMkLst>
            <pc:docMk/>
            <pc:sldMk cId="1359119536" sldId="366"/>
            <ac:spMk id="4" creationId="{FA1086CF-7077-DC6F-0EE5-1074EE113D29}"/>
          </ac:spMkLst>
        </pc:spChg>
      </pc:sldChg>
      <pc:sldChg chg="delSp modSp add mod ord">
        <pc:chgData name="ILBOUDO, Goama" userId="1cf6de37-0e76-41d8-80c3-e636f10e9c5b" providerId="ADAL" clId="{469A3AFB-15D9-47F0-B7EA-655F54D44EBE}" dt="2025-05-16T00:03:36.192" v="498" actId="6549"/>
        <pc:sldMkLst>
          <pc:docMk/>
          <pc:sldMk cId="3695198734" sldId="367"/>
        </pc:sldMkLst>
        <pc:spChg chg="mod">
          <ac:chgData name="ILBOUDO, Goama" userId="1cf6de37-0e76-41d8-80c3-e636f10e9c5b" providerId="ADAL" clId="{469A3AFB-15D9-47F0-B7EA-655F54D44EBE}" dt="2025-05-16T00:03:36.192" v="498" actId="6549"/>
          <ac:spMkLst>
            <pc:docMk/>
            <pc:sldMk cId="3695198734" sldId="367"/>
            <ac:spMk id="2" creationId="{33F93376-B8E5-130F-3F4B-1DB1891EBFFB}"/>
          </ac:spMkLst>
        </pc:spChg>
        <pc:spChg chg="mod">
          <ac:chgData name="ILBOUDO, Goama" userId="1cf6de37-0e76-41d8-80c3-e636f10e9c5b" providerId="ADAL" clId="{469A3AFB-15D9-47F0-B7EA-655F54D44EBE}" dt="2025-05-15T23:52:22.704" v="261" actId="6549"/>
          <ac:spMkLst>
            <pc:docMk/>
            <pc:sldMk cId="3695198734" sldId="367"/>
            <ac:spMk id="4" creationId="{7DCFD40A-03EA-F57F-9621-49A3A1CF1327}"/>
          </ac:spMkLst>
        </pc:spChg>
      </pc:sldChg>
      <pc:sldChg chg="delSp modSp add mod">
        <pc:chgData name="ILBOUDO, Goama" userId="1cf6de37-0e76-41d8-80c3-e636f10e9c5b" providerId="ADAL" clId="{469A3AFB-15D9-47F0-B7EA-655F54D44EBE}" dt="2025-05-15T23:19:25.541" v="183" actId="478"/>
        <pc:sldMkLst>
          <pc:docMk/>
          <pc:sldMk cId="1755331006" sldId="368"/>
        </pc:sldMkLst>
        <pc:spChg chg="mod">
          <ac:chgData name="ILBOUDO, Goama" userId="1cf6de37-0e76-41d8-80c3-e636f10e9c5b" providerId="ADAL" clId="{469A3AFB-15D9-47F0-B7EA-655F54D44EBE}" dt="2025-05-15T23:16:40.497" v="156" actId="948"/>
          <ac:spMkLst>
            <pc:docMk/>
            <pc:sldMk cId="1755331006" sldId="368"/>
            <ac:spMk id="2" creationId="{19A5B819-58C2-E437-63E7-44F0DC4085F9}"/>
          </ac:spMkLst>
        </pc:spChg>
        <pc:spChg chg="mod">
          <ac:chgData name="ILBOUDO, Goama" userId="1cf6de37-0e76-41d8-80c3-e636f10e9c5b" providerId="ADAL" clId="{469A3AFB-15D9-47F0-B7EA-655F54D44EBE}" dt="2025-05-15T23:06:40.682" v="79"/>
          <ac:spMkLst>
            <pc:docMk/>
            <pc:sldMk cId="1755331006" sldId="368"/>
            <ac:spMk id="4" creationId="{92A7B4E5-ED66-CDF5-9F8C-DFEC73741487}"/>
          </ac:spMkLst>
        </pc:spChg>
      </pc:sldChg>
      <pc:sldChg chg="add del">
        <pc:chgData name="ILBOUDO, Goama" userId="1cf6de37-0e76-41d8-80c3-e636f10e9c5b" providerId="ADAL" clId="{469A3AFB-15D9-47F0-B7EA-655F54D44EBE}" dt="2025-05-16T00:04:25.050" v="500" actId="47"/>
        <pc:sldMkLst>
          <pc:docMk/>
          <pc:sldMk cId="727722170" sldId="369"/>
        </pc:sldMkLst>
      </pc:sldChg>
    </pc:docChg>
  </pc:docChgLst>
  <pc:docChgLst>
    <pc:chgData name="ILBOUDO, Goama" userId="1cf6de37-0e76-41d8-80c3-e636f10e9c5b" providerId="ADAL" clId="{C3188AF4-7DD9-495C-AB69-F76D09BE0276}"/>
    <pc:docChg chg="modSld">
      <pc:chgData name="ILBOUDO, Goama" userId="1cf6de37-0e76-41d8-80c3-e636f10e9c5b" providerId="ADAL" clId="{C3188AF4-7DD9-495C-AB69-F76D09BE0276}" dt="2025-05-09T17:50:49.894" v="9" actId="20577"/>
      <pc:docMkLst>
        <pc:docMk/>
      </pc:docMkLst>
      <pc:sldChg chg="modSp mod">
        <pc:chgData name="ILBOUDO, Goama" userId="1cf6de37-0e76-41d8-80c3-e636f10e9c5b" providerId="ADAL" clId="{C3188AF4-7DD9-495C-AB69-F76D09BE0276}" dt="2025-05-09T17:50:49.894" v="9" actId="20577"/>
        <pc:sldMkLst>
          <pc:docMk/>
          <pc:sldMk cId="1035560030" sldId="299"/>
        </pc:sldMkLst>
        <pc:spChg chg="mod">
          <ac:chgData name="ILBOUDO, Goama" userId="1cf6de37-0e76-41d8-80c3-e636f10e9c5b" providerId="ADAL" clId="{C3188AF4-7DD9-495C-AB69-F76D09BE0276}" dt="2025-05-09T17:50:49.894" v="9" actId="20577"/>
          <ac:spMkLst>
            <pc:docMk/>
            <pc:sldMk cId="1035560030" sldId="299"/>
            <ac:spMk id="2" creationId="{6F7D1D0E-F20A-B7FF-796B-C7DBBF3F38C5}"/>
          </ac:spMkLst>
        </pc:spChg>
      </pc:sldChg>
    </pc:docChg>
  </pc:docChgLst>
  <pc:docChgLst>
    <pc:chgData name="ILBOUDO, Goama" userId="1cf6de37-0e76-41d8-80c3-e636f10e9c5b" providerId="ADAL" clId="{F68B44A6-B439-4DD8-AC84-851F461FBC8E}"/>
    <pc:docChg chg="modSld">
      <pc:chgData name="ILBOUDO, Goama" userId="1cf6de37-0e76-41d8-80c3-e636f10e9c5b" providerId="ADAL" clId="{F68B44A6-B439-4DD8-AC84-851F461FBC8E}" dt="2025-05-07T16:42:18.924" v="19" actId="20577"/>
      <pc:docMkLst>
        <pc:docMk/>
      </pc:docMkLst>
      <pc:sldChg chg="modSp mod">
        <pc:chgData name="ILBOUDO, Goama" userId="1cf6de37-0e76-41d8-80c3-e636f10e9c5b" providerId="ADAL" clId="{F68B44A6-B439-4DD8-AC84-851F461FBC8E}" dt="2025-05-07T16:42:18.924" v="19" actId="20577"/>
        <pc:sldMkLst>
          <pc:docMk/>
          <pc:sldMk cId="1035560030" sldId="299"/>
        </pc:sldMkLst>
        <pc:spChg chg="mod">
          <ac:chgData name="ILBOUDO, Goama" userId="1cf6de37-0e76-41d8-80c3-e636f10e9c5b" providerId="ADAL" clId="{F68B44A6-B439-4DD8-AC84-851F461FBC8E}" dt="2025-05-07T16:42:18.924" v="19" actId="20577"/>
          <ac:spMkLst>
            <pc:docMk/>
            <pc:sldMk cId="1035560030" sldId="299"/>
            <ac:spMk id="2" creationId="{6F7D1D0E-F20A-B7FF-796B-C7DBBF3F38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S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D7134-2429-4555-9CF7-2ED59AC7B75A}" type="datetimeFigureOut">
              <a:rPr lang="fr-SN" smtClean="0"/>
              <a:t>20/05/2025</a:t>
            </a:fld>
            <a:endParaRPr lang="fr-SN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SN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S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S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2949F-3DD7-4CB6-8911-DA1555E338ED}" type="slidenum">
              <a:rPr lang="fr-SN" smtClean="0"/>
              <a:t>‹N°›</a:t>
            </a:fld>
            <a:endParaRPr lang="fr-SN"/>
          </a:p>
        </p:txBody>
      </p:sp>
    </p:spTree>
    <p:extLst>
      <p:ext uri="{BB962C8B-B14F-4D97-AF65-F5344CB8AC3E}">
        <p14:creationId xmlns:p14="http://schemas.microsoft.com/office/powerpoint/2010/main" val="142299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AE6912-8D71-CC7B-2C9E-30A1C7551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45835" y="3548270"/>
            <a:ext cx="7185715" cy="234611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buNone/>
              <a:defRPr sz="3600" b="1" cap="none" spc="0">
                <a:ln/>
                <a:solidFill>
                  <a:schemeClr val="accent4"/>
                </a:solidFill>
                <a:effectLst/>
              </a:defRPr>
            </a:lvl1pPr>
            <a:lvl2pPr>
              <a:defRPr sz="2800" b="1" cap="none" spc="0">
                <a:ln/>
                <a:solidFill>
                  <a:schemeClr val="accent4"/>
                </a:solidFill>
                <a:effectLst/>
              </a:defRPr>
            </a:lvl2pPr>
            <a:lvl3pPr>
              <a:defRPr sz="2800" b="1" cap="none" spc="0">
                <a:ln/>
                <a:solidFill>
                  <a:schemeClr val="accent4"/>
                </a:solidFill>
                <a:effectLst/>
              </a:defRPr>
            </a:lvl3pPr>
            <a:lvl4pPr>
              <a:defRPr sz="2800" b="1" cap="none" spc="0">
                <a:ln/>
                <a:solidFill>
                  <a:schemeClr val="accent4"/>
                </a:solidFill>
                <a:effectLst/>
              </a:defRPr>
            </a:lvl4pPr>
            <a:lvl5pPr>
              <a:defRPr sz="2800" b="1" cap="none" spc="0">
                <a:ln/>
                <a:solidFill>
                  <a:schemeClr val="accent4"/>
                </a:solidFill>
                <a:effectLst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098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1081334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334632" y="800101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2932043"/>
            <a:ext cx="5554934" cy="31258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289349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700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80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797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88" y="933066"/>
            <a:ext cx="4887810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62270" y="2757274"/>
            <a:ext cx="4833730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62270" y="3257212"/>
            <a:ext cx="4833729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0" y="914016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0" y="2295122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0" y="3695947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0" y="5065374"/>
            <a:ext cx="3678703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434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7"/>
            <a:ext cx="3100279" cy="137392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4439721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4439721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2017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2016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4439721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4439721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2015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4129203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18452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4132434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565710"/>
            <a:ext cx="4132434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57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5854325" y="5566089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96" y="-406709"/>
            <a:ext cx="9230006" cy="623454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5649770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You!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1296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1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541099"/>
            <a:ext cx="3860800" cy="365125"/>
          </a:xfrm>
        </p:spPr>
        <p:txBody>
          <a:bodyPr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541158"/>
            <a:ext cx="2844800" cy="36512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615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476704"/>
            <a:ext cx="3860800" cy="365125"/>
          </a:xfrm>
        </p:spPr>
        <p:txBody>
          <a:bodyPr/>
          <a:lstStyle>
            <a:lvl1pPr algn="ctr">
              <a:defRPr sz="1100"/>
            </a:lvl1pPr>
          </a:lstStyle>
          <a:p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476763"/>
            <a:ext cx="2844800" cy="365125"/>
          </a:xfrm>
        </p:spPr>
        <p:txBody>
          <a:bodyPr/>
          <a:lstStyle>
            <a:lvl1pPr algn="r">
              <a:defRPr sz="1100"/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702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8102" y="1453701"/>
            <a:ext cx="9243753" cy="197529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Title of the presentation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70031" y="4014211"/>
            <a:ext cx="5251938" cy="683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38124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B0F194-F532-0EA2-6F0D-8AC352EA4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0275" y="4697413"/>
            <a:ext cx="5251450" cy="706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748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E835-01BA-4144-B4B5-A66DB6BC0EC2}" type="datetime1">
              <a:rPr lang="fr-FR" smtClean="0"/>
              <a:t>20/05/2025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2278" y="1316765"/>
            <a:ext cx="11080124" cy="602187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2278" y="2071352"/>
            <a:ext cx="11080124" cy="4213664"/>
          </a:xfrm>
          <a:prstGeom prst="rect">
            <a:avLst/>
          </a:prstGeom>
        </p:spPr>
        <p:txBody>
          <a:bodyPr/>
          <a:lstStyle>
            <a:lvl1pPr marL="457167" indent="-457167">
              <a:buSzPct val="90000"/>
              <a:buFont typeface="Wingdings" panose="05000000000000000000" pitchFamily="2" charset="2"/>
              <a:buChar char="Q"/>
              <a:defRPr sz="28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096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830"/>
            <a:ext cx="12192000" cy="591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4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9037" y="6476703"/>
            <a:ext cx="2844800" cy="365125"/>
          </a:xfrm>
        </p:spPr>
        <p:txBody>
          <a:bodyPr/>
          <a:lstStyle>
            <a:lvl1pPr>
              <a:defRPr sz="1100"/>
            </a:lvl1pPr>
          </a:lstStyle>
          <a:p>
            <a:fld id="{FD5F1B4A-7ABC-461A-AEBD-8F7CA3B75F75}" type="datetime1">
              <a:rPr lang="fr-FR" smtClean="0"/>
              <a:t>20/05/2025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9240" y="6476704"/>
            <a:ext cx="3860800" cy="365125"/>
          </a:xfrm>
        </p:spPr>
        <p:txBody>
          <a:bodyPr/>
          <a:lstStyle>
            <a:lvl1pPr algn="ctr">
              <a:defRPr sz="1100"/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6996" y="6476763"/>
            <a:ext cx="2844800" cy="365125"/>
          </a:xfrm>
        </p:spPr>
        <p:txBody>
          <a:bodyPr/>
          <a:lstStyle>
            <a:lvl1pPr algn="r">
              <a:defRPr sz="1200"/>
            </a:lvl1pPr>
          </a:lstStyle>
          <a:p>
            <a:fld id="{3FF909EE-2C65-48BC-95E5-26F3591A45A6}" type="slidenum">
              <a:rPr lang="en-CA" smtClean="0"/>
              <a:pPr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58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909069" cy="5690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60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39940" y="894110"/>
            <a:ext cx="2197253" cy="52979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+mn-l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440530" y="2461089"/>
            <a:ext cx="1859200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530" y="3873417"/>
            <a:ext cx="1859200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981111" y="1470071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584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4425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7" y="1623702"/>
            <a:ext cx="9791629" cy="44977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7" y="1064632"/>
            <a:ext cx="9791629" cy="353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7" y="437296"/>
            <a:ext cx="9791629" cy="4214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37031" y="5043053"/>
            <a:ext cx="621951" cy="181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Line"/>
          <p:cNvSpPr/>
          <p:nvPr userDrawn="1"/>
        </p:nvSpPr>
        <p:spPr>
          <a:xfrm rot="5400000">
            <a:off x="328956" y="60915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99" y="616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2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29747" y="3884847"/>
            <a:ext cx="9932506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65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sz="2800"/>
              <a:t>Modifiez le style du titre</a:t>
            </a:r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00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1" y="0"/>
            <a:ext cx="541682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898783"/>
            <a:ext cx="5057643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038357" y="2552729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038357" y="3802947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038357" y="5053165"/>
            <a:ext cx="385689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bg1"/>
                </a:solidFill>
                <a:latin typeface="+mn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6096000" y="2552729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096000" y="3802947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096000" y="5053165"/>
            <a:ext cx="5057643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u="none">
                <a:solidFill>
                  <a:schemeClr val="tx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38357" y="901639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038357" y="160005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96000" y="1549777"/>
            <a:ext cx="50495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770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‹N°›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3" y="5321266"/>
            <a:ext cx="1015442" cy="5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office.gov.uk/services/transport/aviation/regulated/wafs-sigwx-testdata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B0CC77-841D-8C1E-4F49-4BBECF00E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4732" y="3319670"/>
            <a:ext cx="6694161" cy="2482416"/>
          </a:xfrm>
          <a:ln>
            <a:noFill/>
          </a:ln>
        </p:spPr>
        <p:txBody>
          <a:bodyPr/>
          <a:lstStyle/>
          <a:p>
            <a:pPr algn="just"/>
            <a:r>
              <a:rPr lang="en-US" dirty="0"/>
              <a:t>Workshop on the Implementation of the New SADIS API Data Sets</a:t>
            </a:r>
          </a:p>
          <a:p>
            <a:pPr algn="ctr"/>
            <a:endParaRPr lang="en-US" sz="2000" i="1" dirty="0">
              <a:solidFill>
                <a:srgbClr val="FFFF00"/>
              </a:solidFill>
            </a:endParaRPr>
          </a:p>
          <a:p>
            <a:pPr algn="ctr"/>
            <a:r>
              <a:rPr lang="en-US" sz="2400" i="1" dirty="0">
                <a:solidFill>
                  <a:srgbClr val="FFFF00"/>
                </a:solidFill>
              </a:rPr>
              <a:t>(Dakar, Senegal, 19 – 21 May 2025)</a:t>
            </a:r>
          </a:p>
          <a:p>
            <a:pPr algn="just"/>
            <a:r>
              <a:rPr lang="en-US" dirty="0"/>
              <a:t> </a:t>
            </a:r>
            <a:endParaRPr lang="en-US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376A1-8BA4-504E-870C-E12950173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9A5B819-58C2-E437-63E7-44F0DC4085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Limited coordination </a:t>
            </a:r>
            <a:r>
              <a:rPr lang="en-US" dirty="0"/>
              <a:t>between MET authorities, CAAs, and regional organizations.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Gaps in regional support mechanisms</a:t>
            </a:r>
            <a:r>
              <a:rPr lang="en-US" dirty="0"/>
              <a:t>, including guidance material and peer support for implementation.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2A7B4E5-ED66-CDF5-9F8C-DFEC7374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and Regional Support</a:t>
            </a:r>
            <a:br>
              <a:rPr lang="en-US" dirty="0"/>
            </a:br>
            <a:br>
              <a:rPr lang="en-US" dirty="0"/>
            </a:br>
            <a:br>
              <a:rPr lang="fr-SN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75533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D1D0E-F20A-B7FF-796B-C7DBBF3F3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835" y="1453701"/>
            <a:ext cx="8408020" cy="1975293"/>
          </a:xfrm>
        </p:spPr>
        <p:txBody>
          <a:bodyPr/>
          <a:lstStyle/>
          <a:p>
            <a:r>
              <a:rPr lang="fr-FR" dirty="0"/>
              <a:t>SADIS API Common </a:t>
            </a:r>
            <a:r>
              <a:rPr lang="fr-FR" dirty="0" err="1"/>
              <a:t>implementation</a:t>
            </a:r>
            <a:r>
              <a:rPr lang="fr-FR" dirty="0"/>
              <a:t> Challenges </a:t>
            </a:r>
            <a:endParaRPr lang="fr-SN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B2210D-02D9-FF8B-9B35-092872581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Goama Ilboudo</a:t>
            </a:r>
            <a:endParaRPr lang="fr-SN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D9C728-C731-BD9F-5788-441893DB1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fr-FR" dirty="0"/>
              <a:t>Regional </a:t>
            </a:r>
            <a:r>
              <a:rPr lang="fr-FR" dirty="0" err="1"/>
              <a:t>Officer</a:t>
            </a:r>
            <a:r>
              <a:rPr lang="fr-FR" dirty="0"/>
              <a:t>, MET, ICAO WACAF Office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03556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61E583-8BDA-F382-39D4-62BD84CF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Overview</a:t>
            </a:r>
            <a:endParaRPr lang="fr-SN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EE3DFE-C60B-73C6-B03B-A62999D160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01</a:t>
            </a:r>
            <a:endParaRPr lang="fr-SN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7FF06E-4267-D60D-F72E-49647C093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03</a:t>
            </a:r>
            <a:endParaRPr lang="fr-SN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EF895AE-6459-8015-54C4-B531273D43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02</a:t>
            </a:r>
            <a:endParaRPr lang="fr-SN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3FB7315-5DD5-2956-5952-2EC9CD96E2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04</a:t>
            </a:r>
            <a:endParaRPr lang="fr-SN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AA9721C-8735-3073-4151-0FBC8F133C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05</a:t>
            </a:r>
            <a:endParaRPr lang="fr-SN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4A7FBC0-AC73-0071-D657-9D9457DF71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06</a:t>
            </a:r>
            <a:endParaRPr lang="fr-SN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71DD6DF-4F48-0E57-8FDB-E95A4302D3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Commitment and Financial Constraints</a:t>
            </a:r>
            <a:endParaRPr lang="fr-SN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CB353607-2E85-B0BB-9492-7AD65DF49E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SN" dirty="0"/>
              <a:t>Limited </a:t>
            </a:r>
            <a:r>
              <a:rPr lang="fr-SN" dirty="0" err="1"/>
              <a:t>Technical</a:t>
            </a:r>
            <a:r>
              <a:rPr lang="fr-SN" dirty="0"/>
              <a:t> Infrastructure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0B932C1C-84D2-C1D8-1AFB-448371D0D4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SN" dirty="0" err="1"/>
              <a:t>Capacity</a:t>
            </a:r>
            <a:r>
              <a:rPr lang="fr-SN" dirty="0"/>
              <a:t> and Training Gaps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772E7681-453A-BEE1-21AF-0CF69CE27D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SN" dirty="0" err="1"/>
              <a:t>Integration</a:t>
            </a:r>
            <a:r>
              <a:rPr lang="fr-SN" dirty="0"/>
              <a:t> </a:t>
            </a:r>
            <a:r>
              <a:rPr lang="fr-SN" dirty="0" err="1"/>
              <a:t>with</a:t>
            </a:r>
            <a:r>
              <a:rPr lang="fr-SN" dirty="0"/>
              <a:t> Local </a:t>
            </a:r>
            <a:r>
              <a:rPr lang="fr-SN" dirty="0" err="1"/>
              <a:t>Systems</a:t>
            </a:r>
            <a:endParaRPr lang="fr-SN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2CCEFE5B-868E-41DC-3439-98FD1533DC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SN" dirty="0" err="1"/>
              <a:t>Awareness</a:t>
            </a:r>
            <a:r>
              <a:rPr lang="fr-SN" dirty="0"/>
              <a:t> &amp; </a:t>
            </a:r>
            <a:r>
              <a:rPr lang="fr-SN" dirty="0" err="1"/>
              <a:t>Institutional</a:t>
            </a:r>
            <a:r>
              <a:rPr lang="fr-SN" dirty="0"/>
              <a:t> </a:t>
            </a:r>
            <a:r>
              <a:rPr lang="fr-SN" dirty="0" err="1"/>
              <a:t>Readiness</a:t>
            </a:r>
            <a:endParaRPr lang="fr-SN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D7C1DCC-96BA-53E3-822B-C1D1AE30C2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Coordination and Regional Support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28949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FFD3263-B826-2E66-AD19-AF53C15D8D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WAFC London and WAFC Washington have closely collaborated to develop the </a:t>
            </a:r>
            <a:r>
              <a:rPr lang="en-US" b="1" dirty="0"/>
              <a:t>next generation of SADIS </a:t>
            </a:r>
            <a:r>
              <a:rPr lang="en-US" dirty="0"/>
              <a:t>(operated by WAFC London) and WIFS (the SADIS backup operated by NOAA). Both systems are </a:t>
            </a:r>
            <a:r>
              <a:rPr lang="en-US" b="1" dirty="0"/>
              <a:t>SWIM-compliant</a:t>
            </a:r>
            <a:r>
              <a:rPr lang="en-US" dirty="0"/>
              <a:t> and offer a </a:t>
            </a:r>
            <a:r>
              <a:rPr lang="en-US" b="1" dirty="0"/>
              <a:t>high level of harmonization </a:t>
            </a:r>
            <a:r>
              <a:rPr lang="en-US" dirty="0"/>
              <a:t>in the way data is requested and delivered.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The implementation of the new SADIS (Secure Data Information Service) in the AFI region may face </a:t>
            </a:r>
            <a:r>
              <a:rPr lang="en-US" b="1" dirty="0"/>
              <a:t>several common challenges</a:t>
            </a:r>
            <a:r>
              <a:rPr lang="en-US" dirty="0"/>
              <a:t>, which stem from both technical and institutional factors.</a:t>
            </a: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B589F20-A8AC-2162-5431-8D3C53DE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94534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A5154-20C0-1F3D-DFCC-F16FA065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3F93376-B8E5-130F-3F4B-1DB1891EBF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Lack of commitment : </a:t>
            </a:r>
            <a:r>
              <a:rPr lang="en-US" dirty="0"/>
              <a:t>Some States/Organizations may not be engaged to embrace the changes to WAFS datasets.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Budgetary limitations </a:t>
            </a:r>
            <a:r>
              <a:rPr lang="en-US" dirty="0"/>
              <a:t>restrict the ability of some States to procure necessary hardware, software upgrades, and capacity-building services.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DCFD40A-03EA-F57F-9621-49A3A1CF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and Financial Constraints</a:t>
            </a:r>
            <a:br>
              <a:rPr lang="en-US" dirty="0"/>
            </a:br>
            <a:br>
              <a:rPr lang="fr-SN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369519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1CB905A-0306-5FF5-8B0E-8FF25D99D5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noProof="0" dirty="0"/>
              <a:t>Inadequate or outdated hardware/software : </a:t>
            </a:r>
            <a:r>
              <a:rPr lang="en-US" noProof="0" dirty="0"/>
              <a:t>Many States in the region lack modern hardware and software compatible with WAFS new datasets and </a:t>
            </a:r>
            <a:r>
              <a:rPr lang="en-US" dirty="0"/>
              <a:t>IWXXM formats. </a:t>
            </a:r>
            <a:r>
              <a:rPr lang="en-US" noProof="0" dirty="0"/>
              <a:t>Systems need to be upgraded to enable visualization of IWXXM-format SIGWX.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noProof="0" dirty="0"/>
              <a:t>Unstable internet connectivity</a:t>
            </a:r>
            <a:r>
              <a:rPr lang="en-GB" noProof="0" dirty="0"/>
              <a:t>: Hinders timely download and integration of datasets, particularly for States transitioning from satellite-based to internet-based access (SADIS Secure FTP).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noProof="0" dirty="0"/>
              <a:t>State software provider or IT department is not aware </a:t>
            </a:r>
            <a:r>
              <a:rPr lang="en-US" noProof="0" dirty="0"/>
              <a:t>of the upcoming changes and no action taken to start setting up systems to pull test data from the new SADIS or WIFS API.</a:t>
            </a: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940BFC0-DB60-B816-DEC3-A3C791E0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/>
              <a:t>Limited </a:t>
            </a:r>
            <a:r>
              <a:rPr lang="fr-SN" dirty="0" err="1"/>
              <a:t>Technical</a:t>
            </a:r>
            <a:r>
              <a:rPr lang="fr-SN" dirty="0"/>
              <a:t> Infrastructure</a:t>
            </a:r>
            <a:br>
              <a:rPr lang="fr-SN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29215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1DE83-B70D-A07E-82EE-F8872366F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83C6EA0-1A14-7E53-C07F-D76EDBCF07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Lack of skilled personnel</a:t>
            </a:r>
            <a:r>
              <a:rPr lang="en-US" dirty="0"/>
              <a:t>: Many MET service providers face shortages in trained staff who understand the structure and application of the new datasets.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Insufficient training opportunities</a:t>
            </a:r>
            <a:r>
              <a:rPr lang="en-US" dirty="0"/>
              <a:t>: There are limited regional initiatives for building capacity in using and interpreting gridded datasets and associated tools.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Existing SADIS users may not know how to register </a:t>
            </a:r>
            <a:r>
              <a:rPr lang="en-US" dirty="0"/>
              <a:t>for these new systems to retrieve data, and to start setting up their systems to process and visualize the data. </a:t>
            </a:r>
          </a:p>
          <a:p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523B3EB-63BC-90E7-96BA-F755FC99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SN" dirty="0" err="1"/>
              <a:t>Capacity</a:t>
            </a:r>
            <a:r>
              <a:rPr lang="fr-SN" dirty="0"/>
              <a:t> and Training Gaps</a:t>
            </a:r>
            <a:br>
              <a:rPr lang="fr-SN" dirty="0"/>
            </a:br>
            <a:br>
              <a:rPr lang="fr-SN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30563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A1217-B8E3-5BB3-CA95-4567794C7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0A08010-6FF0-7EF8-39A0-B1ADB0B5F7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Difficulty integrating new datasets </a:t>
            </a:r>
            <a:r>
              <a:rPr lang="en-US" dirty="0"/>
              <a:t>into legacy aeronautical meteorological processing and display systems.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Compatibility issues with national aeronautical information systems</a:t>
            </a:r>
            <a:r>
              <a:rPr lang="en-US" dirty="0"/>
              <a:t>, leading to delays or errors in using the new SADIS API products operationally.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121E2DB-A146-A21B-62A5-5DC35949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Local Systems</a:t>
            </a:r>
            <a:br>
              <a:rPr lang="en-US" dirty="0"/>
            </a:br>
            <a:br>
              <a:rPr lang="fr-SN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62041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FDB06-ABB0-9026-16D8-A07323FB9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BA05BCC-24FD-593C-373A-198FF66F4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0256" y="1338146"/>
            <a:ext cx="9791629" cy="467179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Low awareness among stakeholders </a:t>
            </a:r>
            <a:r>
              <a:rPr lang="en-US" dirty="0"/>
              <a:t>(especially ANSPs and airline</a:t>
            </a:r>
            <a:r>
              <a:rPr lang="en-US" b="1" dirty="0"/>
              <a:t> </a:t>
            </a:r>
            <a:r>
              <a:rPr lang="en-US" dirty="0"/>
              <a:t>operators) about the benefits and requirements of the new SADIS API datasets.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Lack of clear implementation plans </a:t>
            </a:r>
            <a:r>
              <a:rPr lang="en-US" dirty="0"/>
              <a:t>or </a:t>
            </a:r>
            <a:r>
              <a:rPr lang="en-US" b="1" dirty="0"/>
              <a:t>national strategies </a:t>
            </a:r>
            <a:r>
              <a:rPr lang="en-US" dirty="0"/>
              <a:t>for transitioning to the new dataset formats.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The relevant team in your organization is not aware </a:t>
            </a:r>
            <a:r>
              <a:rPr lang="en-US" dirty="0"/>
              <a:t>of the need to download data from SADIS API or WIFS API.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States </a:t>
            </a:r>
            <a:r>
              <a:rPr lang="en-US" dirty="0"/>
              <a:t>are not aware of the availability of IWXXM test data sets for SIGWX at </a:t>
            </a:r>
            <a:r>
              <a:rPr lang="fr-SN" sz="1800" b="0" i="0" dirty="0">
                <a:solidFill>
                  <a:srgbClr val="0563C1"/>
                </a:solidFill>
                <a:effectLst/>
                <a:hlinkClick r:id="rId2"/>
              </a:rPr>
              <a:t>https://www.metoffice.gov.uk/services/transport/aviation/regulated/wafs-sigwx-testdata</a:t>
            </a:r>
            <a:r>
              <a:rPr lang="fr-SN" sz="1800" b="0" i="0" dirty="0">
                <a:solidFill>
                  <a:srgbClr val="0563C1"/>
                </a:solidFill>
                <a:effectLst/>
              </a:rPr>
              <a:t>    </a:t>
            </a:r>
            <a:r>
              <a:rPr lang="fr-SN" sz="1800" dirty="0"/>
              <a:t> </a:t>
            </a:r>
            <a:br>
              <a:rPr lang="fr-SN" dirty="0"/>
            </a:b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endParaRPr lang="fr-SN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A1086CF-7077-DC6F-0EE5-1074EE11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Awareness and Institutional Readiness</a:t>
            </a:r>
            <a:br>
              <a:rPr lang="en-US" dirty="0"/>
            </a:br>
            <a:br>
              <a:rPr lang="fr-SN" dirty="0"/>
            </a:br>
            <a:br>
              <a:rPr lang="fr-SN" dirty="0"/>
            </a:br>
            <a:endParaRPr lang="fr-SN" dirty="0"/>
          </a:p>
        </p:txBody>
      </p:sp>
    </p:spTree>
    <p:extLst>
      <p:ext uri="{BB962C8B-B14F-4D97-AF65-F5344CB8AC3E}">
        <p14:creationId xmlns:p14="http://schemas.microsoft.com/office/powerpoint/2010/main" val="13591195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CAO Colour Palette">
      <a:dk1>
        <a:sysClr val="windowText" lastClr="000000"/>
      </a:dk1>
      <a:lt1>
        <a:sysClr val="window" lastClr="FFFFFF"/>
      </a:lt1>
      <a:dk2>
        <a:srgbClr val="0055A5"/>
      </a:dk2>
      <a:lt2>
        <a:srgbClr val="8C99A1"/>
      </a:lt2>
      <a:accent1>
        <a:srgbClr val="289DD8"/>
      </a:accent1>
      <a:accent2>
        <a:srgbClr val="F58220"/>
      </a:accent2>
      <a:accent3>
        <a:srgbClr val="A74233"/>
      </a:accent3>
      <a:accent4>
        <a:srgbClr val="FAA61A"/>
      </a:accent4>
      <a:accent5>
        <a:srgbClr val="008739"/>
      </a:accent5>
      <a:accent6>
        <a:srgbClr val="A6CE39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4A4776E8-F165-4455-8A51-F0030CF43CCD}" vid="{107644C2-DDBD-4DBB-88D0-BDFCA1DE460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DAC1B849C5248A75D522085A8150D" ma:contentTypeVersion="1" ma:contentTypeDescription="Create a new document." ma:contentTypeScope="" ma:versionID="25441ad7f1b3e005aa5dc75a5ebecd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47CACD2-97E7-4221-BC03-B993EF4DE891}"/>
</file>

<file path=customXml/itemProps2.xml><?xml version="1.0" encoding="utf-8"?>
<ds:datastoreItem xmlns:ds="http://schemas.openxmlformats.org/officeDocument/2006/customXml" ds:itemID="{6223113B-A4FF-463D-8BCA-127CBAB8C998}"/>
</file>

<file path=customXml/itemProps3.xml><?xml version="1.0" encoding="utf-8"?>
<ds:datastoreItem xmlns:ds="http://schemas.openxmlformats.org/officeDocument/2006/customXml" ds:itemID="{66B9D272-4239-42A5-829C-4A062C8896C5}"/>
</file>

<file path=docProps/app.xml><?xml version="1.0" encoding="utf-8"?>
<Properties xmlns="http://schemas.openxmlformats.org/officeDocument/2006/extended-properties" xmlns:vt="http://schemas.openxmlformats.org/officeDocument/2006/docPropsVTypes">
  <Template>monmodele</Template>
  <TotalTime>1543</TotalTime>
  <Words>563</Words>
  <Application>Microsoft Office PowerPoint</Application>
  <PresentationFormat>Grand écran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1_Office Theme</vt:lpstr>
      <vt:lpstr>Présentation PowerPoint</vt:lpstr>
      <vt:lpstr>SADIS API Common implementation Challenges </vt:lpstr>
      <vt:lpstr>Presentation Overview</vt:lpstr>
      <vt:lpstr>Introduction</vt:lpstr>
      <vt:lpstr>Commitment and Financial Constraints  </vt:lpstr>
      <vt:lpstr>Limited Technical Infrastructure </vt:lpstr>
      <vt:lpstr>Capacity and Training Gaps  </vt:lpstr>
      <vt:lpstr>Integration with Local Systems  </vt:lpstr>
      <vt:lpstr>Awareness and Institutional Readiness   </vt:lpstr>
      <vt:lpstr>Coordination and Regional Support 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ILBOUDO, Goama</dc:creator>
  <cp:lastModifiedBy>ILBOUDO, Goama</cp:lastModifiedBy>
  <cp:revision>58</cp:revision>
  <dcterms:created xsi:type="dcterms:W3CDTF">2023-04-04T23:06:20Z</dcterms:created>
  <dcterms:modified xsi:type="dcterms:W3CDTF">2025-05-20T08:04:24Z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0x010100A85DAC1B849C5248A75D522085A8150D</vt:lpwstr>
  </property>
</Properties>
</file>