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1" r:id="rId2"/>
    <p:sldId id="299" r:id="rId3"/>
    <p:sldId id="363" r:id="rId4"/>
    <p:sldId id="358" r:id="rId5"/>
    <p:sldId id="359" r:id="rId6"/>
    <p:sldId id="364" r:id="rId7"/>
    <p:sldId id="375" r:id="rId8"/>
    <p:sldId id="374" r:id="rId9"/>
    <p:sldId id="373" r:id="rId10"/>
    <p:sldId id="376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4C968-9A89-4787-A292-78F574351697}" v="1" dt="2025-05-20T18:31:50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96" autoAdjust="0"/>
  </p:normalViewPr>
  <p:slideViewPr>
    <p:cSldViewPr snapToGrid="0">
      <p:cViewPr varScale="1">
        <p:scale>
          <a:sx n="57" d="100"/>
          <a:sy n="57" d="100"/>
        </p:scale>
        <p:origin x="9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BOUDO, Goama" userId="1cf6de37-0e76-41d8-80c3-e636f10e9c5b" providerId="ADAL" clId="{7FA4C968-9A89-4787-A292-78F574351697}"/>
    <pc:docChg chg="custSel addSld delSld modSld sldOrd">
      <pc:chgData name="ILBOUDO, Goama" userId="1cf6de37-0e76-41d8-80c3-e636f10e9c5b" providerId="ADAL" clId="{7FA4C968-9A89-4787-A292-78F574351697}" dt="2025-05-21T11:40:14.214" v="748" actId="948"/>
      <pc:docMkLst>
        <pc:docMk/>
      </pc:docMkLst>
      <pc:sldChg chg="modSp mod">
        <pc:chgData name="ILBOUDO, Goama" userId="1cf6de37-0e76-41d8-80c3-e636f10e9c5b" providerId="ADAL" clId="{7FA4C968-9A89-4787-A292-78F574351697}" dt="2025-05-21T11:14:53.716" v="622" actId="20577"/>
        <pc:sldMkLst>
          <pc:docMk/>
          <pc:sldMk cId="1035560030" sldId="299"/>
        </pc:sldMkLst>
        <pc:spChg chg="mod">
          <ac:chgData name="ILBOUDO, Goama" userId="1cf6de37-0e76-41d8-80c3-e636f10e9c5b" providerId="ADAL" clId="{7FA4C968-9A89-4787-A292-78F574351697}" dt="2025-05-21T11:14:53.716" v="622" actId="20577"/>
          <ac:spMkLst>
            <pc:docMk/>
            <pc:sldMk cId="1035560030" sldId="299"/>
            <ac:spMk id="2" creationId="{6F7D1D0E-F20A-B7FF-796B-C7DBBF3F38C5}"/>
          </ac:spMkLst>
        </pc:spChg>
        <pc:spChg chg="mod">
          <ac:chgData name="ILBOUDO, Goama" userId="1cf6de37-0e76-41d8-80c3-e636f10e9c5b" providerId="ADAL" clId="{7FA4C968-9A89-4787-A292-78F574351697}" dt="2025-05-20T18:36:34.495" v="433" actId="20577"/>
          <ac:spMkLst>
            <pc:docMk/>
            <pc:sldMk cId="1035560030" sldId="299"/>
            <ac:spMk id="4" creationId="{E8D9C728-C731-BD9F-5788-441893DB1291}"/>
          </ac:spMkLst>
        </pc:spChg>
      </pc:sldChg>
      <pc:sldChg chg="modSp mod">
        <pc:chgData name="ILBOUDO, Goama" userId="1cf6de37-0e76-41d8-80c3-e636f10e9c5b" providerId="ADAL" clId="{7FA4C968-9A89-4787-A292-78F574351697}" dt="2025-05-20T18:17:49.307" v="117" actId="12"/>
        <pc:sldMkLst>
          <pc:docMk/>
          <pc:sldMk cId="1945346358" sldId="358"/>
        </pc:sldMkLst>
        <pc:spChg chg="mod">
          <ac:chgData name="ILBOUDO, Goama" userId="1cf6de37-0e76-41d8-80c3-e636f10e9c5b" providerId="ADAL" clId="{7FA4C968-9A89-4787-A292-78F574351697}" dt="2025-05-20T18:17:49.307" v="117" actId="12"/>
          <ac:spMkLst>
            <pc:docMk/>
            <pc:sldMk cId="1945346358" sldId="358"/>
            <ac:spMk id="2" creationId="{8FFD3263-B826-2E66-AD19-AF53C15D8D82}"/>
          </ac:spMkLst>
        </pc:spChg>
        <pc:spChg chg="mod">
          <ac:chgData name="ILBOUDO, Goama" userId="1cf6de37-0e76-41d8-80c3-e636f10e9c5b" providerId="ADAL" clId="{7FA4C968-9A89-4787-A292-78F574351697}" dt="2025-05-20T18:16:50.377" v="114" actId="20577"/>
          <ac:spMkLst>
            <pc:docMk/>
            <pc:sldMk cId="1945346358" sldId="358"/>
            <ac:spMk id="4" creationId="{FB589F20-A8AC-2162-5431-8D3C53DED3F4}"/>
          </ac:spMkLst>
        </pc:spChg>
      </pc:sldChg>
      <pc:sldChg chg="modSp mod">
        <pc:chgData name="ILBOUDO, Goama" userId="1cf6de37-0e76-41d8-80c3-e636f10e9c5b" providerId="ADAL" clId="{7FA4C968-9A89-4787-A292-78F574351697}" dt="2025-05-20T18:16:33.266" v="104" actId="12"/>
        <pc:sldMkLst>
          <pc:docMk/>
          <pc:sldMk cId="292153380" sldId="359"/>
        </pc:sldMkLst>
        <pc:spChg chg="mod">
          <ac:chgData name="ILBOUDO, Goama" userId="1cf6de37-0e76-41d8-80c3-e636f10e9c5b" providerId="ADAL" clId="{7FA4C968-9A89-4787-A292-78F574351697}" dt="2025-05-20T18:16:33.266" v="104" actId="12"/>
          <ac:spMkLst>
            <pc:docMk/>
            <pc:sldMk cId="292153380" sldId="359"/>
            <ac:spMk id="2" creationId="{21CB905A-0306-5FF5-8B0E-8FF25D99D5E9}"/>
          </ac:spMkLst>
        </pc:spChg>
        <pc:spChg chg="mod">
          <ac:chgData name="ILBOUDO, Goama" userId="1cf6de37-0e76-41d8-80c3-e636f10e9c5b" providerId="ADAL" clId="{7FA4C968-9A89-4787-A292-78F574351697}" dt="2025-05-20T18:15:34.148" v="97" actId="20577"/>
          <ac:spMkLst>
            <pc:docMk/>
            <pc:sldMk cId="292153380" sldId="359"/>
            <ac:spMk id="4" creationId="{3940BFC0-DB60-B816-DEC3-A3C791E09F03}"/>
          </ac:spMkLst>
        </pc:spChg>
      </pc:sldChg>
      <pc:sldChg chg="addSp delSp modSp mod">
        <pc:chgData name="ILBOUDO, Goama" userId="1cf6de37-0e76-41d8-80c3-e636f10e9c5b" providerId="ADAL" clId="{7FA4C968-9A89-4787-A292-78F574351697}" dt="2025-05-20T18:40:42.415" v="549" actId="20577"/>
        <pc:sldMkLst>
          <pc:docMk/>
          <pc:sldMk cId="1289497417" sldId="363"/>
        </pc:sldMkLst>
        <pc:spChg chg="add del mod">
          <ac:chgData name="ILBOUDO, Goama" userId="1cf6de37-0e76-41d8-80c3-e636f10e9c5b" providerId="ADAL" clId="{7FA4C968-9A89-4787-A292-78F574351697}" dt="2025-05-20T18:40:33.070" v="547" actId="478"/>
          <ac:spMkLst>
            <pc:docMk/>
            <pc:sldMk cId="1289497417" sldId="363"/>
            <ac:spMk id="6" creationId="{C14B9091-8F31-A3A8-900B-25C20A5B97AC}"/>
          </ac:spMkLst>
        </pc:spChg>
        <pc:spChg chg="add del mod">
          <ac:chgData name="ILBOUDO, Goama" userId="1cf6de37-0e76-41d8-80c3-e636f10e9c5b" providerId="ADAL" clId="{7FA4C968-9A89-4787-A292-78F574351697}" dt="2025-05-20T18:40:30.047" v="546" actId="478"/>
          <ac:spMkLst>
            <pc:docMk/>
            <pc:sldMk cId="1289497417" sldId="363"/>
            <ac:spMk id="10" creationId="{4B657DB7-DFE7-60CB-64E8-F982767BBF78}"/>
          </ac:spMkLst>
        </pc:spChg>
        <pc:spChg chg="mod">
          <ac:chgData name="ILBOUDO, Goama" userId="1cf6de37-0e76-41d8-80c3-e636f10e9c5b" providerId="ADAL" clId="{7FA4C968-9A89-4787-A292-78F574351697}" dt="2025-05-20T18:40:42.415" v="549" actId="20577"/>
          <ac:spMkLst>
            <pc:docMk/>
            <pc:sldMk cId="1289497417" sldId="363"/>
            <ac:spMk id="11" creationId="{BAA9721C-8735-3073-4151-0FBC8F133C89}"/>
          </ac:spMkLst>
        </pc:spChg>
        <pc:spChg chg="del">
          <ac:chgData name="ILBOUDO, Goama" userId="1cf6de37-0e76-41d8-80c3-e636f10e9c5b" providerId="ADAL" clId="{7FA4C968-9A89-4787-A292-78F574351697}" dt="2025-05-20T18:40:20.691" v="544" actId="478"/>
          <ac:spMkLst>
            <pc:docMk/>
            <pc:sldMk cId="1289497417" sldId="363"/>
            <ac:spMk id="13" creationId="{14A7FBC0-AC73-0071-D657-9D9457DF71E8}"/>
          </ac:spMkLst>
        </pc:spChg>
        <pc:spChg chg="mod">
          <ac:chgData name="ILBOUDO, Goama" userId="1cf6de37-0e76-41d8-80c3-e636f10e9c5b" providerId="ADAL" clId="{7FA4C968-9A89-4787-A292-78F574351697}" dt="2025-05-20T18:36:52.558" v="443" actId="20577"/>
          <ac:spMkLst>
            <pc:docMk/>
            <pc:sldMk cId="1289497417" sldId="363"/>
            <ac:spMk id="15" creationId="{671DD6DF-4F48-0E57-8FDB-E95A4302D35F}"/>
          </ac:spMkLst>
        </pc:spChg>
        <pc:spChg chg="mod">
          <ac:chgData name="ILBOUDO, Goama" userId="1cf6de37-0e76-41d8-80c3-e636f10e9c5b" providerId="ADAL" clId="{7FA4C968-9A89-4787-A292-78F574351697}" dt="2025-05-20T18:37:09.118" v="463" actId="20577"/>
          <ac:spMkLst>
            <pc:docMk/>
            <pc:sldMk cId="1289497417" sldId="363"/>
            <ac:spMk id="16" creationId="{CB353607-2E85-B0BB-9492-7AD65DF49ED1}"/>
          </ac:spMkLst>
        </pc:spChg>
        <pc:spChg chg="mod">
          <ac:chgData name="ILBOUDO, Goama" userId="1cf6de37-0e76-41d8-80c3-e636f10e9c5b" providerId="ADAL" clId="{7FA4C968-9A89-4787-A292-78F574351697}" dt="2025-05-20T18:37:18.398" v="475" actId="20577"/>
          <ac:spMkLst>
            <pc:docMk/>
            <pc:sldMk cId="1289497417" sldId="363"/>
            <ac:spMk id="17" creationId="{0B932C1C-84D2-C1D8-1AFB-448371D0D475}"/>
          </ac:spMkLst>
        </pc:spChg>
        <pc:spChg chg="mod">
          <ac:chgData name="ILBOUDO, Goama" userId="1cf6de37-0e76-41d8-80c3-e636f10e9c5b" providerId="ADAL" clId="{7FA4C968-9A89-4787-A292-78F574351697}" dt="2025-05-20T18:39:57.870" v="529" actId="20577"/>
          <ac:spMkLst>
            <pc:docMk/>
            <pc:sldMk cId="1289497417" sldId="363"/>
            <ac:spMk id="18" creationId="{772E7681-453A-BEE1-21AF-0CF69CE27D2F}"/>
          </ac:spMkLst>
        </pc:spChg>
        <pc:spChg chg="mod">
          <ac:chgData name="ILBOUDO, Goama" userId="1cf6de37-0e76-41d8-80c3-e636f10e9c5b" providerId="ADAL" clId="{7FA4C968-9A89-4787-A292-78F574351697}" dt="2025-05-20T18:40:16.205" v="543" actId="20577"/>
          <ac:spMkLst>
            <pc:docMk/>
            <pc:sldMk cId="1289497417" sldId="363"/>
            <ac:spMk id="19" creationId="{2CCEFE5B-868E-41DC-3439-98FD1533DC49}"/>
          </ac:spMkLst>
        </pc:spChg>
        <pc:spChg chg="del">
          <ac:chgData name="ILBOUDO, Goama" userId="1cf6de37-0e76-41d8-80c3-e636f10e9c5b" providerId="ADAL" clId="{7FA4C968-9A89-4787-A292-78F574351697}" dt="2025-05-20T18:40:24.612" v="545" actId="478"/>
          <ac:spMkLst>
            <pc:docMk/>
            <pc:sldMk cId="1289497417" sldId="363"/>
            <ac:spMk id="20" creationId="{7D7C1DCC-96BA-53E3-822B-C1D1AE30C256}"/>
          </ac:spMkLst>
        </pc:spChg>
      </pc:sldChg>
      <pc:sldChg chg="modSp mod">
        <pc:chgData name="ILBOUDO, Goama" userId="1cf6de37-0e76-41d8-80c3-e636f10e9c5b" providerId="ADAL" clId="{7FA4C968-9A89-4787-A292-78F574351697}" dt="2025-05-20T18:33:45.452" v="392" actId="20577"/>
        <pc:sldMkLst>
          <pc:docMk/>
          <pc:sldMk cId="3456095090" sldId="364"/>
        </pc:sldMkLst>
        <pc:spChg chg="mod">
          <ac:chgData name="ILBOUDO, Goama" userId="1cf6de37-0e76-41d8-80c3-e636f10e9c5b" providerId="ADAL" clId="{7FA4C968-9A89-4787-A292-78F574351697}" dt="2025-05-20T18:20:10.727" v="136" actId="27636"/>
          <ac:spMkLst>
            <pc:docMk/>
            <pc:sldMk cId="3456095090" sldId="364"/>
            <ac:spMk id="2" creationId="{F9792715-D2DF-172F-DE1F-97ACDC2F923C}"/>
          </ac:spMkLst>
        </pc:spChg>
        <pc:spChg chg="mod">
          <ac:chgData name="ILBOUDO, Goama" userId="1cf6de37-0e76-41d8-80c3-e636f10e9c5b" providerId="ADAL" clId="{7FA4C968-9A89-4787-A292-78F574351697}" dt="2025-05-20T18:33:45.452" v="392" actId="20577"/>
          <ac:spMkLst>
            <pc:docMk/>
            <pc:sldMk cId="3456095090" sldId="364"/>
            <ac:spMk id="4" creationId="{9181D6CF-941C-F9B1-DDE5-DB8BCE8048FC}"/>
          </ac:spMkLst>
        </pc:spChg>
      </pc:sldChg>
      <pc:sldChg chg="del">
        <pc:chgData name="ILBOUDO, Goama" userId="1cf6de37-0e76-41d8-80c3-e636f10e9c5b" providerId="ADAL" clId="{7FA4C968-9A89-4787-A292-78F574351697}" dt="2025-05-20T18:39:24.287" v="493" actId="47"/>
        <pc:sldMkLst>
          <pc:docMk/>
          <pc:sldMk cId="101531965" sldId="365"/>
        </pc:sldMkLst>
      </pc:sldChg>
      <pc:sldChg chg="del">
        <pc:chgData name="ILBOUDO, Goama" userId="1cf6de37-0e76-41d8-80c3-e636f10e9c5b" providerId="ADAL" clId="{7FA4C968-9A89-4787-A292-78F574351697}" dt="2025-05-20T18:39:24.287" v="493" actId="47"/>
        <pc:sldMkLst>
          <pc:docMk/>
          <pc:sldMk cId="1505889789" sldId="367"/>
        </pc:sldMkLst>
      </pc:sldChg>
      <pc:sldChg chg="del">
        <pc:chgData name="ILBOUDO, Goama" userId="1cf6de37-0e76-41d8-80c3-e636f10e9c5b" providerId="ADAL" clId="{7FA4C968-9A89-4787-A292-78F574351697}" dt="2025-05-20T18:39:24.287" v="493" actId="47"/>
        <pc:sldMkLst>
          <pc:docMk/>
          <pc:sldMk cId="657918832" sldId="368"/>
        </pc:sldMkLst>
      </pc:sldChg>
      <pc:sldChg chg="del">
        <pc:chgData name="ILBOUDO, Goama" userId="1cf6de37-0e76-41d8-80c3-e636f10e9c5b" providerId="ADAL" clId="{7FA4C968-9A89-4787-A292-78F574351697}" dt="2025-05-20T18:39:24.287" v="493" actId="47"/>
        <pc:sldMkLst>
          <pc:docMk/>
          <pc:sldMk cId="323914825" sldId="369"/>
        </pc:sldMkLst>
      </pc:sldChg>
      <pc:sldChg chg="del">
        <pc:chgData name="ILBOUDO, Goama" userId="1cf6de37-0e76-41d8-80c3-e636f10e9c5b" providerId="ADAL" clId="{7FA4C968-9A89-4787-A292-78F574351697}" dt="2025-05-20T18:39:24.287" v="493" actId="47"/>
        <pc:sldMkLst>
          <pc:docMk/>
          <pc:sldMk cId="1855642069" sldId="370"/>
        </pc:sldMkLst>
      </pc:sldChg>
      <pc:sldChg chg="del">
        <pc:chgData name="ILBOUDO, Goama" userId="1cf6de37-0e76-41d8-80c3-e636f10e9c5b" providerId="ADAL" clId="{7FA4C968-9A89-4787-A292-78F574351697}" dt="2025-05-20T18:39:24.287" v="493" actId="47"/>
        <pc:sldMkLst>
          <pc:docMk/>
          <pc:sldMk cId="153441148" sldId="371"/>
        </pc:sldMkLst>
      </pc:sldChg>
      <pc:sldChg chg="del">
        <pc:chgData name="ILBOUDO, Goama" userId="1cf6de37-0e76-41d8-80c3-e636f10e9c5b" providerId="ADAL" clId="{7FA4C968-9A89-4787-A292-78F574351697}" dt="2025-05-20T18:39:24.287" v="493" actId="47"/>
        <pc:sldMkLst>
          <pc:docMk/>
          <pc:sldMk cId="1039479483" sldId="372"/>
        </pc:sldMkLst>
      </pc:sldChg>
      <pc:sldChg chg="modSp mod ord">
        <pc:chgData name="ILBOUDO, Goama" userId="1cf6de37-0e76-41d8-80c3-e636f10e9c5b" providerId="ADAL" clId="{7FA4C968-9A89-4787-A292-78F574351697}" dt="2025-05-21T11:38:37.908" v="726" actId="27636"/>
        <pc:sldMkLst>
          <pc:docMk/>
          <pc:sldMk cId="2495410296" sldId="373"/>
        </pc:sldMkLst>
        <pc:spChg chg="mod">
          <ac:chgData name="ILBOUDO, Goama" userId="1cf6de37-0e76-41d8-80c3-e636f10e9c5b" providerId="ADAL" clId="{7FA4C968-9A89-4787-A292-78F574351697}" dt="2025-05-21T11:38:37.908" v="726" actId="27636"/>
          <ac:spMkLst>
            <pc:docMk/>
            <pc:sldMk cId="2495410296" sldId="373"/>
            <ac:spMk id="2" creationId="{ADF42E54-4B15-65A3-0E27-7A7C181B2821}"/>
          </ac:spMkLst>
        </pc:spChg>
        <pc:spChg chg="mod">
          <ac:chgData name="ILBOUDO, Goama" userId="1cf6de37-0e76-41d8-80c3-e636f10e9c5b" providerId="ADAL" clId="{7FA4C968-9A89-4787-A292-78F574351697}" dt="2025-05-21T09:09:39.818" v="571" actId="20577"/>
          <ac:spMkLst>
            <pc:docMk/>
            <pc:sldMk cId="2495410296" sldId="373"/>
            <ac:spMk id="4" creationId="{1AF7641F-DF41-8910-7DB9-53DCD9FD8582}"/>
          </ac:spMkLst>
        </pc:spChg>
      </pc:sldChg>
      <pc:sldChg chg="modSp add mod">
        <pc:chgData name="ILBOUDO, Goama" userId="1cf6de37-0e76-41d8-80c3-e636f10e9c5b" providerId="ADAL" clId="{7FA4C968-9A89-4787-A292-78F574351697}" dt="2025-05-20T18:34:50.777" v="398" actId="113"/>
        <pc:sldMkLst>
          <pc:docMk/>
          <pc:sldMk cId="1605539074" sldId="374"/>
        </pc:sldMkLst>
        <pc:spChg chg="mod">
          <ac:chgData name="ILBOUDO, Goama" userId="1cf6de37-0e76-41d8-80c3-e636f10e9c5b" providerId="ADAL" clId="{7FA4C968-9A89-4787-A292-78F574351697}" dt="2025-05-20T18:34:50.777" v="398" actId="113"/>
          <ac:spMkLst>
            <pc:docMk/>
            <pc:sldMk cId="1605539074" sldId="374"/>
            <ac:spMk id="2" creationId="{1C2E71B5-980E-B2B7-48E9-892482F780FC}"/>
          </ac:spMkLst>
        </pc:spChg>
        <pc:spChg chg="mod">
          <ac:chgData name="ILBOUDO, Goama" userId="1cf6de37-0e76-41d8-80c3-e636f10e9c5b" providerId="ADAL" clId="{7FA4C968-9A89-4787-A292-78F574351697}" dt="2025-05-20T18:27:12.226" v="339" actId="20577"/>
          <ac:spMkLst>
            <pc:docMk/>
            <pc:sldMk cId="1605539074" sldId="374"/>
            <ac:spMk id="4" creationId="{D0BAB697-852C-8DC5-EF98-5053D10470FD}"/>
          </ac:spMkLst>
        </pc:spChg>
      </pc:sldChg>
      <pc:sldChg chg="modSp add mod">
        <pc:chgData name="ILBOUDO, Goama" userId="1cf6de37-0e76-41d8-80c3-e636f10e9c5b" providerId="ADAL" clId="{7FA4C968-9A89-4787-A292-78F574351697}" dt="2025-05-20T18:33:56.318" v="394"/>
        <pc:sldMkLst>
          <pc:docMk/>
          <pc:sldMk cId="782925132" sldId="375"/>
        </pc:sldMkLst>
        <pc:spChg chg="mod">
          <ac:chgData name="ILBOUDO, Goama" userId="1cf6de37-0e76-41d8-80c3-e636f10e9c5b" providerId="ADAL" clId="{7FA4C968-9A89-4787-A292-78F574351697}" dt="2025-05-20T18:33:16.845" v="370" actId="27636"/>
          <ac:spMkLst>
            <pc:docMk/>
            <pc:sldMk cId="782925132" sldId="375"/>
            <ac:spMk id="2" creationId="{3FF7E14A-6B0E-2731-53B3-46D5252814AF}"/>
          </ac:spMkLst>
        </pc:spChg>
        <pc:spChg chg="mod">
          <ac:chgData name="ILBOUDO, Goama" userId="1cf6de37-0e76-41d8-80c3-e636f10e9c5b" providerId="ADAL" clId="{7FA4C968-9A89-4787-A292-78F574351697}" dt="2025-05-20T18:33:56.318" v="394"/>
          <ac:spMkLst>
            <pc:docMk/>
            <pc:sldMk cId="782925132" sldId="375"/>
            <ac:spMk id="4" creationId="{5B48BF99-4D6C-0E7F-DE07-AF64B5F2CA0E}"/>
          </ac:spMkLst>
        </pc:spChg>
      </pc:sldChg>
      <pc:sldChg chg="modSp add mod">
        <pc:chgData name="ILBOUDO, Goama" userId="1cf6de37-0e76-41d8-80c3-e636f10e9c5b" providerId="ADAL" clId="{7FA4C968-9A89-4787-A292-78F574351697}" dt="2025-05-21T11:40:14.214" v="748" actId="948"/>
        <pc:sldMkLst>
          <pc:docMk/>
          <pc:sldMk cId="3871823589" sldId="376"/>
        </pc:sldMkLst>
        <pc:spChg chg="mod">
          <ac:chgData name="ILBOUDO, Goama" userId="1cf6de37-0e76-41d8-80c3-e636f10e9c5b" providerId="ADAL" clId="{7FA4C968-9A89-4787-A292-78F574351697}" dt="2025-05-21T11:40:14.214" v="748" actId="948"/>
          <ac:spMkLst>
            <pc:docMk/>
            <pc:sldMk cId="3871823589" sldId="376"/>
            <ac:spMk id="2" creationId="{EBCED275-A753-07C3-6F77-AB2CD6D72A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S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D7134-2429-4555-9CF7-2ED59AC7B75A}" type="datetimeFigureOut">
              <a:rPr lang="fr-SN" smtClean="0"/>
              <a:t>21/05/2025</a:t>
            </a:fld>
            <a:endParaRPr lang="fr-SN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SN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S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S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2949F-3DD7-4CB6-8911-DA1555E338ED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142299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AE6912-8D71-CC7B-2C9E-30A1C7551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5835" y="3548270"/>
            <a:ext cx="7185715" cy="234611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>
              <a:buNone/>
              <a:defRPr sz="3600" b="1" cap="none" spc="0">
                <a:ln/>
                <a:solidFill>
                  <a:schemeClr val="accent4"/>
                </a:solidFill>
                <a:effectLst/>
              </a:defRPr>
            </a:lvl1pPr>
            <a:lvl2pPr>
              <a:defRPr sz="2800" b="1" cap="none" spc="0">
                <a:ln/>
                <a:solidFill>
                  <a:schemeClr val="accent4"/>
                </a:solidFill>
                <a:effectLst/>
              </a:defRPr>
            </a:lvl2pPr>
            <a:lvl3pPr>
              <a:defRPr sz="2800" b="1" cap="none" spc="0">
                <a:ln/>
                <a:solidFill>
                  <a:schemeClr val="accent4"/>
                </a:solidFill>
                <a:effectLst/>
              </a:defRPr>
            </a:lvl3pPr>
            <a:lvl4pPr>
              <a:defRPr sz="2800" b="1" cap="none" spc="0">
                <a:ln/>
                <a:solidFill>
                  <a:schemeClr val="accent4"/>
                </a:solidFill>
                <a:effectLst/>
              </a:defRPr>
            </a:lvl4pPr>
            <a:lvl5pPr>
              <a:defRPr sz="2800" b="1" cap="none" spc="0">
                <a:ln/>
                <a:solidFill>
                  <a:schemeClr val="accent4"/>
                </a:solidFill>
                <a:effectLst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098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1081334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334632" y="800101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2932043"/>
            <a:ext cx="5554934" cy="31258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289349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700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80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7976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9688" y="933066"/>
            <a:ext cx="4887810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62270" y="2757274"/>
            <a:ext cx="4833730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62270" y="3257212"/>
            <a:ext cx="4833729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0" y="914016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0" y="2295122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0" y="3695947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0" y="5065374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434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7"/>
            <a:ext cx="3100279" cy="137392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4439721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4439721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2017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2016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4439721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4439721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2015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4129203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8452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4132434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565710"/>
            <a:ext cx="4132434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85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ine"/>
          <p:cNvSpPr/>
          <p:nvPr userDrawn="1"/>
        </p:nvSpPr>
        <p:spPr>
          <a:xfrm>
            <a:off x="5854325" y="5566089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96" y="-406709"/>
            <a:ext cx="9230006" cy="623454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17727" y="5649770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You!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129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11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9240" y="6541099"/>
            <a:ext cx="3860800" cy="365125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6996" y="6541158"/>
            <a:ext cx="2844800" cy="365125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278" y="1316765"/>
            <a:ext cx="11080124" cy="60218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4A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2278" y="2071352"/>
            <a:ext cx="11080124" cy="4213664"/>
          </a:xfrm>
          <a:prstGeom prst="rect">
            <a:avLst/>
          </a:prstGeom>
        </p:spPr>
        <p:txBody>
          <a:bodyPr/>
          <a:lstStyle>
            <a:lvl1pPr marL="457167" indent="-457167">
              <a:buSzPct val="90000"/>
              <a:buFont typeface="Wingdings" panose="05000000000000000000" pitchFamily="2" charset="2"/>
              <a:buChar char="Q"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615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9240" y="6476704"/>
            <a:ext cx="3860800" cy="365125"/>
          </a:xfrm>
        </p:spPr>
        <p:txBody>
          <a:bodyPr/>
          <a:lstStyle>
            <a:lvl1pPr algn="ctr">
              <a:defRPr sz="1100"/>
            </a:lvl1pPr>
          </a:lstStyle>
          <a:p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6996" y="6476763"/>
            <a:ext cx="2844800" cy="365125"/>
          </a:xfrm>
        </p:spPr>
        <p:txBody>
          <a:bodyPr/>
          <a:lstStyle>
            <a:lvl1pPr algn="r">
              <a:defRPr sz="1100"/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278" y="1316765"/>
            <a:ext cx="11080124" cy="60218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4A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278" y="2071352"/>
            <a:ext cx="11080124" cy="4213664"/>
          </a:xfrm>
          <a:prstGeom prst="rect">
            <a:avLst/>
          </a:prstGeom>
        </p:spPr>
        <p:txBody>
          <a:bodyPr/>
          <a:lstStyle>
            <a:lvl1pPr marL="457167" indent="-457167">
              <a:buSzPct val="90000"/>
              <a:buFont typeface="Wingdings" panose="05000000000000000000" pitchFamily="2" charset="2"/>
              <a:buChar char="Q"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702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8102" y="1453701"/>
            <a:ext cx="9243753" cy="1975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0031" y="4014211"/>
            <a:ext cx="5251938" cy="683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38124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B0F194-F532-0EA2-6F0D-8AC352EA4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0275" y="4697413"/>
            <a:ext cx="5251450" cy="706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Presenter Title and/or Company 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748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E835-01BA-4144-B4B5-A66DB6BC0EC2}" type="datetime1">
              <a:rPr lang="fr-FR" smtClean="0"/>
              <a:t>21/05/2025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2278" y="1316765"/>
            <a:ext cx="11080124" cy="60218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4A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2278" y="2071352"/>
            <a:ext cx="11080124" cy="4213664"/>
          </a:xfrm>
          <a:prstGeom prst="rect">
            <a:avLst/>
          </a:prstGeom>
        </p:spPr>
        <p:txBody>
          <a:bodyPr/>
          <a:lstStyle>
            <a:lvl1pPr marL="457167" indent="-457167">
              <a:buSzPct val="90000"/>
              <a:buFont typeface="Wingdings" panose="05000000000000000000" pitchFamily="2" charset="2"/>
              <a:buChar char="Q"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9096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830"/>
            <a:ext cx="12192000" cy="591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9037" y="6476703"/>
            <a:ext cx="2844800" cy="365125"/>
          </a:xfrm>
        </p:spPr>
        <p:txBody>
          <a:bodyPr/>
          <a:lstStyle>
            <a:lvl1pPr>
              <a:defRPr sz="1100"/>
            </a:lvl1pPr>
          </a:lstStyle>
          <a:p>
            <a:fld id="{FD5F1B4A-7ABC-461A-AEBD-8F7CA3B75F75}" type="datetime1">
              <a:rPr lang="fr-FR" smtClean="0"/>
              <a:t>21/05/2025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9240" y="6476704"/>
            <a:ext cx="3860800" cy="365125"/>
          </a:xfrm>
        </p:spPr>
        <p:txBody>
          <a:bodyPr/>
          <a:lstStyle>
            <a:lvl1pPr algn="ctr">
              <a:defRPr sz="1100"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6996" y="6476763"/>
            <a:ext cx="2844800" cy="365125"/>
          </a:xfrm>
        </p:spPr>
        <p:txBody>
          <a:bodyPr/>
          <a:lstStyle>
            <a:lvl1pPr algn="r">
              <a:defRPr sz="1200"/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58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860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39940" y="894110"/>
            <a:ext cx="2197253" cy="52979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+mn-l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440530" y="2461089"/>
            <a:ext cx="1859200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530" y="3873417"/>
            <a:ext cx="1859200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81111" y="1470071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584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64425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7" y="1623702"/>
            <a:ext cx="9791629" cy="44977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7" y="1064632"/>
            <a:ext cx="9791629" cy="353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7" y="437296"/>
            <a:ext cx="9791629" cy="4214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37031" y="5043053"/>
            <a:ext cx="621951" cy="181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ine"/>
          <p:cNvSpPr/>
          <p:nvPr userDrawn="1"/>
        </p:nvSpPr>
        <p:spPr>
          <a:xfrm rot="5400000">
            <a:off x="328956" y="60915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9" y="6161266"/>
            <a:ext cx="1015442" cy="5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2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" y="0"/>
            <a:ext cx="12191999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29747" y="3884847"/>
            <a:ext cx="9932506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657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800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1" y="0"/>
            <a:ext cx="541682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898783"/>
            <a:ext cx="5057643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038357" y="2552729"/>
            <a:ext cx="385689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038357" y="3802947"/>
            <a:ext cx="385689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1038357" y="5053165"/>
            <a:ext cx="385689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6096000" y="2552729"/>
            <a:ext cx="5057643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096000" y="3802947"/>
            <a:ext cx="5057643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6096000" y="5053165"/>
            <a:ext cx="5057643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38357" y="901639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038357" y="160005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96000" y="1549777"/>
            <a:ext cx="50495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770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893371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588573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‹N°›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3" y="5321266"/>
            <a:ext cx="1015442" cy="5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FB0CC77-841D-8C1E-4F49-4BBECF00E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4732" y="3319670"/>
            <a:ext cx="6694161" cy="2482416"/>
          </a:xfrm>
          <a:ln>
            <a:noFill/>
          </a:ln>
        </p:spPr>
        <p:txBody>
          <a:bodyPr/>
          <a:lstStyle/>
          <a:p>
            <a:pPr algn="just"/>
            <a:r>
              <a:rPr lang="en-US" dirty="0"/>
              <a:t>Workshop on the Implementation of the New SADIS API Data Sets</a:t>
            </a:r>
          </a:p>
          <a:p>
            <a:pPr algn="ctr"/>
            <a:endParaRPr lang="en-US" sz="2000" i="1" dirty="0">
              <a:solidFill>
                <a:srgbClr val="FFFF00"/>
              </a:solidFill>
            </a:endParaRPr>
          </a:p>
          <a:p>
            <a:pPr algn="ctr"/>
            <a:r>
              <a:rPr lang="en-US" sz="2400" i="1" dirty="0">
                <a:solidFill>
                  <a:srgbClr val="FFFF00"/>
                </a:solidFill>
              </a:rPr>
              <a:t>(Dakar, Senegal, 19 – 21 May 2025)</a:t>
            </a:r>
          </a:p>
          <a:p>
            <a:pPr algn="just"/>
            <a:r>
              <a:rPr lang="en-US" dirty="0"/>
              <a:t> </a:t>
            </a:r>
            <a:endParaRPr lang="en-US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5640A-4076-E589-6A9B-669F766BA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BCED275-A753-07C3-6F77-AB2CD6D72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0257" y="1389527"/>
            <a:ext cx="10055139" cy="4497753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SN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Regional Office/WAFC London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en-US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close collaboration with WAFC London, 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continue supporting States </a:t>
            </a:r>
            <a:r>
              <a:rPr lang="en-US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their transition to the new SADIS API system </a:t>
            </a:r>
            <a:r>
              <a:rPr lang="en-US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through awareness workshops, seminars, and targeted technical assistance as needed</a:t>
            </a:r>
            <a:r>
              <a:rPr lang="en-US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fr-SN" kern="100" dirty="0">
              <a:effectLst/>
              <a:latin typeface="Aptos" panose="020B00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-"/>
            </a:pPr>
            <a:r>
              <a:rPr lang="fr-SN" b="1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WAFC London </a:t>
            </a:r>
            <a:r>
              <a:rPr lang="fr-SN" b="1" kern="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fr-SN" b="1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SN" b="1" kern="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available</a:t>
            </a:r>
            <a:r>
              <a:rPr lang="fr-SN" b="1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SN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</a:t>
            </a:r>
            <a:r>
              <a:rPr lang="fr-SN" kern="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provide</a:t>
            </a:r>
            <a:r>
              <a:rPr lang="fr-SN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SN" kern="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virtual</a:t>
            </a:r>
            <a:r>
              <a:rPr lang="fr-SN" kern="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workshop on the SADIS API.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A8D9B38-A96C-584C-A771-DA8CC835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forwards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387182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D1D0E-F20A-B7FF-796B-C7DBBF3F3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467" y="1453701"/>
            <a:ext cx="6690733" cy="1975293"/>
          </a:xfrm>
        </p:spPr>
        <p:txBody>
          <a:bodyPr/>
          <a:lstStyle/>
          <a:p>
            <a:r>
              <a:rPr lang="en-US" dirty="0"/>
              <a:t>Key Outcomes of the SADIS API Workshop </a:t>
            </a:r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B2210D-02D9-FF8B-9B35-092872581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Goama Ilboudo</a:t>
            </a:r>
            <a:endParaRPr lang="fr-SN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D9C728-C731-BD9F-5788-441893DB1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fr-FR" dirty="0"/>
              <a:t>Regional </a:t>
            </a:r>
            <a:r>
              <a:rPr lang="fr-FR" dirty="0" err="1"/>
              <a:t>Officer</a:t>
            </a:r>
            <a:r>
              <a:rPr lang="fr-FR" dirty="0"/>
              <a:t>, MET, ICAO WACAF Office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03556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61E583-8BDA-F382-39D4-62BD84CF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Overview</a:t>
            </a:r>
            <a:endParaRPr lang="fr-SN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EE3DFE-C60B-73C6-B03B-A62999D160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01</a:t>
            </a:r>
            <a:endParaRPr lang="fr-SN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7FF06E-4267-D60D-F72E-49647C093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 dirty="0"/>
              <a:t>03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EF895AE-6459-8015-54C4-B531273D43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O2</a:t>
            </a:r>
            <a:endParaRPr lang="fr-SN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3FB7315-5DD5-2956-5952-2EC9CD96E2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 dirty="0"/>
              <a:t>04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AA9721C-8735-3073-4151-0FBC8F133C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noProof="0" dirty="0"/>
              <a:t>05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71DD6DF-4F48-0E57-8FDB-E95A4302D3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Objectives</a:t>
            </a:r>
            <a:endParaRPr lang="fr-SN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B353607-2E85-B0BB-9492-7AD65DF49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88551" y="2122515"/>
            <a:ext cx="3810111" cy="664350"/>
          </a:xfrm>
        </p:spPr>
        <p:txBody>
          <a:bodyPr/>
          <a:lstStyle/>
          <a:p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fr-FR" dirty="0" err="1"/>
              <a:t>Conducted</a:t>
            </a:r>
            <a:endParaRPr lang="fr-SN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B932C1C-84D2-C1D8-1AFB-448371D0D4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noProof="0" dirty="0"/>
              <a:t>Achievements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72E7681-453A-BEE1-21AF-0CF69CE27D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88552" y="3553108"/>
            <a:ext cx="3810110" cy="283041"/>
          </a:xfrm>
        </p:spPr>
        <p:txBody>
          <a:bodyPr/>
          <a:lstStyle/>
          <a:p>
            <a:r>
              <a:rPr lang="en-GB" noProof="0" dirty="0"/>
              <a:t>Sharing of Experience/Best Practices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2CCEFE5B-868E-41DC-3439-98FD1533DC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noProof="0" dirty="0"/>
              <a:t>Way Forwards</a:t>
            </a:r>
          </a:p>
        </p:txBody>
      </p:sp>
    </p:spTree>
    <p:extLst>
      <p:ext uri="{BB962C8B-B14F-4D97-AF65-F5344CB8AC3E}">
        <p14:creationId xmlns:p14="http://schemas.microsoft.com/office/powerpoint/2010/main" val="128949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FFD3263-B826-2E66-AD19-AF53C15D8D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 provide participants with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up-to-date information on the new SADIS API datasets </a:t>
            </a: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 their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practical applications</a:t>
            </a: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fr-SN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 present an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overview of the multi-timestep WAFS Significant Weather Forecasts </a:t>
            </a: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 their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operational benefits</a:t>
            </a: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fr-SN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 identify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common challenges </a:t>
            </a: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related to the implementation of the SADIS API and discuss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practical steps for transitioning to the new SADIS System</a:t>
            </a: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fr-SN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B589F20-A8AC-2162-5431-8D3C53DE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Objectives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94534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1CB905A-0306-5FF5-8B0E-8FF25D99D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0257" y="1389527"/>
            <a:ext cx="10055139" cy="449775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Presentations were delivered on six (6) key topics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including WAFS gridded data, Significant Weather Forecasts (SIGWX), the SADIS API, and Quantitative Volcanic Ash.</a:t>
            </a:r>
            <a:endParaRPr lang="fr-SN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implementation challenges 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identified and discussed, along with strategies to address these challenges.</a:t>
            </a:r>
            <a:endParaRPr lang="fr-SN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 received an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on Amendment 82 to Annex 3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Chicago Convention as well as the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Procedures for Air Navigation Services – Meteorology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(PANS-MET).</a:t>
            </a:r>
            <a:endParaRPr lang="fr-SN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940BFC0-DB60-B816-DEC3-A3C791E0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conducted and discussions</a:t>
            </a:r>
            <a:br>
              <a:rPr lang="en-US" dirty="0"/>
            </a:b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29215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5486B-9F89-CA6C-6798-586B302E5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9792715-D2DF-172F-DE1F-97ACDC2F9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0257" y="1389527"/>
            <a:ext cx="10055139" cy="4497753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 were effectively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updated on the upcoming WAFS Gridded Data Upgrade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line with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Amendment 82 to Annex 3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introducing higher resolution data and new multi-timestep WAFS SIGWX forecasts applicable as of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November 2025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SN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received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comprehensive briefings on the operational New SADIS API system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developed by WAFC London, enabling access to the upgraded WAFS datasets and multi-timestep SIGWX forecasts.</a:t>
            </a:r>
            <a:endParaRPr lang="fr-SN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SADIS API data sets were presented and discussed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participants were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guided through the registration process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facilitating broader access and use of the system.</a:t>
            </a:r>
            <a:endParaRPr lang="fr-SN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 were informed about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provisions for advanced volcanic ash forecasting (Quantitative Volcanic Ash (QVA)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information) under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Amendment 82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Annex 3 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PANS-MET (Doc 10157)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SN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181D6CF-941C-F9B1-DDE5-DB8BCE80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of the Workshop</a:t>
            </a:r>
            <a:br>
              <a:rPr lang="en-US" dirty="0"/>
            </a:br>
            <a:br>
              <a:rPr lang="en-US" dirty="0"/>
            </a:b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345609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FDDC3-C242-7287-2AA7-8FDBB79B7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FF7E14A-6B0E-2731-53B3-46D525281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0257" y="1389527"/>
            <a:ext cx="10055139" cy="4497753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workshop enabled an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in-depth discussion on common implementation challenges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related to the SADIS API, with emphasis on the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regulatory framework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importance of inter-State and organizational coordination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commitment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constraints.</a:t>
            </a:r>
            <a:endParaRPr lang="fr-SN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 were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briefed on the full scope of Amendment 82 to Annex 3 and the new PANS-MET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both applicable as of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November 2025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SN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session fostered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 sharing and best practices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use of the SADIS system. 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for Implementing the SADIS API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presented and discussed.</a:t>
            </a:r>
            <a:endParaRPr lang="fr-SN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B48BF99-4D6C-0E7F-DE07-AF64B5F2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of the Workshop</a:t>
            </a:r>
            <a:br>
              <a:rPr lang="en-US" dirty="0"/>
            </a:br>
            <a:br>
              <a:rPr lang="en-US" dirty="0"/>
            </a:b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78292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F7751-DA05-B582-8979-62D178D9C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C2E71B5-980E-B2B7-48E9-892482F78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0257" y="1389527"/>
            <a:ext cx="10055139" cy="449775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Experiences regarding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 measures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for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of non-compliance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MET regulations were shared.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Appreciation was expressed for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ASECNA's initiative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an application to access SADIS API data..</a:t>
            </a:r>
            <a:endParaRPr lang="fr-S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0BAB697-852C-8DC5-EF98-5053D104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and best practices sharing</a:t>
            </a:r>
            <a:br>
              <a:rPr lang="en-US" dirty="0"/>
            </a:br>
            <a:br>
              <a:rPr lang="en-US" dirty="0"/>
            </a:b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60553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63D50-A0CA-F5B2-5651-6682A32D3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DF42E54-4B15-65A3-0E27-7A7C181B2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0257" y="1389527"/>
            <a:ext cx="10055139" cy="4497753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States</a:t>
            </a:r>
            <a:r>
              <a:rPr lang="en-GB" sz="2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/</a:t>
            </a:r>
            <a:r>
              <a:rPr lang="en-GB" sz="2400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Organizations</a:t>
            </a:r>
            <a:r>
              <a:rPr lang="en-GB" sz="2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GB" sz="2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Implement the </a:t>
            </a:r>
            <a:r>
              <a:rPr lang="en-GB" sz="2400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new national regulations incorporating provisions of Amendment 82 to Annex 3 to Chicago Convention and New PANS-MET </a:t>
            </a:r>
            <a:r>
              <a:rPr lang="en-GB" sz="2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(First Edition) by Meteorological authority and Meteorological Services provider.</a:t>
            </a:r>
            <a:endParaRPr lang="fr-SN" sz="2800" kern="100" dirty="0">
              <a:effectLst/>
              <a:latin typeface="Aptos" panose="020B00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Develop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plans to upgrade their systems to visualize higher-resolution WAFS gridded datasets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new IWXXM Significant Weather (SIGWX) forecasts.</a:t>
            </a:r>
            <a:endParaRPr lang="fr-SN" sz="2800" kern="100" dirty="0">
              <a:effectLst/>
              <a:latin typeface="Aptos" panose="020B00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continue liaising with SADIS Provider State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in relation with ICAO Regional Office regarding the implementation of and the access to SADIS API Dataset.</a:t>
            </a:r>
            <a:endParaRPr lang="fr-SN" sz="2800" kern="100" dirty="0">
              <a:effectLst/>
              <a:latin typeface="Aptos" panose="020B00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Designate and communicated to the Regional Office, the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State Focal Point for SADIS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fr-SN" sz="2800" kern="100" dirty="0">
              <a:effectLst/>
              <a:latin typeface="Aptos" panose="020B00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2400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Participate in the regional initiatives 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undertaken by the Regional Office to assist States in the implementation of MET facilities, Infrastructure and Services, 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like the CODEVMET Project.</a:t>
            </a:r>
            <a:endParaRPr lang="fr-SN" b="1" kern="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AF7641F-DF41-8910-7DB9-53DCD9FD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forwards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24954102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4A4776E8-F165-4455-8A51-F0030CF43CCD}" vid="{107644C2-DDBD-4DBB-88D0-BDFCA1DE46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DAC1B849C5248A75D522085A8150D" ma:contentTypeVersion="1" ma:contentTypeDescription="Create a new document." ma:contentTypeScope="" ma:versionID="25441ad7f1b3e005aa5dc75a5ebecd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99B614-9FC3-400C-9884-412CE540E38D}"/>
</file>

<file path=customXml/itemProps2.xml><?xml version="1.0" encoding="utf-8"?>
<ds:datastoreItem xmlns:ds="http://schemas.openxmlformats.org/officeDocument/2006/customXml" ds:itemID="{5BD91E76-062A-494C-862D-5AEA113D4A0F}"/>
</file>

<file path=customXml/itemProps3.xml><?xml version="1.0" encoding="utf-8"?>
<ds:datastoreItem xmlns:ds="http://schemas.openxmlformats.org/officeDocument/2006/customXml" ds:itemID="{B93F8E54-EA42-4B6E-98F0-CA54F715C8C3}"/>
</file>

<file path=docProps/app.xml><?xml version="1.0" encoding="utf-8"?>
<Properties xmlns="http://schemas.openxmlformats.org/officeDocument/2006/extended-properties" xmlns:vt="http://schemas.openxmlformats.org/officeDocument/2006/docPropsVTypes">
  <Template>monmodele</Template>
  <TotalTime>2016</TotalTime>
  <Words>650</Words>
  <Application>Microsoft Office PowerPoint</Application>
  <PresentationFormat>Grand écran</PresentationFormat>
  <Paragraphs>50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Times New Roman</vt:lpstr>
      <vt:lpstr>Wingdings</vt:lpstr>
      <vt:lpstr>1_Office Theme</vt:lpstr>
      <vt:lpstr>Présentation PowerPoint</vt:lpstr>
      <vt:lpstr>Key Outcomes of the SADIS API Workshop </vt:lpstr>
      <vt:lpstr>Overview</vt:lpstr>
      <vt:lpstr>Objectives</vt:lpstr>
      <vt:lpstr>Activities conducted and discussions </vt:lpstr>
      <vt:lpstr>Outcomes of the Workshop  </vt:lpstr>
      <vt:lpstr>Outcomes of the Workshop  </vt:lpstr>
      <vt:lpstr>Experience and best practices sharing  </vt:lpstr>
      <vt:lpstr>Way forwards</vt:lpstr>
      <vt:lpstr>Way forwards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ILBOUDO, Goama</dc:creator>
  <cp:lastModifiedBy>ILBOUDO, Goama</cp:lastModifiedBy>
  <cp:revision>61</cp:revision>
  <dcterms:created xsi:type="dcterms:W3CDTF">2023-04-04T23:06:20Z</dcterms:created>
  <dcterms:modified xsi:type="dcterms:W3CDTF">2025-05-21T11:40:19Z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0x010100A85DAC1B849C5248A75D522085A8150D</vt:lpwstr>
  </property>
</Properties>
</file>