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1" r:id="rId2"/>
    <p:sldId id="299" r:id="rId3"/>
    <p:sldId id="363" r:id="rId4"/>
    <p:sldId id="359" r:id="rId5"/>
    <p:sldId id="358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4" r:id="rId16"/>
    <p:sldId id="373" r:id="rId17"/>
    <p:sldId id="375" r:id="rId18"/>
    <p:sldId id="376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089469-E0A4-440D-8789-31738446BEC6}" v="15" dt="2025-05-18T13:28:45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96" autoAdjust="0"/>
  </p:normalViewPr>
  <p:slideViewPr>
    <p:cSldViewPr snapToGrid="0">
      <p:cViewPr varScale="1">
        <p:scale>
          <a:sx n="57" d="100"/>
          <a:sy n="57" d="100"/>
        </p:scale>
        <p:origin x="9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BOUDO, Goama" userId="1cf6de37-0e76-41d8-80c3-e636f10e9c5b" providerId="ADAL" clId="{6691C2B2-3752-4055-ABD6-7F3FCA0BB2A3}"/>
    <pc:docChg chg="modSld">
      <pc:chgData name="ILBOUDO, Goama" userId="1cf6de37-0e76-41d8-80c3-e636f10e9c5b" providerId="ADAL" clId="{6691C2B2-3752-4055-ABD6-7F3FCA0BB2A3}" dt="2025-05-07T16:51:20.105" v="1" actId="20577"/>
      <pc:docMkLst>
        <pc:docMk/>
      </pc:docMkLst>
      <pc:sldChg chg="modSp mod">
        <pc:chgData name="ILBOUDO, Goama" userId="1cf6de37-0e76-41d8-80c3-e636f10e9c5b" providerId="ADAL" clId="{6691C2B2-3752-4055-ABD6-7F3FCA0BB2A3}" dt="2025-05-07T16:51:20.105" v="1" actId="20577"/>
        <pc:sldMkLst>
          <pc:docMk/>
          <pc:sldMk cId="1035560030" sldId="299"/>
        </pc:sldMkLst>
        <pc:spChg chg="mod">
          <ac:chgData name="ILBOUDO, Goama" userId="1cf6de37-0e76-41d8-80c3-e636f10e9c5b" providerId="ADAL" clId="{6691C2B2-3752-4055-ABD6-7F3FCA0BB2A3}" dt="2025-05-07T16:51:20.105" v="1" actId="20577"/>
          <ac:spMkLst>
            <pc:docMk/>
            <pc:sldMk cId="1035560030" sldId="299"/>
            <ac:spMk id="2" creationId="{6F7D1D0E-F20A-B7FF-796B-C7DBBF3F38C5}"/>
          </ac:spMkLst>
        </pc:spChg>
      </pc:sldChg>
    </pc:docChg>
  </pc:docChgLst>
  <pc:docChgLst>
    <pc:chgData name="ILBOUDO, Goama" userId="1cf6de37-0e76-41d8-80c3-e636f10e9c5b" providerId="ADAL" clId="{E9089469-E0A4-440D-8789-31738446BEC6}"/>
    <pc:docChg chg="undo custSel addSld delSld modSld sldOrd">
      <pc:chgData name="ILBOUDO, Goama" userId="1cf6de37-0e76-41d8-80c3-e636f10e9c5b" providerId="ADAL" clId="{E9089469-E0A4-440D-8789-31738446BEC6}" dt="2025-05-18T13:45:39.626" v="496" actId="790"/>
      <pc:docMkLst>
        <pc:docMk/>
      </pc:docMkLst>
      <pc:sldChg chg="modSp mod">
        <pc:chgData name="ILBOUDO, Goama" userId="1cf6de37-0e76-41d8-80c3-e636f10e9c5b" providerId="ADAL" clId="{E9089469-E0A4-440D-8789-31738446BEC6}" dt="2025-05-18T12:56:14.675" v="94" actId="14100"/>
        <pc:sldMkLst>
          <pc:docMk/>
          <pc:sldMk cId="1035560030" sldId="299"/>
        </pc:sldMkLst>
        <pc:spChg chg="mod">
          <ac:chgData name="ILBOUDO, Goama" userId="1cf6de37-0e76-41d8-80c3-e636f10e9c5b" providerId="ADAL" clId="{E9089469-E0A4-440D-8789-31738446BEC6}" dt="2025-05-18T12:56:14.675" v="94" actId="14100"/>
          <ac:spMkLst>
            <pc:docMk/>
            <pc:sldMk cId="1035560030" sldId="299"/>
            <ac:spMk id="2" creationId="{6F7D1D0E-F20A-B7FF-796B-C7DBBF3F38C5}"/>
          </ac:spMkLst>
        </pc:spChg>
        <pc:spChg chg="mod">
          <ac:chgData name="ILBOUDO, Goama" userId="1cf6de37-0e76-41d8-80c3-e636f10e9c5b" providerId="ADAL" clId="{E9089469-E0A4-440D-8789-31738446BEC6}" dt="2025-05-18T12:55:49.328" v="93" actId="313"/>
          <ac:spMkLst>
            <pc:docMk/>
            <pc:sldMk cId="1035560030" sldId="299"/>
            <ac:spMk id="4" creationId="{E8D9C728-C731-BD9F-5788-441893DB1291}"/>
          </ac:spMkLst>
        </pc:spChg>
      </pc:sldChg>
      <pc:sldChg chg="addSp delSp modSp mod">
        <pc:chgData name="ILBOUDO, Goama" userId="1cf6de37-0e76-41d8-80c3-e636f10e9c5b" providerId="ADAL" clId="{E9089469-E0A4-440D-8789-31738446BEC6}" dt="2025-05-18T13:40:50.968" v="459" actId="20577"/>
        <pc:sldMkLst>
          <pc:docMk/>
          <pc:sldMk cId="1945346358" sldId="358"/>
        </pc:sldMkLst>
        <pc:spChg chg="mod">
          <ac:chgData name="ILBOUDO, Goama" userId="1cf6de37-0e76-41d8-80c3-e636f10e9c5b" providerId="ADAL" clId="{E9089469-E0A4-440D-8789-31738446BEC6}" dt="2025-05-18T13:02:50.015" v="153" actId="12"/>
          <ac:spMkLst>
            <pc:docMk/>
            <pc:sldMk cId="1945346358" sldId="358"/>
            <ac:spMk id="2" creationId="{8FFD3263-B826-2E66-AD19-AF53C15D8D82}"/>
          </ac:spMkLst>
        </pc:spChg>
        <pc:spChg chg="del">
          <ac:chgData name="ILBOUDO, Goama" userId="1cf6de37-0e76-41d8-80c3-e636f10e9c5b" providerId="ADAL" clId="{E9089469-E0A4-440D-8789-31738446BEC6}" dt="2025-05-18T12:57:22.189" v="97" actId="478"/>
          <ac:spMkLst>
            <pc:docMk/>
            <pc:sldMk cId="1945346358" sldId="358"/>
            <ac:spMk id="3" creationId="{D1542DCE-8F79-4700-8C04-8DBDD134B6AB}"/>
          </ac:spMkLst>
        </pc:spChg>
        <pc:spChg chg="mod">
          <ac:chgData name="ILBOUDO, Goama" userId="1cf6de37-0e76-41d8-80c3-e636f10e9c5b" providerId="ADAL" clId="{E9089469-E0A4-440D-8789-31738446BEC6}" dt="2025-05-18T13:40:50.968" v="459" actId="20577"/>
          <ac:spMkLst>
            <pc:docMk/>
            <pc:sldMk cId="1945346358" sldId="358"/>
            <ac:spMk id="4" creationId="{FB589F20-A8AC-2162-5431-8D3C53DED3F4}"/>
          </ac:spMkLst>
        </pc:spChg>
        <pc:spChg chg="add mod">
          <ac:chgData name="ILBOUDO, Goama" userId="1cf6de37-0e76-41d8-80c3-e636f10e9c5b" providerId="ADAL" clId="{E9089469-E0A4-440D-8789-31738446BEC6}" dt="2025-05-18T13:25:36.854" v="346" actId="20578"/>
          <ac:spMkLst>
            <pc:docMk/>
            <pc:sldMk cId="1945346358" sldId="358"/>
            <ac:spMk id="5" creationId="{D70959FB-D4E3-7472-6109-483D199A9955}"/>
          </ac:spMkLst>
        </pc:spChg>
      </pc:sldChg>
      <pc:sldChg chg="addSp delSp modSp mod ord">
        <pc:chgData name="ILBOUDO, Goama" userId="1cf6de37-0e76-41d8-80c3-e636f10e9c5b" providerId="ADAL" clId="{E9089469-E0A4-440D-8789-31738446BEC6}" dt="2025-05-18T13:40:37.985" v="456" actId="20577"/>
        <pc:sldMkLst>
          <pc:docMk/>
          <pc:sldMk cId="292153380" sldId="359"/>
        </pc:sldMkLst>
        <pc:spChg chg="mod">
          <ac:chgData name="ILBOUDO, Goama" userId="1cf6de37-0e76-41d8-80c3-e636f10e9c5b" providerId="ADAL" clId="{E9089469-E0A4-440D-8789-31738446BEC6}" dt="2025-05-18T12:59:03.703" v="109" actId="113"/>
          <ac:spMkLst>
            <pc:docMk/>
            <pc:sldMk cId="292153380" sldId="359"/>
            <ac:spMk id="2" creationId="{21CB905A-0306-5FF5-8B0E-8FF25D99D5E9}"/>
          </ac:spMkLst>
        </pc:spChg>
        <pc:spChg chg="del">
          <ac:chgData name="ILBOUDO, Goama" userId="1cf6de37-0e76-41d8-80c3-e636f10e9c5b" providerId="ADAL" clId="{E9089469-E0A4-440D-8789-31738446BEC6}" dt="2025-05-18T12:57:13.323" v="96" actId="478"/>
          <ac:spMkLst>
            <pc:docMk/>
            <pc:sldMk cId="292153380" sldId="359"/>
            <ac:spMk id="3" creationId="{3B598004-0E59-4735-EBB4-DA14A8E9B920}"/>
          </ac:spMkLst>
        </pc:spChg>
        <pc:spChg chg="mod">
          <ac:chgData name="ILBOUDO, Goama" userId="1cf6de37-0e76-41d8-80c3-e636f10e9c5b" providerId="ADAL" clId="{E9089469-E0A4-440D-8789-31738446BEC6}" dt="2025-05-18T13:40:37.985" v="456" actId="20577"/>
          <ac:spMkLst>
            <pc:docMk/>
            <pc:sldMk cId="292153380" sldId="359"/>
            <ac:spMk id="4" creationId="{3940BFC0-DB60-B816-DEC3-A3C791E09F03}"/>
          </ac:spMkLst>
        </pc:spChg>
        <pc:spChg chg="add mod">
          <ac:chgData name="ILBOUDO, Goama" userId="1cf6de37-0e76-41d8-80c3-e636f10e9c5b" providerId="ADAL" clId="{E9089469-E0A4-440D-8789-31738446BEC6}" dt="2025-05-18T13:25:11.732" v="344" actId="20578"/>
          <ac:spMkLst>
            <pc:docMk/>
            <pc:sldMk cId="292153380" sldId="359"/>
            <ac:spMk id="5" creationId="{D0D1BB2E-7886-3390-AECA-17B1D163A80D}"/>
          </ac:spMkLst>
        </pc:spChg>
      </pc:sldChg>
      <pc:sldChg chg="del">
        <pc:chgData name="ILBOUDO, Goama" userId="1cf6de37-0e76-41d8-80c3-e636f10e9c5b" providerId="ADAL" clId="{E9089469-E0A4-440D-8789-31738446BEC6}" dt="2025-05-18T12:57:04.694" v="95" actId="47"/>
        <pc:sldMkLst>
          <pc:docMk/>
          <pc:sldMk cId="3265626812" sldId="362"/>
        </pc:sldMkLst>
      </pc:sldChg>
      <pc:sldChg chg="delSp modSp mod">
        <pc:chgData name="ILBOUDO, Goama" userId="1cf6de37-0e76-41d8-80c3-e636f10e9c5b" providerId="ADAL" clId="{E9089469-E0A4-440D-8789-31738446BEC6}" dt="2025-05-18T13:45:39.626" v="496" actId="790"/>
        <pc:sldMkLst>
          <pc:docMk/>
          <pc:sldMk cId="1289497417" sldId="363"/>
        </pc:sldMkLst>
        <pc:spChg chg="mod">
          <ac:chgData name="ILBOUDO, Goama" userId="1cf6de37-0e76-41d8-80c3-e636f10e9c5b" providerId="ADAL" clId="{E9089469-E0A4-440D-8789-31738446BEC6}" dt="2025-05-18T13:41:10.353" v="468" actId="20577"/>
          <ac:spMkLst>
            <pc:docMk/>
            <pc:sldMk cId="1289497417" sldId="363"/>
            <ac:spMk id="2" creationId="{7F61E583-8BDA-F382-39D4-62BD84CF10B7}"/>
          </ac:spMkLst>
        </pc:spChg>
        <pc:spChg chg="mod">
          <ac:chgData name="ILBOUDO, Goama" userId="1cf6de37-0e76-41d8-80c3-e636f10e9c5b" providerId="ADAL" clId="{E9089469-E0A4-440D-8789-31738446BEC6}" dt="2025-05-18T13:41:47.784" v="472" actId="20577"/>
          <ac:spMkLst>
            <pc:docMk/>
            <pc:sldMk cId="1289497417" sldId="363"/>
            <ac:spMk id="3" creationId="{22EE3DFE-C60B-73C6-B03B-A62999D160D2}"/>
          </ac:spMkLst>
        </pc:spChg>
        <pc:spChg chg="del">
          <ac:chgData name="ILBOUDO, Goama" userId="1cf6de37-0e76-41d8-80c3-e636f10e9c5b" providerId="ADAL" clId="{E9089469-E0A4-440D-8789-31738446BEC6}" dt="2025-05-18T13:41:43.699" v="470" actId="478"/>
          <ac:spMkLst>
            <pc:docMk/>
            <pc:sldMk cId="1289497417" sldId="363"/>
            <ac:spMk id="4" creationId="{355754DA-CE4A-9D77-74BE-44803A5265E7}"/>
          </ac:spMkLst>
        </pc:spChg>
        <pc:spChg chg="mod">
          <ac:chgData name="ILBOUDO, Goama" userId="1cf6de37-0e76-41d8-80c3-e636f10e9c5b" providerId="ADAL" clId="{E9089469-E0A4-440D-8789-31738446BEC6}" dt="2025-05-18T13:45:39.626" v="496" actId="790"/>
          <ac:spMkLst>
            <pc:docMk/>
            <pc:sldMk cId="1289497417" sldId="363"/>
            <ac:spMk id="5" creationId="{A47FF06E-4267-D60D-F72E-49647C0932A8}"/>
          </ac:spMkLst>
        </pc:spChg>
        <pc:spChg chg="del">
          <ac:chgData name="ILBOUDO, Goama" userId="1cf6de37-0e76-41d8-80c3-e636f10e9c5b" providerId="ADAL" clId="{E9089469-E0A4-440D-8789-31738446BEC6}" dt="2025-05-18T13:43:05.224" v="482" actId="478"/>
          <ac:spMkLst>
            <pc:docMk/>
            <pc:sldMk cId="1289497417" sldId="363"/>
            <ac:spMk id="6" creationId="{5649BEB1-AC59-459F-264C-3EBFDDF73B1B}"/>
          </ac:spMkLst>
        </pc:spChg>
        <pc:spChg chg="mod">
          <ac:chgData name="ILBOUDO, Goama" userId="1cf6de37-0e76-41d8-80c3-e636f10e9c5b" providerId="ADAL" clId="{E9089469-E0A4-440D-8789-31738446BEC6}" dt="2025-05-18T13:42:14.072" v="478" actId="20577"/>
          <ac:spMkLst>
            <pc:docMk/>
            <pc:sldMk cId="1289497417" sldId="363"/>
            <ac:spMk id="7" creationId="{BEF895AE-6459-8015-54C4-B531273D4347}"/>
          </ac:spMkLst>
        </pc:spChg>
        <pc:spChg chg="del">
          <ac:chgData name="ILBOUDO, Goama" userId="1cf6de37-0e76-41d8-80c3-e636f10e9c5b" providerId="ADAL" clId="{E9089469-E0A4-440D-8789-31738446BEC6}" dt="2025-05-18T13:42:08.208" v="474" actId="478"/>
          <ac:spMkLst>
            <pc:docMk/>
            <pc:sldMk cId="1289497417" sldId="363"/>
            <ac:spMk id="8" creationId="{C0B1A477-38C2-CF59-1A7B-E215713E759A}"/>
          </ac:spMkLst>
        </pc:spChg>
        <pc:spChg chg="mod">
          <ac:chgData name="ILBOUDO, Goama" userId="1cf6de37-0e76-41d8-80c3-e636f10e9c5b" providerId="ADAL" clId="{E9089469-E0A4-440D-8789-31738446BEC6}" dt="2025-05-18T13:45:39.626" v="496" actId="790"/>
          <ac:spMkLst>
            <pc:docMk/>
            <pc:sldMk cId="1289497417" sldId="363"/>
            <ac:spMk id="9" creationId="{D3FB7315-5DD5-2956-5952-2EC9CD96E2BB}"/>
          </ac:spMkLst>
        </pc:spChg>
        <pc:spChg chg="del">
          <ac:chgData name="ILBOUDO, Goama" userId="1cf6de37-0e76-41d8-80c3-e636f10e9c5b" providerId="ADAL" clId="{E9089469-E0A4-440D-8789-31738446BEC6}" dt="2025-05-18T13:43:35.392" v="484" actId="478"/>
          <ac:spMkLst>
            <pc:docMk/>
            <pc:sldMk cId="1289497417" sldId="363"/>
            <ac:spMk id="10" creationId="{58D19A63-DEBB-B326-48F1-95C5A2547EEA}"/>
          </ac:spMkLst>
        </pc:spChg>
        <pc:spChg chg="mod">
          <ac:chgData name="ILBOUDO, Goama" userId="1cf6de37-0e76-41d8-80c3-e636f10e9c5b" providerId="ADAL" clId="{E9089469-E0A4-440D-8789-31738446BEC6}" dt="2025-05-18T13:45:39.626" v="496" actId="790"/>
          <ac:spMkLst>
            <pc:docMk/>
            <pc:sldMk cId="1289497417" sldId="363"/>
            <ac:spMk id="11" creationId="{BAA9721C-8735-3073-4151-0FBC8F133C89}"/>
          </ac:spMkLst>
        </pc:spChg>
        <pc:spChg chg="del">
          <ac:chgData name="ILBOUDO, Goama" userId="1cf6de37-0e76-41d8-80c3-e636f10e9c5b" providerId="ADAL" clId="{E9089469-E0A4-440D-8789-31738446BEC6}" dt="2025-05-18T13:44:33.367" v="490" actId="478"/>
          <ac:spMkLst>
            <pc:docMk/>
            <pc:sldMk cId="1289497417" sldId="363"/>
            <ac:spMk id="12" creationId="{EE99C478-D42D-412A-A432-12CBC83285AA}"/>
          </ac:spMkLst>
        </pc:spChg>
        <pc:spChg chg="mod">
          <ac:chgData name="ILBOUDO, Goama" userId="1cf6de37-0e76-41d8-80c3-e636f10e9c5b" providerId="ADAL" clId="{E9089469-E0A4-440D-8789-31738446BEC6}" dt="2025-05-18T13:45:39.626" v="496" actId="790"/>
          <ac:spMkLst>
            <pc:docMk/>
            <pc:sldMk cId="1289497417" sldId="363"/>
            <ac:spMk id="13" creationId="{14A7FBC0-AC73-0071-D657-9D9457DF71E8}"/>
          </ac:spMkLst>
        </pc:spChg>
        <pc:spChg chg="del">
          <ac:chgData name="ILBOUDO, Goama" userId="1cf6de37-0e76-41d8-80c3-e636f10e9c5b" providerId="ADAL" clId="{E9089469-E0A4-440D-8789-31738446BEC6}" dt="2025-05-18T13:45:25.177" v="495" actId="478"/>
          <ac:spMkLst>
            <pc:docMk/>
            <pc:sldMk cId="1289497417" sldId="363"/>
            <ac:spMk id="14" creationId="{05269790-7CD3-D1A2-A8B3-F0998CA726C2}"/>
          </ac:spMkLst>
        </pc:spChg>
        <pc:spChg chg="mod">
          <ac:chgData name="ILBOUDO, Goama" userId="1cf6de37-0e76-41d8-80c3-e636f10e9c5b" providerId="ADAL" clId="{E9089469-E0A4-440D-8789-31738446BEC6}" dt="2025-05-18T13:41:38.752" v="469"/>
          <ac:spMkLst>
            <pc:docMk/>
            <pc:sldMk cId="1289497417" sldId="363"/>
            <ac:spMk id="15" creationId="{671DD6DF-4F48-0E57-8FDB-E95A4302D35F}"/>
          </ac:spMkLst>
        </pc:spChg>
        <pc:spChg chg="mod">
          <ac:chgData name="ILBOUDO, Goama" userId="1cf6de37-0e76-41d8-80c3-e636f10e9c5b" providerId="ADAL" clId="{E9089469-E0A4-440D-8789-31738446BEC6}" dt="2025-05-18T13:42:04.315" v="473"/>
          <ac:spMkLst>
            <pc:docMk/>
            <pc:sldMk cId="1289497417" sldId="363"/>
            <ac:spMk id="16" creationId="{CB353607-2E85-B0BB-9492-7AD65DF49ED1}"/>
          </ac:spMkLst>
        </pc:spChg>
        <pc:spChg chg="mod">
          <ac:chgData name="ILBOUDO, Goama" userId="1cf6de37-0e76-41d8-80c3-e636f10e9c5b" providerId="ADAL" clId="{E9089469-E0A4-440D-8789-31738446BEC6}" dt="2025-05-18T13:45:39.626" v="496" actId="790"/>
          <ac:spMkLst>
            <pc:docMk/>
            <pc:sldMk cId="1289497417" sldId="363"/>
            <ac:spMk id="17" creationId="{0B932C1C-84D2-C1D8-1AFB-448371D0D475}"/>
          </ac:spMkLst>
        </pc:spChg>
        <pc:spChg chg="mod">
          <ac:chgData name="ILBOUDO, Goama" userId="1cf6de37-0e76-41d8-80c3-e636f10e9c5b" providerId="ADAL" clId="{E9089469-E0A4-440D-8789-31738446BEC6}" dt="2025-05-18T13:45:39.626" v="496" actId="790"/>
          <ac:spMkLst>
            <pc:docMk/>
            <pc:sldMk cId="1289497417" sldId="363"/>
            <ac:spMk id="18" creationId="{772E7681-453A-BEE1-21AF-0CF69CE27D2F}"/>
          </ac:spMkLst>
        </pc:spChg>
        <pc:spChg chg="mod">
          <ac:chgData name="ILBOUDO, Goama" userId="1cf6de37-0e76-41d8-80c3-e636f10e9c5b" providerId="ADAL" clId="{E9089469-E0A4-440D-8789-31738446BEC6}" dt="2025-05-18T13:45:39.626" v="496" actId="790"/>
          <ac:spMkLst>
            <pc:docMk/>
            <pc:sldMk cId="1289497417" sldId="363"/>
            <ac:spMk id="19" creationId="{2CCEFE5B-868E-41DC-3439-98FD1533DC49}"/>
          </ac:spMkLst>
        </pc:spChg>
        <pc:spChg chg="mod">
          <ac:chgData name="ILBOUDO, Goama" userId="1cf6de37-0e76-41d8-80c3-e636f10e9c5b" providerId="ADAL" clId="{E9089469-E0A4-440D-8789-31738446BEC6}" dt="2025-05-18T13:45:39.626" v="496" actId="790"/>
          <ac:spMkLst>
            <pc:docMk/>
            <pc:sldMk cId="1289497417" sldId="363"/>
            <ac:spMk id="20" creationId="{7D7C1DCC-96BA-53E3-822B-C1D1AE30C256}"/>
          </ac:spMkLst>
        </pc:spChg>
      </pc:sldChg>
      <pc:sldChg chg="addSp modSp add mod">
        <pc:chgData name="ILBOUDO, Goama" userId="1cf6de37-0e76-41d8-80c3-e636f10e9c5b" providerId="ADAL" clId="{E9089469-E0A4-440D-8789-31738446BEC6}" dt="2025-05-18T13:40:59.375" v="460"/>
        <pc:sldMkLst>
          <pc:docMk/>
          <pc:sldMk cId="2706099668" sldId="364"/>
        </pc:sldMkLst>
        <pc:spChg chg="mod">
          <ac:chgData name="ILBOUDO, Goama" userId="1cf6de37-0e76-41d8-80c3-e636f10e9c5b" providerId="ADAL" clId="{E9089469-E0A4-440D-8789-31738446BEC6}" dt="2025-05-18T13:03:29.590" v="160" actId="113"/>
          <ac:spMkLst>
            <pc:docMk/>
            <pc:sldMk cId="2706099668" sldId="364"/>
            <ac:spMk id="2" creationId="{C3F76AD4-354B-D85B-DD9A-86A860E3CF6A}"/>
          </ac:spMkLst>
        </pc:spChg>
        <pc:spChg chg="add mod">
          <ac:chgData name="ILBOUDO, Goama" userId="1cf6de37-0e76-41d8-80c3-e636f10e9c5b" providerId="ADAL" clId="{E9089469-E0A4-440D-8789-31738446BEC6}" dt="2025-05-18T13:25:51.336" v="348" actId="20578"/>
          <ac:spMkLst>
            <pc:docMk/>
            <pc:sldMk cId="2706099668" sldId="364"/>
            <ac:spMk id="3" creationId="{91C8E757-EE2E-3B2D-16B1-85B068DE522C}"/>
          </ac:spMkLst>
        </pc:spChg>
        <pc:spChg chg="mod">
          <ac:chgData name="ILBOUDO, Goama" userId="1cf6de37-0e76-41d8-80c3-e636f10e9c5b" providerId="ADAL" clId="{E9089469-E0A4-440D-8789-31738446BEC6}" dt="2025-05-18T13:40:59.375" v="460"/>
          <ac:spMkLst>
            <pc:docMk/>
            <pc:sldMk cId="2706099668" sldId="364"/>
            <ac:spMk id="4" creationId="{7C4E68C2-3D1C-BEA4-9BB4-E2E1F78808B6}"/>
          </ac:spMkLst>
        </pc:spChg>
      </pc:sldChg>
      <pc:sldChg chg="addSp modSp add mod">
        <pc:chgData name="ILBOUDO, Goama" userId="1cf6de37-0e76-41d8-80c3-e636f10e9c5b" providerId="ADAL" clId="{E9089469-E0A4-440D-8789-31738446BEC6}" dt="2025-05-18T13:40:21.912" v="453" actId="20577"/>
        <pc:sldMkLst>
          <pc:docMk/>
          <pc:sldMk cId="3142797939" sldId="365"/>
        </pc:sldMkLst>
        <pc:spChg chg="mod">
          <ac:chgData name="ILBOUDO, Goama" userId="1cf6de37-0e76-41d8-80c3-e636f10e9c5b" providerId="ADAL" clId="{E9089469-E0A4-440D-8789-31738446BEC6}" dt="2025-05-18T13:04:51.510" v="171" actId="113"/>
          <ac:spMkLst>
            <pc:docMk/>
            <pc:sldMk cId="3142797939" sldId="365"/>
            <ac:spMk id="2" creationId="{DEAA0486-B877-38CF-3516-DAB1FC8FE5A3}"/>
          </ac:spMkLst>
        </pc:spChg>
        <pc:spChg chg="add mod">
          <ac:chgData name="ILBOUDO, Goama" userId="1cf6de37-0e76-41d8-80c3-e636f10e9c5b" providerId="ADAL" clId="{E9089469-E0A4-440D-8789-31738446BEC6}" dt="2025-05-18T13:26:22.002" v="350" actId="20578"/>
          <ac:spMkLst>
            <pc:docMk/>
            <pc:sldMk cId="3142797939" sldId="365"/>
            <ac:spMk id="3" creationId="{728745EB-C729-1887-8867-C6F037420932}"/>
          </ac:spMkLst>
        </pc:spChg>
        <pc:spChg chg="mod">
          <ac:chgData name="ILBOUDO, Goama" userId="1cf6de37-0e76-41d8-80c3-e636f10e9c5b" providerId="ADAL" clId="{E9089469-E0A4-440D-8789-31738446BEC6}" dt="2025-05-18T13:40:21.912" v="453" actId="20577"/>
          <ac:spMkLst>
            <pc:docMk/>
            <pc:sldMk cId="3142797939" sldId="365"/>
            <ac:spMk id="4" creationId="{1DBBE1BF-C7E8-B107-9A8A-0D12B4F1566E}"/>
          </ac:spMkLst>
        </pc:spChg>
      </pc:sldChg>
      <pc:sldChg chg="addSp modSp add mod">
        <pc:chgData name="ILBOUDO, Goama" userId="1cf6de37-0e76-41d8-80c3-e636f10e9c5b" providerId="ADAL" clId="{E9089469-E0A4-440D-8789-31738446BEC6}" dt="2025-05-18T13:40:08.639" v="448" actId="20577"/>
        <pc:sldMkLst>
          <pc:docMk/>
          <pc:sldMk cId="3198284569" sldId="366"/>
        </pc:sldMkLst>
        <pc:spChg chg="mod">
          <ac:chgData name="ILBOUDO, Goama" userId="1cf6de37-0e76-41d8-80c3-e636f10e9c5b" providerId="ADAL" clId="{E9089469-E0A4-440D-8789-31738446BEC6}" dt="2025-05-18T13:06:33.165" v="182" actId="6549"/>
          <ac:spMkLst>
            <pc:docMk/>
            <pc:sldMk cId="3198284569" sldId="366"/>
            <ac:spMk id="2" creationId="{14C80225-3356-0029-804D-B45086622B67}"/>
          </ac:spMkLst>
        </pc:spChg>
        <pc:spChg chg="add mod">
          <ac:chgData name="ILBOUDO, Goama" userId="1cf6de37-0e76-41d8-80c3-e636f10e9c5b" providerId="ADAL" clId="{E9089469-E0A4-440D-8789-31738446BEC6}" dt="2025-05-18T13:26:32.007" v="352" actId="20578"/>
          <ac:spMkLst>
            <pc:docMk/>
            <pc:sldMk cId="3198284569" sldId="366"/>
            <ac:spMk id="3" creationId="{A1FDBA8E-26A6-3184-0F28-4AD9EDA5C41B}"/>
          </ac:spMkLst>
        </pc:spChg>
        <pc:spChg chg="mod">
          <ac:chgData name="ILBOUDO, Goama" userId="1cf6de37-0e76-41d8-80c3-e636f10e9c5b" providerId="ADAL" clId="{E9089469-E0A4-440D-8789-31738446BEC6}" dt="2025-05-18T13:40:08.639" v="448" actId="20577"/>
          <ac:spMkLst>
            <pc:docMk/>
            <pc:sldMk cId="3198284569" sldId="366"/>
            <ac:spMk id="4" creationId="{2A294994-127A-0447-9561-60213462E4BC}"/>
          </ac:spMkLst>
        </pc:spChg>
      </pc:sldChg>
      <pc:sldChg chg="addSp modSp add mod">
        <pc:chgData name="ILBOUDO, Goama" userId="1cf6de37-0e76-41d8-80c3-e636f10e9c5b" providerId="ADAL" clId="{E9089469-E0A4-440D-8789-31738446BEC6}" dt="2025-05-18T13:39:10.548" v="438" actId="20577"/>
        <pc:sldMkLst>
          <pc:docMk/>
          <pc:sldMk cId="4253836112" sldId="367"/>
        </pc:sldMkLst>
        <pc:spChg chg="mod">
          <ac:chgData name="ILBOUDO, Goama" userId="1cf6de37-0e76-41d8-80c3-e636f10e9c5b" providerId="ADAL" clId="{E9089469-E0A4-440D-8789-31738446BEC6}" dt="2025-05-18T13:10:49.546" v="216" actId="207"/>
          <ac:spMkLst>
            <pc:docMk/>
            <pc:sldMk cId="4253836112" sldId="367"/>
            <ac:spMk id="2" creationId="{98FEBA3B-30D8-59A3-F804-D02B8E925D69}"/>
          </ac:spMkLst>
        </pc:spChg>
        <pc:spChg chg="add mod">
          <ac:chgData name="ILBOUDO, Goama" userId="1cf6de37-0e76-41d8-80c3-e636f10e9c5b" providerId="ADAL" clId="{E9089469-E0A4-440D-8789-31738446BEC6}" dt="2025-05-18T13:09:47.412" v="205" actId="20577"/>
          <ac:spMkLst>
            <pc:docMk/>
            <pc:sldMk cId="4253836112" sldId="367"/>
            <ac:spMk id="3" creationId="{68EDB698-1324-1708-DAF3-7723C22F96EC}"/>
          </ac:spMkLst>
        </pc:spChg>
        <pc:spChg chg="mod">
          <ac:chgData name="ILBOUDO, Goama" userId="1cf6de37-0e76-41d8-80c3-e636f10e9c5b" providerId="ADAL" clId="{E9089469-E0A4-440D-8789-31738446BEC6}" dt="2025-05-18T13:39:10.548" v="438" actId="20577"/>
          <ac:spMkLst>
            <pc:docMk/>
            <pc:sldMk cId="4253836112" sldId="367"/>
            <ac:spMk id="4" creationId="{F05E6716-7108-0171-74AA-7059E354BC7A}"/>
          </ac:spMkLst>
        </pc:spChg>
      </pc:sldChg>
      <pc:sldChg chg="modSp new mod">
        <pc:chgData name="ILBOUDO, Goama" userId="1cf6de37-0e76-41d8-80c3-e636f10e9c5b" providerId="ADAL" clId="{E9089469-E0A4-440D-8789-31738446BEC6}" dt="2025-05-18T13:39:26.684" v="443" actId="20577"/>
        <pc:sldMkLst>
          <pc:docMk/>
          <pc:sldMk cId="3819232691" sldId="368"/>
        </pc:sldMkLst>
        <pc:spChg chg="mod">
          <ac:chgData name="ILBOUDO, Goama" userId="1cf6de37-0e76-41d8-80c3-e636f10e9c5b" providerId="ADAL" clId="{E9089469-E0A4-440D-8789-31738446BEC6}" dt="2025-05-18T13:15:04.920" v="232" actId="113"/>
          <ac:spMkLst>
            <pc:docMk/>
            <pc:sldMk cId="3819232691" sldId="368"/>
            <ac:spMk id="2" creationId="{87552CBA-DE08-1CD5-E3A4-D121C5F8EB13}"/>
          </ac:spMkLst>
        </pc:spChg>
        <pc:spChg chg="mod">
          <ac:chgData name="ILBOUDO, Goama" userId="1cf6de37-0e76-41d8-80c3-e636f10e9c5b" providerId="ADAL" clId="{E9089469-E0A4-440D-8789-31738446BEC6}" dt="2025-05-18T13:13:34.663" v="221"/>
          <ac:spMkLst>
            <pc:docMk/>
            <pc:sldMk cId="3819232691" sldId="368"/>
            <ac:spMk id="3" creationId="{5D3F2635-E7AC-AD19-21A3-3DA992F6ACFE}"/>
          </ac:spMkLst>
        </pc:spChg>
        <pc:spChg chg="mod">
          <ac:chgData name="ILBOUDO, Goama" userId="1cf6de37-0e76-41d8-80c3-e636f10e9c5b" providerId="ADAL" clId="{E9089469-E0A4-440D-8789-31738446BEC6}" dt="2025-05-18T13:39:26.684" v="443" actId="20577"/>
          <ac:spMkLst>
            <pc:docMk/>
            <pc:sldMk cId="3819232691" sldId="368"/>
            <ac:spMk id="4" creationId="{2897AC17-2560-8079-C1A9-F2B5154817B9}"/>
          </ac:spMkLst>
        </pc:spChg>
      </pc:sldChg>
      <pc:sldChg chg="modSp add mod">
        <pc:chgData name="ILBOUDO, Goama" userId="1cf6de37-0e76-41d8-80c3-e636f10e9c5b" providerId="ADAL" clId="{E9089469-E0A4-440D-8789-31738446BEC6}" dt="2025-05-18T13:38:32.215" v="428" actId="20577"/>
        <pc:sldMkLst>
          <pc:docMk/>
          <pc:sldMk cId="2903962216" sldId="369"/>
        </pc:sldMkLst>
        <pc:spChg chg="mod">
          <ac:chgData name="ILBOUDO, Goama" userId="1cf6de37-0e76-41d8-80c3-e636f10e9c5b" providerId="ADAL" clId="{E9089469-E0A4-440D-8789-31738446BEC6}" dt="2025-05-18T13:17:38.308" v="247" actId="113"/>
          <ac:spMkLst>
            <pc:docMk/>
            <pc:sldMk cId="2903962216" sldId="369"/>
            <ac:spMk id="2" creationId="{6F133982-89F9-45C8-277B-371767E6A277}"/>
          </ac:spMkLst>
        </pc:spChg>
        <pc:spChg chg="mod">
          <ac:chgData name="ILBOUDO, Goama" userId="1cf6de37-0e76-41d8-80c3-e636f10e9c5b" providerId="ADAL" clId="{E9089469-E0A4-440D-8789-31738446BEC6}" dt="2025-05-18T13:27:41.470" v="354" actId="20578"/>
          <ac:spMkLst>
            <pc:docMk/>
            <pc:sldMk cId="2903962216" sldId="369"/>
            <ac:spMk id="3" creationId="{44610CC2-3AB3-52D8-A464-571910D08F7E}"/>
          </ac:spMkLst>
        </pc:spChg>
        <pc:spChg chg="mod">
          <ac:chgData name="ILBOUDO, Goama" userId="1cf6de37-0e76-41d8-80c3-e636f10e9c5b" providerId="ADAL" clId="{E9089469-E0A4-440D-8789-31738446BEC6}" dt="2025-05-18T13:38:32.215" v="428" actId="20577"/>
          <ac:spMkLst>
            <pc:docMk/>
            <pc:sldMk cId="2903962216" sldId="369"/>
            <ac:spMk id="4" creationId="{A4D674E7-5525-4E53-9A27-B6507397B2A4}"/>
          </ac:spMkLst>
        </pc:spChg>
      </pc:sldChg>
      <pc:sldChg chg="modSp add mod">
        <pc:chgData name="ILBOUDO, Goama" userId="1cf6de37-0e76-41d8-80c3-e636f10e9c5b" providerId="ADAL" clId="{E9089469-E0A4-440D-8789-31738446BEC6}" dt="2025-05-18T13:38:46.379" v="433" actId="20577"/>
        <pc:sldMkLst>
          <pc:docMk/>
          <pc:sldMk cId="485766577" sldId="370"/>
        </pc:sldMkLst>
        <pc:spChg chg="mod">
          <ac:chgData name="ILBOUDO, Goama" userId="1cf6de37-0e76-41d8-80c3-e636f10e9c5b" providerId="ADAL" clId="{E9089469-E0A4-440D-8789-31738446BEC6}" dt="2025-05-18T13:18:49.435" v="256" actId="6549"/>
          <ac:spMkLst>
            <pc:docMk/>
            <pc:sldMk cId="485766577" sldId="370"/>
            <ac:spMk id="2" creationId="{33A31EE9-B077-F81A-4EAF-9F6A52742F37}"/>
          </ac:spMkLst>
        </pc:spChg>
        <pc:spChg chg="mod">
          <ac:chgData name="ILBOUDO, Goama" userId="1cf6de37-0e76-41d8-80c3-e636f10e9c5b" providerId="ADAL" clId="{E9089469-E0A4-440D-8789-31738446BEC6}" dt="2025-05-18T13:27:57.351" v="356" actId="20578"/>
          <ac:spMkLst>
            <pc:docMk/>
            <pc:sldMk cId="485766577" sldId="370"/>
            <ac:spMk id="3" creationId="{276EDD7D-4BD9-E7C6-523D-AA8056EC5CC4}"/>
          </ac:spMkLst>
        </pc:spChg>
        <pc:spChg chg="mod">
          <ac:chgData name="ILBOUDO, Goama" userId="1cf6de37-0e76-41d8-80c3-e636f10e9c5b" providerId="ADAL" clId="{E9089469-E0A4-440D-8789-31738446BEC6}" dt="2025-05-18T13:38:46.379" v="433" actId="20577"/>
          <ac:spMkLst>
            <pc:docMk/>
            <pc:sldMk cId="485766577" sldId="370"/>
            <ac:spMk id="4" creationId="{1498629C-3D2F-D794-21FE-B582C498784D}"/>
          </ac:spMkLst>
        </pc:spChg>
      </pc:sldChg>
      <pc:sldChg chg="modSp add mod">
        <pc:chgData name="ILBOUDO, Goama" userId="1cf6de37-0e76-41d8-80c3-e636f10e9c5b" providerId="ADAL" clId="{E9089469-E0A4-440D-8789-31738446BEC6}" dt="2025-05-18T13:37:38.305" v="419" actId="20577"/>
        <pc:sldMkLst>
          <pc:docMk/>
          <pc:sldMk cId="451553194" sldId="371"/>
        </pc:sldMkLst>
        <pc:spChg chg="mod">
          <ac:chgData name="ILBOUDO, Goama" userId="1cf6de37-0e76-41d8-80c3-e636f10e9c5b" providerId="ADAL" clId="{E9089469-E0A4-440D-8789-31738446BEC6}" dt="2025-05-18T13:21:37.369" v="332" actId="113"/>
          <ac:spMkLst>
            <pc:docMk/>
            <pc:sldMk cId="451553194" sldId="371"/>
            <ac:spMk id="2" creationId="{2899C5AF-AE6F-A9FB-AC63-CD08D9293F30}"/>
          </ac:spMkLst>
        </pc:spChg>
        <pc:spChg chg="mod">
          <ac:chgData name="ILBOUDO, Goama" userId="1cf6de37-0e76-41d8-80c3-e636f10e9c5b" providerId="ADAL" clId="{E9089469-E0A4-440D-8789-31738446BEC6}" dt="2025-05-18T13:28:27.803" v="358" actId="20578"/>
          <ac:spMkLst>
            <pc:docMk/>
            <pc:sldMk cId="451553194" sldId="371"/>
            <ac:spMk id="3" creationId="{E63393FE-13E6-FBB6-938D-48AF054F9BD7}"/>
          </ac:spMkLst>
        </pc:spChg>
        <pc:spChg chg="mod">
          <ac:chgData name="ILBOUDO, Goama" userId="1cf6de37-0e76-41d8-80c3-e636f10e9c5b" providerId="ADAL" clId="{E9089469-E0A4-440D-8789-31738446BEC6}" dt="2025-05-18T13:37:38.305" v="419" actId="20577"/>
          <ac:spMkLst>
            <pc:docMk/>
            <pc:sldMk cId="451553194" sldId="371"/>
            <ac:spMk id="4" creationId="{C304FAEE-D701-4391-2357-BC52A2648815}"/>
          </ac:spMkLst>
        </pc:spChg>
      </pc:sldChg>
      <pc:sldChg chg="modSp add mod">
        <pc:chgData name="ILBOUDO, Goama" userId="1cf6de37-0e76-41d8-80c3-e636f10e9c5b" providerId="ADAL" clId="{E9089469-E0A4-440D-8789-31738446BEC6}" dt="2025-05-18T13:37:51.293" v="422" actId="20577"/>
        <pc:sldMkLst>
          <pc:docMk/>
          <pc:sldMk cId="3447407925" sldId="372"/>
        </pc:sldMkLst>
        <pc:spChg chg="mod">
          <ac:chgData name="ILBOUDO, Goama" userId="1cf6de37-0e76-41d8-80c3-e636f10e9c5b" providerId="ADAL" clId="{E9089469-E0A4-440D-8789-31738446BEC6}" dt="2025-05-18T13:23:03.703" v="340" actId="6549"/>
          <ac:spMkLst>
            <pc:docMk/>
            <pc:sldMk cId="3447407925" sldId="372"/>
            <ac:spMk id="2" creationId="{E58531AF-C4AB-E24A-CB27-32E850210BC6}"/>
          </ac:spMkLst>
        </pc:spChg>
        <pc:spChg chg="mod">
          <ac:chgData name="ILBOUDO, Goama" userId="1cf6de37-0e76-41d8-80c3-e636f10e9c5b" providerId="ADAL" clId="{E9089469-E0A4-440D-8789-31738446BEC6}" dt="2025-05-18T13:28:45.524" v="360" actId="20578"/>
          <ac:spMkLst>
            <pc:docMk/>
            <pc:sldMk cId="3447407925" sldId="372"/>
            <ac:spMk id="3" creationId="{EE0BD8EE-7A87-A2AB-725D-BC09AA08A174}"/>
          </ac:spMkLst>
        </pc:spChg>
        <pc:spChg chg="mod">
          <ac:chgData name="ILBOUDO, Goama" userId="1cf6de37-0e76-41d8-80c3-e636f10e9c5b" providerId="ADAL" clId="{E9089469-E0A4-440D-8789-31738446BEC6}" dt="2025-05-18T13:37:51.293" v="422" actId="20577"/>
          <ac:spMkLst>
            <pc:docMk/>
            <pc:sldMk cId="3447407925" sldId="372"/>
            <ac:spMk id="4" creationId="{4B5AAEA0-1954-0650-72D7-25D6AA142D1A}"/>
          </ac:spMkLst>
        </pc:spChg>
      </pc:sldChg>
      <pc:sldChg chg="modSp add mod">
        <pc:chgData name="ILBOUDO, Goama" userId="1cf6de37-0e76-41d8-80c3-e636f10e9c5b" providerId="ADAL" clId="{E9089469-E0A4-440D-8789-31738446BEC6}" dt="2025-05-18T13:37:12.968" v="413" actId="20577"/>
        <pc:sldMkLst>
          <pc:docMk/>
          <pc:sldMk cId="2558714472" sldId="373"/>
        </pc:sldMkLst>
        <pc:spChg chg="mod">
          <ac:chgData name="ILBOUDO, Goama" userId="1cf6de37-0e76-41d8-80c3-e636f10e9c5b" providerId="ADAL" clId="{E9089469-E0A4-440D-8789-31738446BEC6}" dt="2025-05-18T13:33:48.039" v="385" actId="948"/>
          <ac:spMkLst>
            <pc:docMk/>
            <pc:sldMk cId="2558714472" sldId="373"/>
            <ac:spMk id="2" creationId="{46C045BD-C66F-D23D-9CF1-FC2E637D7B7E}"/>
          </ac:spMkLst>
        </pc:spChg>
        <pc:spChg chg="mod">
          <ac:chgData name="ILBOUDO, Goama" userId="1cf6de37-0e76-41d8-80c3-e636f10e9c5b" providerId="ADAL" clId="{E9089469-E0A4-440D-8789-31738446BEC6}" dt="2025-05-18T13:31:49.478" v="372"/>
          <ac:spMkLst>
            <pc:docMk/>
            <pc:sldMk cId="2558714472" sldId="373"/>
            <ac:spMk id="3" creationId="{B8553506-1BD7-D24A-04D0-BF994E8DEE69}"/>
          </ac:spMkLst>
        </pc:spChg>
        <pc:spChg chg="mod">
          <ac:chgData name="ILBOUDO, Goama" userId="1cf6de37-0e76-41d8-80c3-e636f10e9c5b" providerId="ADAL" clId="{E9089469-E0A4-440D-8789-31738446BEC6}" dt="2025-05-18T13:37:12.968" v="413" actId="20577"/>
          <ac:spMkLst>
            <pc:docMk/>
            <pc:sldMk cId="2558714472" sldId="373"/>
            <ac:spMk id="4" creationId="{D3EF8EE1-584C-3BFB-D812-A9DDB9777F08}"/>
          </ac:spMkLst>
        </pc:spChg>
      </pc:sldChg>
      <pc:sldChg chg="modSp add mod">
        <pc:chgData name="ILBOUDO, Goama" userId="1cf6de37-0e76-41d8-80c3-e636f10e9c5b" providerId="ADAL" clId="{E9089469-E0A4-440D-8789-31738446BEC6}" dt="2025-05-18T13:37:59.224" v="423"/>
        <pc:sldMkLst>
          <pc:docMk/>
          <pc:sldMk cId="53386242" sldId="374"/>
        </pc:sldMkLst>
        <pc:spChg chg="mod">
          <ac:chgData name="ILBOUDO, Goama" userId="1cf6de37-0e76-41d8-80c3-e636f10e9c5b" providerId="ADAL" clId="{E9089469-E0A4-440D-8789-31738446BEC6}" dt="2025-05-18T13:30:20.180" v="369" actId="6549"/>
          <ac:spMkLst>
            <pc:docMk/>
            <pc:sldMk cId="53386242" sldId="374"/>
            <ac:spMk id="2" creationId="{5F17E377-2BE7-D167-1DF2-0290F287A613}"/>
          </ac:spMkLst>
        </pc:spChg>
        <pc:spChg chg="mod">
          <ac:chgData name="ILBOUDO, Goama" userId="1cf6de37-0e76-41d8-80c3-e636f10e9c5b" providerId="ADAL" clId="{E9089469-E0A4-440D-8789-31738446BEC6}" dt="2025-05-18T13:30:03.578" v="365"/>
          <ac:spMkLst>
            <pc:docMk/>
            <pc:sldMk cId="53386242" sldId="374"/>
            <ac:spMk id="3" creationId="{3AF5AF10-0A73-D414-AF1A-45BDD82AB727}"/>
          </ac:spMkLst>
        </pc:spChg>
        <pc:spChg chg="mod">
          <ac:chgData name="ILBOUDO, Goama" userId="1cf6de37-0e76-41d8-80c3-e636f10e9c5b" providerId="ADAL" clId="{E9089469-E0A4-440D-8789-31738446BEC6}" dt="2025-05-18T13:37:59.224" v="423"/>
          <ac:spMkLst>
            <pc:docMk/>
            <pc:sldMk cId="53386242" sldId="374"/>
            <ac:spMk id="4" creationId="{22663D5C-4210-0C5C-D3D9-7F224C1EBEC7}"/>
          </ac:spMkLst>
        </pc:spChg>
      </pc:sldChg>
      <pc:sldChg chg="modSp add mod">
        <pc:chgData name="ILBOUDO, Goama" userId="1cf6de37-0e76-41d8-80c3-e636f10e9c5b" providerId="ADAL" clId="{E9089469-E0A4-440D-8789-31738446BEC6}" dt="2025-05-18T13:37:02.842" v="409" actId="20577"/>
        <pc:sldMkLst>
          <pc:docMk/>
          <pc:sldMk cId="411709469" sldId="375"/>
        </pc:sldMkLst>
        <pc:spChg chg="mod">
          <ac:chgData name="ILBOUDO, Goama" userId="1cf6de37-0e76-41d8-80c3-e636f10e9c5b" providerId="ADAL" clId="{E9089469-E0A4-440D-8789-31738446BEC6}" dt="2025-05-18T13:35:16.097" v="394" actId="20577"/>
          <ac:spMkLst>
            <pc:docMk/>
            <pc:sldMk cId="411709469" sldId="375"/>
            <ac:spMk id="2" creationId="{12B7E7BB-0B2E-3D1C-EB4B-1509781D03A5}"/>
          </ac:spMkLst>
        </pc:spChg>
        <pc:spChg chg="mod">
          <ac:chgData name="ILBOUDO, Goama" userId="1cf6de37-0e76-41d8-80c3-e636f10e9c5b" providerId="ADAL" clId="{E9089469-E0A4-440D-8789-31738446BEC6}" dt="2025-05-18T13:35:06.742" v="393"/>
          <ac:spMkLst>
            <pc:docMk/>
            <pc:sldMk cId="411709469" sldId="375"/>
            <ac:spMk id="3" creationId="{6B29EDC7-ECB0-0298-8B95-C595B7D8F6A4}"/>
          </ac:spMkLst>
        </pc:spChg>
        <pc:spChg chg="mod">
          <ac:chgData name="ILBOUDO, Goama" userId="1cf6de37-0e76-41d8-80c3-e636f10e9c5b" providerId="ADAL" clId="{E9089469-E0A4-440D-8789-31738446BEC6}" dt="2025-05-18T13:37:02.842" v="409" actId="20577"/>
          <ac:spMkLst>
            <pc:docMk/>
            <pc:sldMk cId="411709469" sldId="375"/>
            <ac:spMk id="4" creationId="{C141BD6A-AB01-E189-3670-0F7A87AA76FC}"/>
          </ac:spMkLst>
        </pc:spChg>
      </pc:sldChg>
      <pc:sldChg chg="modSp add mod">
        <pc:chgData name="ILBOUDO, Goama" userId="1cf6de37-0e76-41d8-80c3-e636f10e9c5b" providerId="ADAL" clId="{E9089469-E0A4-440D-8789-31738446BEC6}" dt="2025-05-18T13:36:51.550" v="405" actId="947"/>
        <pc:sldMkLst>
          <pc:docMk/>
          <pc:sldMk cId="3898933805" sldId="376"/>
        </pc:sldMkLst>
        <pc:spChg chg="mod">
          <ac:chgData name="ILBOUDO, Goama" userId="1cf6de37-0e76-41d8-80c3-e636f10e9c5b" providerId="ADAL" clId="{E9089469-E0A4-440D-8789-31738446BEC6}" dt="2025-05-18T13:36:12.473" v="399" actId="6549"/>
          <ac:spMkLst>
            <pc:docMk/>
            <pc:sldMk cId="3898933805" sldId="376"/>
            <ac:spMk id="2" creationId="{72CD0FE6-9A1A-B133-7787-8D7FD05852F2}"/>
          </ac:spMkLst>
        </pc:spChg>
        <pc:spChg chg="mod">
          <ac:chgData name="ILBOUDO, Goama" userId="1cf6de37-0e76-41d8-80c3-e636f10e9c5b" providerId="ADAL" clId="{E9089469-E0A4-440D-8789-31738446BEC6}" dt="2025-05-18T13:36:22.629" v="400"/>
          <ac:spMkLst>
            <pc:docMk/>
            <pc:sldMk cId="3898933805" sldId="376"/>
            <ac:spMk id="3" creationId="{9A8DF0CA-14EA-A572-DD4D-122B2E29C095}"/>
          </ac:spMkLst>
        </pc:spChg>
        <pc:spChg chg="mod">
          <ac:chgData name="ILBOUDO, Goama" userId="1cf6de37-0e76-41d8-80c3-e636f10e9c5b" providerId="ADAL" clId="{E9089469-E0A4-440D-8789-31738446BEC6}" dt="2025-05-18T13:36:51.550" v="405" actId="947"/>
          <ac:spMkLst>
            <pc:docMk/>
            <pc:sldMk cId="3898933805" sldId="376"/>
            <ac:spMk id="4" creationId="{C365B8CB-AF29-C949-04AD-EB923B0106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S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D7134-2429-4555-9CF7-2ED59AC7B75A}" type="datetimeFigureOut">
              <a:rPr lang="fr-SN" smtClean="0"/>
              <a:t>18/05/2025</a:t>
            </a:fld>
            <a:endParaRPr lang="fr-SN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SN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S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S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2949F-3DD7-4CB6-8911-DA1555E338ED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142299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AE6912-8D71-CC7B-2C9E-30A1C7551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5835" y="3548270"/>
            <a:ext cx="7185715" cy="2346118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>
              <a:buNone/>
              <a:defRPr sz="3600" b="1" cap="none" spc="0">
                <a:ln/>
                <a:solidFill>
                  <a:schemeClr val="accent4"/>
                </a:solidFill>
                <a:effectLst/>
              </a:defRPr>
            </a:lvl1pPr>
            <a:lvl2pPr>
              <a:defRPr sz="2800" b="1" cap="none" spc="0">
                <a:ln/>
                <a:solidFill>
                  <a:schemeClr val="accent4"/>
                </a:solidFill>
                <a:effectLst/>
              </a:defRPr>
            </a:lvl2pPr>
            <a:lvl3pPr>
              <a:defRPr sz="2800" b="1" cap="none" spc="0">
                <a:ln/>
                <a:solidFill>
                  <a:schemeClr val="accent4"/>
                </a:solidFill>
                <a:effectLst/>
              </a:defRPr>
            </a:lvl3pPr>
            <a:lvl4pPr>
              <a:defRPr sz="2800" b="1" cap="none" spc="0">
                <a:ln/>
                <a:solidFill>
                  <a:schemeClr val="accent4"/>
                </a:solidFill>
                <a:effectLst/>
              </a:defRPr>
            </a:lvl4pPr>
            <a:lvl5pPr>
              <a:defRPr sz="2800" b="1" cap="none" spc="0">
                <a:ln/>
                <a:solidFill>
                  <a:schemeClr val="accent4"/>
                </a:solidFill>
                <a:effectLst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098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02434" y="1081334"/>
            <a:ext cx="5554934" cy="5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9" name="Line"/>
          <p:cNvSpPr/>
          <p:nvPr userDrawn="1"/>
        </p:nvSpPr>
        <p:spPr>
          <a:xfrm>
            <a:off x="5302434" y="1921137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334632" y="800101"/>
            <a:ext cx="3459209" cy="5257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02434" y="2932043"/>
            <a:ext cx="5554934" cy="31258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2434" y="2289349"/>
            <a:ext cx="5554934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700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7206987" y="0"/>
            <a:ext cx="49850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1942425"/>
            <a:ext cx="5005077" cy="4003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5005077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93114" y="1394489"/>
            <a:ext cx="5005077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280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1239941" y="894110"/>
            <a:ext cx="9712119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7976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9"/>
          <p:cNvSpPr>
            <a:spLocks noEditPoints="1"/>
          </p:cNvSpPr>
          <p:nvPr userDrawn="1"/>
        </p:nvSpPr>
        <p:spPr bwMode="auto">
          <a:xfrm>
            <a:off x="6588429" y="938242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089"/>
          <p:cNvSpPr>
            <a:spLocks noEditPoints="1"/>
          </p:cNvSpPr>
          <p:nvPr userDrawn="1"/>
        </p:nvSpPr>
        <p:spPr bwMode="auto">
          <a:xfrm>
            <a:off x="6588429" y="2300298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089"/>
          <p:cNvSpPr>
            <a:spLocks noEditPoints="1"/>
          </p:cNvSpPr>
          <p:nvPr userDrawn="1"/>
        </p:nvSpPr>
        <p:spPr bwMode="auto">
          <a:xfrm>
            <a:off x="6588429" y="3701123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089"/>
          <p:cNvSpPr>
            <a:spLocks noEditPoints="1"/>
          </p:cNvSpPr>
          <p:nvPr userDrawn="1"/>
        </p:nvSpPr>
        <p:spPr bwMode="auto">
          <a:xfrm>
            <a:off x="6588429" y="5070551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9688" y="933066"/>
            <a:ext cx="4887810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62270" y="2757274"/>
            <a:ext cx="4833730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62270" y="3257212"/>
            <a:ext cx="4833729" cy="2689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363670" y="914016"/>
            <a:ext cx="3678703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363670" y="2295122"/>
            <a:ext cx="3678703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7363670" y="3695947"/>
            <a:ext cx="3678703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7363670" y="5065374"/>
            <a:ext cx="3678703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434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2093922"/>
            <a:ext cx="176314" cy="4807634"/>
            <a:chOff x="6007843" y="2104743"/>
            <a:chExt cx="176314" cy="4807634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 flipV="1">
              <a:off x="6096000" y="2298688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 flipV="1">
              <a:off x="6096000" y="3856420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>
              <a:off x="6007843" y="2104743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>
              <a:off x="6007843" y="3671731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>
              <a:off x="6007843" y="523871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 flipV="1">
              <a:off x="6096000" y="5442068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3631447"/>
            <a:ext cx="3100279" cy="137392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5335798"/>
            <a:ext cx="4439721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890981"/>
            <a:ext cx="4439721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2017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3186317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2016</a:t>
            </a:r>
            <a:endParaRPr lang="en-CA" dirty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987506"/>
            <a:ext cx="4439721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1542689"/>
            <a:ext cx="4439721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2015</a:t>
            </a:r>
            <a:endParaRPr lang="en-CA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4129203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18452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4132434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493114" y="1565710"/>
            <a:ext cx="4132434" cy="1599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Line"/>
          <p:cNvSpPr/>
          <p:nvPr userDrawn="1"/>
        </p:nvSpPr>
        <p:spPr>
          <a:xfrm>
            <a:off x="1590505" y="890388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857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Line"/>
          <p:cNvSpPr/>
          <p:nvPr userDrawn="1"/>
        </p:nvSpPr>
        <p:spPr>
          <a:xfrm>
            <a:off x="5854325" y="5566089"/>
            <a:ext cx="483351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96" y="-406709"/>
            <a:ext cx="9230006" cy="623454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17727" y="5649770"/>
            <a:ext cx="535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Thank You!</a:t>
            </a:r>
            <a:endParaRPr lang="en-CA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1296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11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6399"/>
            <a:ext cx="12192000" cy="5537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9240" y="6541099"/>
            <a:ext cx="3860800" cy="365125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6996" y="6541158"/>
            <a:ext cx="2844800" cy="365125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2278" y="1316765"/>
            <a:ext cx="11080124" cy="602187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54A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2278" y="2071352"/>
            <a:ext cx="11080124" cy="4213664"/>
          </a:xfrm>
          <a:prstGeom prst="rect">
            <a:avLst/>
          </a:prstGeom>
        </p:spPr>
        <p:txBody>
          <a:bodyPr/>
          <a:lstStyle>
            <a:lvl1pPr marL="457167" indent="-457167">
              <a:buSzPct val="90000"/>
              <a:buFont typeface="Wingdings" panose="05000000000000000000" pitchFamily="2" charset="2"/>
              <a:buChar char="Q"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6157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9240" y="6476704"/>
            <a:ext cx="3860800" cy="365125"/>
          </a:xfrm>
        </p:spPr>
        <p:txBody>
          <a:bodyPr/>
          <a:lstStyle>
            <a:lvl1pPr algn="ctr">
              <a:defRPr sz="1100"/>
            </a:lvl1pPr>
          </a:lstStyle>
          <a:p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6996" y="6476763"/>
            <a:ext cx="2844800" cy="365125"/>
          </a:xfrm>
        </p:spPr>
        <p:txBody>
          <a:bodyPr/>
          <a:lstStyle>
            <a:lvl1pPr algn="r">
              <a:defRPr sz="1100"/>
            </a:lvl1pPr>
          </a:lstStyle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278" y="1316765"/>
            <a:ext cx="11080124" cy="602187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54A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2278" y="2071352"/>
            <a:ext cx="11080124" cy="4213664"/>
          </a:xfrm>
          <a:prstGeom prst="rect">
            <a:avLst/>
          </a:prstGeom>
        </p:spPr>
        <p:txBody>
          <a:bodyPr/>
          <a:lstStyle>
            <a:lvl1pPr marL="457167" indent="-457167">
              <a:buSzPct val="90000"/>
              <a:buFont typeface="Wingdings" panose="05000000000000000000" pitchFamily="2" charset="2"/>
              <a:buChar char="Q"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702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8102" y="1453701"/>
            <a:ext cx="9243753" cy="1975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0031" y="4014211"/>
            <a:ext cx="5251938" cy="683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CA" dirty="0"/>
          </a:p>
        </p:txBody>
      </p:sp>
      <p:sp>
        <p:nvSpPr>
          <p:cNvPr id="8" name="Line"/>
          <p:cNvSpPr/>
          <p:nvPr userDrawn="1"/>
        </p:nvSpPr>
        <p:spPr>
          <a:xfrm>
            <a:off x="5854325" y="3812413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B0F194-F532-0EA2-6F0D-8AC352EA4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0275" y="4697413"/>
            <a:ext cx="5251450" cy="7064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Presenter Title and/or Company Name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7489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E835-01BA-4144-B4B5-A66DB6BC0EC2}" type="datetime1">
              <a:rPr lang="fr-FR" smtClean="0"/>
              <a:t>18/05/2025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2278" y="1316765"/>
            <a:ext cx="11080124" cy="602187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54A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2278" y="2071352"/>
            <a:ext cx="11080124" cy="4213664"/>
          </a:xfrm>
          <a:prstGeom prst="rect">
            <a:avLst/>
          </a:prstGeom>
        </p:spPr>
        <p:txBody>
          <a:bodyPr/>
          <a:lstStyle>
            <a:lvl1pPr marL="457167" indent="-457167">
              <a:buSzPct val="90000"/>
              <a:buFont typeface="Wingdings" panose="05000000000000000000" pitchFamily="2" charset="2"/>
              <a:buChar char="Q"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9096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830"/>
            <a:ext cx="12192000" cy="591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9037" y="6476703"/>
            <a:ext cx="2844800" cy="365125"/>
          </a:xfrm>
        </p:spPr>
        <p:txBody>
          <a:bodyPr/>
          <a:lstStyle>
            <a:lvl1pPr>
              <a:defRPr sz="1100"/>
            </a:lvl1pPr>
          </a:lstStyle>
          <a:p>
            <a:fld id="{FD5F1B4A-7ABC-461A-AEBD-8F7CA3B75F75}" type="datetime1">
              <a:rPr lang="fr-FR" smtClean="0"/>
              <a:t>18/05/2025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9240" y="6476704"/>
            <a:ext cx="3860800" cy="365125"/>
          </a:xfrm>
        </p:spPr>
        <p:txBody>
          <a:bodyPr/>
          <a:lstStyle>
            <a:lvl1pPr algn="ctr">
              <a:defRPr sz="1100"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6996" y="6476763"/>
            <a:ext cx="2844800" cy="365125"/>
          </a:xfrm>
        </p:spPr>
        <p:txBody>
          <a:bodyPr/>
          <a:lstStyle>
            <a:lvl1pPr algn="r">
              <a:defRPr sz="1200"/>
            </a:lvl1pPr>
          </a:lstStyle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158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93114" y="893372"/>
            <a:ext cx="9205772" cy="59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Overview</a:t>
            </a:r>
            <a:endParaRPr lang="en-CA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93113" y="2217842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5777" y="259621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93113" y="3652567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03</a:t>
            </a:r>
            <a:endParaRPr lang="en-CA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635777" y="4030935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45888" y="2122515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  <a:endParaRPr lang="en-CA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88552" y="250088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5888" y="3557240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04</a:t>
            </a:r>
            <a:endParaRPr lang="en-CA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588552" y="3935608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93113" y="5087292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05</a:t>
            </a:r>
            <a:endParaRPr lang="en-CA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777" y="546566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445888" y="4991965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06</a:t>
            </a:r>
            <a:endParaRPr lang="en-CA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7588552" y="537033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5" name="Line"/>
          <p:cNvSpPr/>
          <p:nvPr userDrawn="1"/>
        </p:nvSpPr>
        <p:spPr>
          <a:xfrm>
            <a:off x="1623191" y="152075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35778" y="2217842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88552" y="212251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635778" y="364843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88552" y="3553108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62831" y="5075157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615605" y="4979830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860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39940" y="894110"/>
            <a:ext cx="2197253" cy="52979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+mn-lt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074220" y="894110"/>
            <a:ext cx="6877840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440530" y="2461089"/>
            <a:ext cx="1859200" cy="9793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800" dirty="0"/>
              <a:t>Chapter Title</a:t>
            </a:r>
            <a:endParaRPr lang="en-CA" sz="28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530" y="3873417"/>
            <a:ext cx="1859200" cy="1051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Double click to edit text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81111" y="1470071"/>
            <a:ext cx="714910" cy="558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584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7001386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01386" y="2129791"/>
            <a:ext cx="3868615" cy="148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1386" y="1591975"/>
            <a:ext cx="3868615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086817" y="882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730035" y="882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1086817" y="3504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3730035" y="3504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001386" y="1109977"/>
            <a:ext cx="3868615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64425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7" y="1623702"/>
            <a:ext cx="9791629" cy="44977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tx2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7" y="1064632"/>
            <a:ext cx="9791629" cy="353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7" y="437296"/>
            <a:ext cx="9791629" cy="42141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37031" y="5043053"/>
            <a:ext cx="621951" cy="1814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Line"/>
          <p:cNvSpPr/>
          <p:nvPr userDrawn="1"/>
        </p:nvSpPr>
        <p:spPr>
          <a:xfrm rot="5400000">
            <a:off x="328956" y="60915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99" y="6161266"/>
            <a:ext cx="1015442" cy="5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2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" y="0"/>
            <a:ext cx="12191999" cy="3554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29747" y="3884847"/>
            <a:ext cx="9932506" cy="2061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657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9205772" cy="49716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29698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66282" y="4485427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1493114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729698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7966281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493114" y="1390538"/>
            <a:ext cx="9205772" cy="353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800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1" y="0"/>
            <a:ext cx="5416826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898783"/>
            <a:ext cx="5057643" cy="49716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2800" dirty="0"/>
              <a:t>Title 2</a:t>
            </a:r>
            <a:endParaRPr lang="en-CA" sz="2800" dirty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038357" y="2552729"/>
            <a:ext cx="385689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sp>
        <p:nvSpPr>
          <p:cNvPr id="4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038357" y="3802947"/>
            <a:ext cx="385689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1038357" y="5053165"/>
            <a:ext cx="385689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6096000" y="2552729"/>
            <a:ext cx="5057643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6096000" y="3802947"/>
            <a:ext cx="5057643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6096000" y="5053165"/>
            <a:ext cx="5057643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38357" y="901639"/>
            <a:ext cx="3895670" cy="507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1</a:t>
            </a:r>
            <a:endParaRPr lang="en-CA" dirty="0"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038357" y="1600057"/>
            <a:ext cx="38956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96000" y="1549777"/>
            <a:ext cx="50495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770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 userDrawn="1"/>
        </p:nvSpPr>
        <p:spPr>
          <a:xfrm>
            <a:off x="11448936" y="893371"/>
            <a:ext cx="743063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9D19220-74F6-4303-AD53-4CB1872D5307}"/>
              </a:ext>
            </a:extLst>
          </p:cNvPr>
          <p:cNvSpPr txBox="1">
            <a:spLocks/>
          </p:cNvSpPr>
          <p:nvPr userDrawn="1"/>
        </p:nvSpPr>
        <p:spPr>
          <a:xfrm>
            <a:off x="10970589" y="588573"/>
            <a:ext cx="1099676" cy="3047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lnSpc>
                <a:spcPct val="100000"/>
              </a:lnSpc>
            </a:pPr>
            <a:fld id="{86CB4B4D-7CA3-9044-876B-883B54F8677D}" type="slidenum">
              <a:rPr lang="en-US" sz="1400" b="0" smtClean="0">
                <a:solidFill>
                  <a:schemeClr val="tx2"/>
                </a:solidFill>
                <a:latin typeface="+mn-lt"/>
                <a:ea typeface="Roboto Light" pitchFamily="2" charset="0"/>
                <a:cs typeface="Adobe Naskh Medium" panose="01010101010101010101" pitchFamily="50" charset="-78"/>
              </a:rPr>
              <a:pPr algn="ctr">
                <a:lnSpc>
                  <a:spcPct val="100000"/>
                </a:lnSpc>
              </a:pPr>
              <a:t>‹N°›</a:t>
            </a:fld>
            <a:endParaRPr lang="en-US" sz="1600" b="0" dirty="0">
              <a:solidFill>
                <a:schemeClr val="tx2"/>
              </a:solidFill>
              <a:latin typeface="+mn-lt"/>
              <a:ea typeface="Roboto Light" pitchFamily="2" charset="0"/>
              <a:cs typeface="Adobe Naskh Medium" panose="01010101010101010101" pitchFamily="50" charset="-78"/>
            </a:endParaRPr>
          </a:p>
        </p:txBody>
      </p:sp>
      <p:sp>
        <p:nvSpPr>
          <p:cNvPr id="13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3" y="5321266"/>
            <a:ext cx="1015442" cy="5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6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FB0CC77-841D-8C1E-4F49-4BBECF00E2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4732" y="3319670"/>
            <a:ext cx="6694161" cy="2482416"/>
          </a:xfrm>
          <a:ln>
            <a:noFill/>
          </a:ln>
        </p:spPr>
        <p:txBody>
          <a:bodyPr/>
          <a:lstStyle/>
          <a:p>
            <a:pPr algn="just"/>
            <a:r>
              <a:rPr lang="en-US" dirty="0"/>
              <a:t>Workshop on the Implementation of the New SADIS API Data Sets</a:t>
            </a:r>
          </a:p>
          <a:p>
            <a:pPr algn="ctr"/>
            <a:endParaRPr lang="en-US" sz="2000" i="1" dirty="0">
              <a:solidFill>
                <a:srgbClr val="FFFF00"/>
              </a:solidFill>
            </a:endParaRPr>
          </a:p>
          <a:p>
            <a:pPr algn="ctr"/>
            <a:r>
              <a:rPr lang="en-US" sz="2400" i="1" dirty="0">
                <a:solidFill>
                  <a:srgbClr val="FFFF00"/>
                </a:solidFill>
              </a:rPr>
              <a:t>(Dakar, Senegal, 19 – 21 May 2025)</a:t>
            </a:r>
          </a:p>
          <a:p>
            <a:pPr algn="just"/>
            <a:r>
              <a:rPr lang="en-US" dirty="0"/>
              <a:t> </a:t>
            </a:r>
            <a:endParaRPr lang="en-US" sz="2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7552CBA-DE08-1CD5-E3A4-D121C5F8EB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Develop and disseminate national guidance </a:t>
            </a:r>
            <a:r>
              <a:rPr lang="en-US" sz="2800" dirty="0"/>
              <a:t>on using the SADIS API.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Include </a:t>
            </a:r>
            <a:r>
              <a:rPr lang="en-US" sz="2800" b="1" dirty="0"/>
              <a:t>tools and troubleshooting tips</a:t>
            </a:r>
            <a:r>
              <a:rPr lang="en-US" sz="2800" dirty="0"/>
              <a:t>.</a:t>
            </a:r>
          </a:p>
          <a:p>
            <a:endParaRPr lang="fr-SN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3F2635-E7AC-AD19-21A3-3DA992F6AC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SN" dirty="0" err="1"/>
              <a:t>Development</a:t>
            </a:r>
            <a:r>
              <a:rPr lang="fr-SN" dirty="0"/>
              <a:t> of Local Guidance</a:t>
            </a:r>
          </a:p>
          <a:p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97AC17-2560-8079-C1A9-F2B515481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 err="1"/>
              <a:t>Capacity</a:t>
            </a:r>
            <a:r>
              <a:rPr lang="fr-SN" dirty="0"/>
              <a:t> Building and Training</a:t>
            </a:r>
            <a:r>
              <a:rPr lang="fr-SN" baseline="30000" dirty="0"/>
              <a:t> 2/2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381923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3FC70-D933-0F49-5B3A-01D214AC7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F133982-89F9-45C8-277B-371767E6A2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Simulate operational scenarios </a:t>
            </a:r>
            <a:r>
              <a:rPr lang="en-US" sz="2800" dirty="0"/>
              <a:t>to validate data access, response times, and failover behavior</a:t>
            </a:r>
            <a:r>
              <a:rPr lang="en-US" sz="2800" b="1" dirty="0"/>
              <a:t>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Ensure backup mechanisms </a:t>
            </a:r>
            <a:r>
              <a:rPr lang="en-US" sz="2800" dirty="0"/>
              <a:t>are in place (e.g., redundant connections, data caching).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US" sz="2800" dirty="0"/>
          </a:p>
          <a:p>
            <a:endParaRPr lang="fr-SN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610CC2-3AB3-52D8-A464-571910D08F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SN" dirty="0"/>
              <a:t>End-to-End </a:t>
            </a:r>
            <a:r>
              <a:rPr lang="fr-SN" dirty="0" err="1"/>
              <a:t>Testing</a:t>
            </a:r>
            <a:endParaRPr lang="fr-SN" dirty="0"/>
          </a:p>
          <a:p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4D674E7-5525-4E53-9A27-B6507397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/>
              <a:t>System </a:t>
            </a:r>
            <a:r>
              <a:rPr lang="fr-SN" dirty="0" err="1"/>
              <a:t>Integration</a:t>
            </a:r>
            <a:r>
              <a:rPr lang="fr-SN" dirty="0"/>
              <a:t> and </a:t>
            </a:r>
            <a:r>
              <a:rPr lang="fr-SN" dirty="0" err="1"/>
              <a:t>Testing</a:t>
            </a:r>
            <a:r>
              <a:rPr lang="fr-SN" baseline="30000" dirty="0"/>
              <a:t> 1/2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2903962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15D7B-FDBC-6092-5E1B-5F6B805B1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3A31EE9-B077-F81A-4EAF-9F6A52742F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Involve operational meteorologists and aviation stakeholders in validation.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Gather feedback for improvements before full deployment.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US" sz="2800" dirty="0"/>
          </a:p>
          <a:p>
            <a:endParaRPr lang="fr-SN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6EDD7D-4BD9-E7C6-523D-AA8056EC5C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SN" dirty="0"/>
              <a:t>Validation </a:t>
            </a:r>
            <a:r>
              <a:rPr lang="fr-SN" dirty="0" err="1"/>
              <a:t>with</a:t>
            </a:r>
            <a:r>
              <a:rPr lang="fr-SN" dirty="0"/>
              <a:t> End </a:t>
            </a:r>
            <a:r>
              <a:rPr lang="fr-SN" dirty="0" err="1"/>
              <a:t>Users</a:t>
            </a:r>
            <a:endParaRPr lang="fr-SN" dirty="0"/>
          </a:p>
          <a:p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498629C-3D2F-D794-21FE-B582C498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/>
              <a:t>System </a:t>
            </a:r>
            <a:r>
              <a:rPr lang="fr-SN" dirty="0" err="1"/>
              <a:t>Integration</a:t>
            </a:r>
            <a:r>
              <a:rPr lang="fr-SN" dirty="0"/>
              <a:t> and </a:t>
            </a:r>
            <a:r>
              <a:rPr lang="fr-SN" dirty="0" err="1"/>
              <a:t>Testing</a:t>
            </a:r>
            <a:r>
              <a:rPr lang="fr-SN" baseline="30000" dirty="0"/>
              <a:t> 2/2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485766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555A1-53C4-07CE-B592-CCF9F208F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899C5AF-AE6F-A9FB-AC63-CD08D9293F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Plan a phased transition </a:t>
            </a:r>
            <a:r>
              <a:rPr lang="en-US" sz="2800" dirty="0"/>
              <a:t>from</a:t>
            </a:r>
            <a:r>
              <a:rPr lang="en-US" sz="2800" b="1" dirty="0"/>
              <a:t> legacy access methods (FTP/SADIS FTP) to the API.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Coordinate with ICAO Regional Offices and SADIS provider as </a:t>
            </a:r>
            <a:r>
              <a:rPr lang="en-US" sz="2800" dirty="0"/>
              <a:t>well as States/Organization having operationalized SADIS API</a:t>
            </a:r>
            <a:r>
              <a:rPr lang="en-US" sz="2800" b="1" dirty="0"/>
              <a:t>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US" sz="2800" dirty="0"/>
          </a:p>
          <a:p>
            <a:endParaRPr lang="fr-SN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3393FE-13E6-FBB6-938D-48AF054F9B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SN" dirty="0"/>
              <a:t>Go-Live Transition</a:t>
            </a:r>
          </a:p>
          <a:p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304FAEE-D701-4391-2357-BC52A264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 err="1"/>
              <a:t>Operationalization</a:t>
            </a:r>
            <a:r>
              <a:rPr lang="fr-SN" dirty="0"/>
              <a:t> Phase </a:t>
            </a:r>
            <a:r>
              <a:rPr lang="fr-SN" baseline="30000" dirty="0"/>
              <a:t>1/3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451553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5A478-368A-4ABB-B488-8329F2841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58531AF-C4AB-E24A-CB27-32E850210B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Set up monitoring tools for API uptime, latency, and usage.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Create a helpdesk or focal point for technical support and troubleshooting.</a:t>
            </a:r>
          </a:p>
          <a:p>
            <a:endParaRPr lang="fr-SN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0BD8EE-7A87-A2AB-725D-BC09AA08A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SN" dirty="0"/>
              <a:t>Monitoring and Support</a:t>
            </a:r>
          </a:p>
          <a:p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B5AAEA0-1954-0650-72D7-25D6AA14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 err="1"/>
              <a:t>Operationalization</a:t>
            </a:r>
            <a:r>
              <a:rPr lang="fr-SN" dirty="0"/>
              <a:t> Phase</a:t>
            </a:r>
            <a:r>
              <a:rPr lang="fr-SN" baseline="30000" dirty="0"/>
              <a:t> 2/3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344740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3B164-4B87-3936-E92B-6A5113DE6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F17E377-2BE7-D167-1DF2-0290F287A6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Maintain records of implementation steps, configurations, and lessons learned.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Report progress to regional ICAO offices and WAFS user forums.</a:t>
            </a:r>
          </a:p>
          <a:p>
            <a:endParaRPr lang="fr-SN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F5AF10-0A73-D414-AF1A-45BDD82AB7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SN" dirty="0"/>
              <a:t>Documentation and </a:t>
            </a:r>
            <a:r>
              <a:rPr lang="fr-SN" dirty="0" err="1"/>
              <a:t>Reporting</a:t>
            </a:r>
            <a:endParaRPr lang="fr-SN" dirty="0"/>
          </a:p>
          <a:p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2663D5C-4210-0C5C-D3D9-7F224C1EB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 err="1"/>
              <a:t>Operationalization</a:t>
            </a:r>
            <a:r>
              <a:rPr lang="fr-SN" dirty="0"/>
              <a:t> Phase</a:t>
            </a:r>
            <a:r>
              <a:rPr lang="fr-SN" baseline="30000" dirty="0"/>
              <a:t> 3/3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53386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26576-8DA3-A5A3-EC50-B34E3FB1A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6C045BD-C66F-D23D-9CF1-FC2E637D7B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Establish channels </a:t>
            </a:r>
            <a:r>
              <a:rPr lang="en-US" dirty="0"/>
              <a:t>for users to report issues and suggest improvements.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Participate</a:t>
            </a:r>
            <a:r>
              <a:rPr lang="en-US" dirty="0"/>
              <a:t> in </a:t>
            </a:r>
            <a:r>
              <a:rPr lang="en-US" b="1" dirty="0"/>
              <a:t>ICAO SADIS workshops </a:t>
            </a:r>
            <a:r>
              <a:rPr lang="en-US" dirty="0"/>
              <a:t>and </a:t>
            </a:r>
            <a:r>
              <a:rPr lang="en-US" b="1" dirty="0"/>
              <a:t>API user forums.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fr-SN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553506-1BD7-D24A-04D0-BF994E8DEE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SN" dirty="0"/>
              <a:t>Feedback </a:t>
            </a:r>
            <a:r>
              <a:rPr lang="fr-SN" dirty="0" err="1"/>
              <a:t>Mechanism</a:t>
            </a:r>
            <a:endParaRPr lang="fr-SN" dirty="0"/>
          </a:p>
          <a:p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3EF8EE1-584C-3BFB-D812-A9DDB977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 err="1"/>
              <a:t>Sustainability</a:t>
            </a:r>
            <a:r>
              <a:rPr lang="fr-SN" dirty="0"/>
              <a:t> and </a:t>
            </a:r>
            <a:r>
              <a:rPr lang="fr-SN" dirty="0" err="1"/>
              <a:t>Continuous</a:t>
            </a:r>
            <a:r>
              <a:rPr lang="fr-SN" dirty="0"/>
              <a:t> </a:t>
            </a:r>
            <a:r>
              <a:rPr lang="fr-SN" dirty="0" err="1"/>
              <a:t>Improvement</a:t>
            </a:r>
            <a:r>
              <a:rPr lang="fr-SN" dirty="0"/>
              <a:t> </a:t>
            </a:r>
            <a:r>
              <a:rPr lang="fr-SN" baseline="30000" dirty="0"/>
              <a:t>1/3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2558714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E55CC-4834-07EB-65CA-9041E222D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2B7E7BB-0B2E-3D1C-EB4B-1509781D03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Track SADIS API updates and implement changes in local systems accordingly.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Review and update internal procedures regularly.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fr-SN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29EDC7-ECB0-0298-8B95-C595B7D8F6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SN" dirty="0"/>
              <a:t>Regular Updates</a:t>
            </a:r>
          </a:p>
          <a:p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141BD6A-AB01-E189-3670-0F7A87AA7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 err="1"/>
              <a:t>Sustainability</a:t>
            </a:r>
            <a:r>
              <a:rPr lang="fr-SN" dirty="0"/>
              <a:t> and </a:t>
            </a:r>
            <a:r>
              <a:rPr lang="fr-SN" dirty="0" err="1"/>
              <a:t>Continuous</a:t>
            </a:r>
            <a:r>
              <a:rPr lang="fr-SN" dirty="0"/>
              <a:t> </a:t>
            </a:r>
            <a:r>
              <a:rPr lang="fr-SN" dirty="0" err="1"/>
              <a:t>Improvement</a:t>
            </a:r>
            <a:r>
              <a:rPr lang="fr-SN" dirty="0"/>
              <a:t> </a:t>
            </a:r>
            <a:r>
              <a:rPr lang="fr-SN" baseline="30000" dirty="0"/>
              <a:t>2/3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411709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47AFA-21DA-FECC-AE23-53B658E23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2CD0FE6-9A1A-B133-7787-8D7FD05852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Ensure the SADIS API implementation is embedded in the organization's quality management system for continuous improvements.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fr-SN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8DF0CA-14EA-A572-DD4D-122B2E29C0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SN" dirty="0" err="1"/>
              <a:t>Integration</a:t>
            </a:r>
            <a:r>
              <a:rPr lang="fr-SN" dirty="0"/>
              <a:t> </a:t>
            </a:r>
            <a:r>
              <a:rPr lang="fr-SN" dirty="0" err="1"/>
              <a:t>with</a:t>
            </a:r>
            <a:r>
              <a:rPr lang="fr-SN" dirty="0"/>
              <a:t> QMS</a:t>
            </a:r>
          </a:p>
          <a:p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365B8CB-AF29-C949-04AD-EB923B010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 err="1"/>
              <a:t>Sustainability</a:t>
            </a:r>
            <a:r>
              <a:rPr lang="fr-SN" dirty="0"/>
              <a:t> and </a:t>
            </a:r>
            <a:r>
              <a:rPr lang="fr-SN" dirty="0" err="1"/>
              <a:t>Continuous</a:t>
            </a:r>
            <a:r>
              <a:rPr lang="fr-SN" dirty="0"/>
              <a:t> </a:t>
            </a:r>
            <a:r>
              <a:rPr lang="fr-SN" dirty="0" err="1"/>
              <a:t>Improvement</a:t>
            </a:r>
            <a:r>
              <a:rPr lang="fr-SN" dirty="0"/>
              <a:t> </a:t>
            </a:r>
            <a:r>
              <a:rPr lang="fr-SN" baseline="30000" dirty="0"/>
              <a:t>3/3</a:t>
            </a:r>
          </a:p>
        </p:txBody>
      </p:sp>
    </p:spTree>
    <p:extLst>
      <p:ext uri="{BB962C8B-B14F-4D97-AF65-F5344CB8AC3E}">
        <p14:creationId xmlns:p14="http://schemas.microsoft.com/office/powerpoint/2010/main" val="3898933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38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7D1D0E-F20A-B7FF-796B-C7DBBF3F3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5503" y="1453701"/>
            <a:ext cx="6835698" cy="1975293"/>
          </a:xfrm>
        </p:spPr>
        <p:txBody>
          <a:bodyPr/>
          <a:lstStyle/>
          <a:p>
            <a:r>
              <a:rPr lang="en-US" dirty="0"/>
              <a:t>Proposed Steps for Implementing the SADIS API</a:t>
            </a:r>
            <a:endParaRPr lang="fr-SN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B2210D-02D9-FF8B-9B35-0928725819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Goama Ilboudo</a:t>
            </a:r>
            <a:endParaRPr lang="fr-SN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D9C728-C731-BD9F-5788-441893DB1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fr-FR" dirty="0"/>
              <a:t>Regional Officier, MET, ICAO WACAF Office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103556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61E583-8BDA-F382-39D4-62BD84CF1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Overview</a:t>
            </a:r>
            <a:endParaRPr lang="fr-SN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EE3DFE-C60B-73C6-B03B-A62999D160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01</a:t>
            </a:r>
            <a:endParaRPr lang="fr-SN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47FF06E-4267-D60D-F72E-49647C093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/>
              <a:t>03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EF895AE-6459-8015-54C4-B531273D43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02</a:t>
            </a:r>
            <a:endParaRPr lang="fr-SN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3FB7315-5DD5-2956-5952-2EC9CD96E2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 dirty="0"/>
              <a:t>04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AA9721C-8735-3073-4151-0FBC8F133C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noProof="0" dirty="0"/>
              <a:t>05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4A7FBC0-AC73-0071-D657-9D9457DF71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noProof="0" dirty="0"/>
              <a:t>06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71DD6DF-4F48-0E57-8FDB-E95A4302D3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SN" dirty="0" err="1"/>
              <a:t>Awareness</a:t>
            </a:r>
            <a:r>
              <a:rPr lang="fr-SN" dirty="0"/>
              <a:t> and Planning Phase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CB353607-2E85-B0BB-9492-7AD65DF49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SN" dirty="0" err="1"/>
              <a:t>Technical</a:t>
            </a:r>
            <a:r>
              <a:rPr lang="fr-SN" dirty="0"/>
              <a:t> </a:t>
            </a:r>
            <a:r>
              <a:rPr lang="fr-SN" dirty="0" err="1"/>
              <a:t>Preparation</a:t>
            </a:r>
            <a:r>
              <a:rPr lang="fr-SN" dirty="0"/>
              <a:t> Phase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B932C1C-84D2-C1D8-1AFB-448371D0D4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noProof="0" dirty="0"/>
              <a:t>Capacity Building and Training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772E7681-453A-BEE1-21AF-0CF69CE27D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noProof="0" dirty="0"/>
              <a:t>System Integration and Testing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2CCEFE5B-868E-41DC-3439-98FD1533DC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noProof="0" dirty="0"/>
              <a:t>Operationalization Phase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D7C1DCC-96BA-53E3-822B-C1D1AE30C25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615604" y="4979830"/>
            <a:ext cx="3580219" cy="283041"/>
          </a:xfrm>
        </p:spPr>
        <p:txBody>
          <a:bodyPr/>
          <a:lstStyle/>
          <a:p>
            <a:r>
              <a:rPr lang="en-GB" noProof="0" dirty="0"/>
              <a:t>Sustainability and Continuous Improvement </a:t>
            </a:r>
          </a:p>
        </p:txBody>
      </p:sp>
    </p:spTree>
    <p:extLst>
      <p:ext uri="{BB962C8B-B14F-4D97-AF65-F5344CB8AC3E}">
        <p14:creationId xmlns:p14="http://schemas.microsoft.com/office/powerpoint/2010/main" val="128949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1CB905A-0306-5FF5-8B0E-8FF25D99D5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Identify national stakeholders </a:t>
            </a:r>
            <a:r>
              <a:rPr lang="en-US" dirty="0"/>
              <a:t>(Civil Aviation Authorities, ANSPs, MET service providers, IT departments).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Convene an awareness meeting/workshop </a:t>
            </a:r>
            <a:r>
              <a:rPr lang="en-US" dirty="0"/>
              <a:t>to introduce the SADIS API, its benefits, and transition deadlines (</a:t>
            </a:r>
            <a:r>
              <a:rPr lang="en-US" b="1" dirty="0"/>
              <a:t>APIRG/26 Conclusion 26/14 and APIRG/27 Conclusion 27/09</a:t>
            </a:r>
            <a:r>
              <a:rPr lang="en-US" dirty="0"/>
              <a:t>).</a:t>
            </a:r>
          </a:p>
          <a:p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940BFC0-DB60-B816-DEC3-A3C791E0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 err="1"/>
              <a:t>Awareness</a:t>
            </a:r>
            <a:r>
              <a:rPr lang="fr-SN" dirty="0"/>
              <a:t> and Planning Phase</a:t>
            </a:r>
            <a:r>
              <a:rPr lang="fr-SN" baseline="30000" dirty="0"/>
              <a:t> 1/3</a:t>
            </a:r>
            <a:br>
              <a:rPr lang="fr-SN" dirty="0"/>
            </a:br>
            <a:endParaRPr lang="fr-SN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D0D1BB2E-7886-3390-AECA-17B1D163A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257" y="1064632"/>
            <a:ext cx="9791629" cy="353150"/>
          </a:xfrm>
        </p:spPr>
        <p:txBody>
          <a:bodyPr/>
          <a:lstStyle/>
          <a:p>
            <a:r>
              <a:rPr lang="fr-SN" dirty="0"/>
              <a:t>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29215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FFD3263-B826-2E66-AD19-AF53C15D8D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Assess current national regulatory frameworks</a:t>
            </a:r>
            <a:r>
              <a:rPr lang="en-US" sz="2800" dirty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Update national policies </a:t>
            </a:r>
            <a:r>
              <a:rPr lang="en-US" sz="2800" dirty="0"/>
              <a:t>to reflect ICAO Annex 3 and regional requirements /guidance on WAFS/OPMET data access through SADIS Systems.</a:t>
            </a:r>
          </a:p>
          <a:p>
            <a:pPr>
              <a:lnSpc>
                <a:spcPct val="100000"/>
              </a:lnSpc>
            </a:pPr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B589F20-A8AC-2162-5431-8D3C53DE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 err="1"/>
              <a:t>Awareness</a:t>
            </a:r>
            <a:r>
              <a:rPr lang="fr-SN" dirty="0"/>
              <a:t> and Planning Phase</a:t>
            </a:r>
            <a:r>
              <a:rPr lang="fr-SN" baseline="30000" dirty="0"/>
              <a:t> 2/3</a:t>
            </a:r>
            <a:br>
              <a:rPr lang="fr-SN" dirty="0"/>
            </a:br>
            <a:endParaRPr lang="fr-SN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D70959FB-D4E3-7472-6109-483D199A9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257" y="1064632"/>
            <a:ext cx="9791629" cy="353150"/>
          </a:xfrm>
        </p:spPr>
        <p:txBody>
          <a:bodyPr/>
          <a:lstStyle/>
          <a:p>
            <a:r>
              <a:rPr lang="fr-SN" dirty="0"/>
              <a:t>Policy and </a:t>
            </a:r>
            <a:r>
              <a:rPr lang="fr-SN" dirty="0" err="1"/>
              <a:t>Regulatory</a:t>
            </a:r>
            <a:r>
              <a:rPr lang="fr-SN" dirty="0"/>
              <a:t> </a:t>
            </a:r>
            <a:r>
              <a:rPr lang="fr-SN" dirty="0" err="1"/>
              <a:t>Review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194534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FA69D-E5DA-32AB-DC9E-C371CE9D6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3F76AD4-354B-D85B-DD9A-86A860E3CF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Assess current capabilities </a:t>
            </a:r>
            <a:r>
              <a:rPr lang="en-US" sz="2800" dirty="0"/>
              <a:t>(infrastructure, systems, and staff competencies).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Compare current data access mechanisms </a:t>
            </a:r>
            <a:r>
              <a:rPr lang="en-US" sz="2800" dirty="0"/>
              <a:t>with</a:t>
            </a:r>
            <a:r>
              <a:rPr lang="en-US" sz="2800" b="1" dirty="0"/>
              <a:t> SADIS API requirements.</a:t>
            </a:r>
          </a:p>
          <a:p>
            <a:pPr>
              <a:lnSpc>
                <a:spcPct val="100000"/>
              </a:lnSpc>
            </a:pPr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C4E68C2-3D1C-BEA4-9BB4-E2E1F788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 err="1"/>
              <a:t>Awareness</a:t>
            </a:r>
            <a:r>
              <a:rPr lang="fr-SN" dirty="0"/>
              <a:t> and Planning Phase</a:t>
            </a:r>
            <a:r>
              <a:rPr lang="fr-SN" baseline="30000" dirty="0"/>
              <a:t> 3/3</a:t>
            </a:r>
            <a:br>
              <a:rPr lang="fr-SN" dirty="0"/>
            </a:br>
            <a:endParaRPr lang="fr-SN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C8E757-EE2E-3B2D-16B1-85B068DE5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257" y="1064632"/>
            <a:ext cx="9791629" cy="353150"/>
          </a:xfrm>
        </p:spPr>
        <p:txBody>
          <a:bodyPr/>
          <a:lstStyle/>
          <a:p>
            <a:r>
              <a:rPr lang="fr-SN" dirty="0"/>
              <a:t>Initial Gap </a:t>
            </a:r>
            <a:r>
              <a:rPr lang="fr-SN" dirty="0" err="1"/>
              <a:t>Analysis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270609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0DA73-433B-DE12-0AFC-DFB9851D1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AA0486-B877-38CF-3516-DAB1FC8FE5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Review existing internet connectivity, firewall settings, and server infrastructure.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Plan for secure and reliable internet access </a:t>
            </a:r>
            <a:r>
              <a:rPr lang="en-US" sz="2800" dirty="0"/>
              <a:t>to support API communications.</a:t>
            </a:r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DBBE1BF-C7E8-B107-9A8A-0D12B4F1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 err="1"/>
              <a:t>Technical</a:t>
            </a:r>
            <a:r>
              <a:rPr lang="fr-SN" dirty="0"/>
              <a:t> </a:t>
            </a:r>
            <a:r>
              <a:rPr lang="fr-SN" dirty="0" err="1"/>
              <a:t>Preparation</a:t>
            </a:r>
            <a:r>
              <a:rPr lang="fr-SN" dirty="0"/>
              <a:t> Phase</a:t>
            </a:r>
            <a:r>
              <a:rPr lang="fr-SN" baseline="30000" dirty="0"/>
              <a:t> 1/2</a:t>
            </a:r>
            <a:br>
              <a:rPr lang="fr-SN" dirty="0"/>
            </a:br>
            <a:br>
              <a:rPr lang="fr-SN" dirty="0"/>
            </a:br>
            <a:endParaRPr lang="fr-SN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8745EB-C729-1887-8867-C6F037420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257" y="1064632"/>
            <a:ext cx="9791629" cy="353150"/>
          </a:xfrm>
        </p:spPr>
        <p:txBody>
          <a:bodyPr/>
          <a:lstStyle/>
          <a:p>
            <a:r>
              <a:rPr lang="fr-SN" dirty="0"/>
              <a:t>Infrastructure </a:t>
            </a:r>
            <a:r>
              <a:rPr lang="fr-SN" dirty="0" err="1"/>
              <a:t>Assessment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314279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24DE2-8606-4B04-13E7-3151D0786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4C80225-3356-0029-804D-B45086622B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Apply for SADIS API access credentials </a:t>
            </a:r>
            <a:r>
              <a:rPr lang="en-US" sz="2800" dirty="0"/>
              <a:t>via the </a:t>
            </a:r>
            <a:r>
              <a:rPr lang="en-US" sz="2800" b="1" dirty="0"/>
              <a:t>UK Met Office SADIS Gateway.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Assign a SADIS API focal point </a:t>
            </a:r>
            <a:r>
              <a:rPr lang="en-US" sz="2800" dirty="0"/>
              <a:t>for managing access and credentials.</a:t>
            </a:r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A294994-127A-0447-9561-60213462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 err="1"/>
              <a:t>Technical</a:t>
            </a:r>
            <a:r>
              <a:rPr lang="fr-SN" dirty="0"/>
              <a:t> </a:t>
            </a:r>
            <a:r>
              <a:rPr lang="fr-SN" dirty="0" err="1"/>
              <a:t>Preparation</a:t>
            </a:r>
            <a:r>
              <a:rPr lang="fr-SN" dirty="0"/>
              <a:t> Phase</a:t>
            </a:r>
            <a:r>
              <a:rPr lang="fr-SN" baseline="30000" dirty="0"/>
              <a:t> 2/2</a:t>
            </a:r>
            <a:br>
              <a:rPr lang="fr-SN" dirty="0"/>
            </a:br>
            <a:br>
              <a:rPr lang="fr-SN" dirty="0"/>
            </a:br>
            <a:br>
              <a:rPr lang="fr-SN" dirty="0"/>
            </a:br>
            <a:endParaRPr lang="fr-SN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FDBA8E-26A6-3184-0F28-4AD9EDA5C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257" y="1064632"/>
            <a:ext cx="9791629" cy="353150"/>
          </a:xfrm>
        </p:spPr>
        <p:txBody>
          <a:bodyPr/>
          <a:lstStyle/>
          <a:p>
            <a:r>
              <a:rPr lang="fr-SN" dirty="0"/>
              <a:t>Access </a:t>
            </a:r>
            <a:r>
              <a:rPr lang="fr-SN" dirty="0" err="1"/>
              <a:t>Credential</a:t>
            </a:r>
            <a:r>
              <a:rPr lang="fr-SN" dirty="0"/>
              <a:t> </a:t>
            </a:r>
            <a:r>
              <a:rPr lang="fr-SN" dirty="0" err="1"/>
              <a:t>Request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3198284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2A42A-0BC1-2908-358E-46569E50A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8FEBA3B-30D8-59A3-F804-D02B8E925D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/>
              <a:t>Conduct training workshops/webinars for:</a:t>
            </a:r>
          </a:p>
          <a:p>
            <a:pPr marL="1143000" lvl="1" indent="-4572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B0F0"/>
                </a:solidFill>
              </a:rPr>
              <a:t>Aeronautical Meteorological Staff (Forecasters, Observers)  (on data usage and interpretation).</a:t>
            </a:r>
          </a:p>
          <a:p>
            <a:pPr marL="1143000" lvl="1" indent="-4572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B0F0"/>
                </a:solidFill>
              </a:rPr>
              <a:t>Maintenance Technicians and IT staff (on API integration and cybersecurity).</a:t>
            </a:r>
            <a:endParaRPr lang="fr-SN" dirty="0">
              <a:solidFill>
                <a:srgbClr val="00B0F0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05E6716-7108-0171-74AA-7059E354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 err="1"/>
              <a:t>Capacity</a:t>
            </a:r>
            <a:r>
              <a:rPr lang="fr-SN" dirty="0"/>
              <a:t> Building and Training</a:t>
            </a:r>
            <a:r>
              <a:rPr lang="fr-SN" baseline="30000" dirty="0"/>
              <a:t> 1/2</a:t>
            </a:r>
            <a:endParaRPr lang="fr-SN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EDB698-1324-1708-DAF3-7723C22F9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257" y="1064632"/>
            <a:ext cx="9791629" cy="353150"/>
          </a:xfrm>
        </p:spPr>
        <p:txBody>
          <a:bodyPr/>
          <a:lstStyle/>
          <a:p>
            <a:r>
              <a:rPr lang="fr-FR" dirty="0"/>
              <a:t>Training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42538361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CAO Colour Palette">
      <a:dk1>
        <a:sysClr val="windowText" lastClr="000000"/>
      </a:dk1>
      <a:lt1>
        <a:sysClr val="window" lastClr="FFFFFF"/>
      </a:lt1>
      <a:dk2>
        <a:srgbClr val="0055A5"/>
      </a:dk2>
      <a:lt2>
        <a:srgbClr val="8C99A1"/>
      </a:lt2>
      <a:accent1>
        <a:srgbClr val="289DD8"/>
      </a:accent1>
      <a:accent2>
        <a:srgbClr val="F58220"/>
      </a:accent2>
      <a:accent3>
        <a:srgbClr val="A74233"/>
      </a:accent3>
      <a:accent4>
        <a:srgbClr val="FAA61A"/>
      </a:accent4>
      <a:accent5>
        <a:srgbClr val="008739"/>
      </a:accent5>
      <a:accent6>
        <a:srgbClr val="A6CE39"/>
      </a:accent6>
      <a:hlink>
        <a:srgbClr val="A00064"/>
      </a:hlink>
      <a:folHlink>
        <a:srgbClr val="E6A7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4A4776E8-F165-4455-8A51-F0030CF43CCD}" vid="{107644C2-DDBD-4DBB-88D0-BDFCA1DE460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DAC1B849C5248A75D522085A8150D" ma:contentTypeVersion="1" ma:contentTypeDescription="Create a new document." ma:contentTypeScope="" ma:versionID="25441ad7f1b3e005aa5dc75a5ebecd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836DC89-A05E-4259-B1C3-E7EFA2B0B4EF}"/>
</file>

<file path=customXml/itemProps2.xml><?xml version="1.0" encoding="utf-8"?>
<ds:datastoreItem xmlns:ds="http://schemas.openxmlformats.org/officeDocument/2006/customXml" ds:itemID="{924CF480-32A2-4F42-B9D3-E8BADAAD701F}"/>
</file>

<file path=customXml/itemProps3.xml><?xml version="1.0" encoding="utf-8"?>
<ds:datastoreItem xmlns:ds="http://schemas.openxmlformats.org/officeDocument/2006/customXml" ds:itemID="{F29D3D3B-1A0B-41F1-8392-B0F0E61A5759}"/>
</file>

<file path=docProps/app.xml><?xml version="1.0" encoding="utf-8"?>
<Properties xmlns="http://schemas.openxmlformats.org/officeDocument/2006/extended-properties" xmlns:vt="http://schemas.openxmlformats.org/officeDocument/2006/docPropsVTypes">
  <Template>monmodele</Template>
  <TotalTime>1529</TotalTime>
  <Words>574</Words>
  <Application>Microsoft Office PowerPoint</Application>
  <PresentationFormat>Grand écran</PresentationFormat>
  <Paragraphs>80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1_Office Theme</vt:lpstr>
      <vt:lpstr>Présentation PowerPoint</vt:lpstr>
      <vt:lpstr>Proposed Steps for Implementing the SADIS API</vt:lpstr>
      <vt:lpstr>Overview</vt:lpstr>
      <vt:lpstr>Awareness and Planning Phase 1/3 </vt:lpstr>
      <vt:lpstr>Awareness and Planning Phase 2/3 </vt:lpstr>
      <vt:lpstr>Awareness and Planning Phase 3/3 </vt:lpstr>
      <vt:lpstr>Technical Preparation Phase 1/2  </vt:lpstr>
      <vt:lpstr>Technical Preparation Phase 2/2   </vt:lpstr>
      <vt:lpstr>Capacity Building and Training 1/2</vt:lpstr>
      <vt:lpstr>Capacity Building and Training 2/2</vt:lpstr>
      <vt:lpstr>System Integration and Testing 1/2</vt:lpstr>
      <vt:lpstr>System Integration and Testing 2/2</vt:lpstr>
      <vt:lpstr>Operationalization Phase 1/3</vt:lpstr>
      <vt:lpstr>Operationalization Phase 2/3</vt:lpstr>
      <vt:lpstr>Operationalization Phase 3/3</vt:lpstr>
      <vt:lpstr>Sustainability and Continuous Improvement 1/3</vt:lpstr>
      <vt:lpstr>Sustainability and Continuous Improvement 2/3</vt:lpstr>
      <vt:lpstr>Sustainability and Continuous Improvement 3/3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ILBOUDO, Goama</dc:creator>
  <cp:lastModifiedBy>ILBOUDO, Goama</cp:lastModifiedBy>
  <cp:revision>61</cp:revision>
  <dcterms:created xsi:type="dcterms:W3CDTF">2023-04-04T23:06:20Z</dcterms:created>
  <dcterms:modified xsi:type="dcterms:W3CDTF">2025-05-18T13:45:48Z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0x010100A85DAC1B849C5248A75D522085A8150D</vt:lpwstr>
  </property>
</Properties>
</file>