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customXml/itemProps3.xml" ContentType="application/vnd.openxmlformats-officedocument.customXmlProperties+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notesSlides/notesSlide6.xml" ContentType="application/vnd.openxmlformats-officedocument.presentationml.notesSlide+xml"/>
  <Override PartName="/ppt/diagrams/data2.xml" ContentType="application/vnd.openxmlformats-officedocument.drawingml.diagramData+xml"/>
  <Override PartName="/ppt/notesSlides/notesSlide7.xml" ContentType="application/vnd.openxmlformats-officedocument.presentationml.notesSlide+xml"/>
  <Override PartName="/ppt/diagrams/data3.xml" ContentType="application/vnd.openxmlformats-officedocument.drawingml.diagramData+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diagrams/data1.xml" ContentType="application/vnd.openxmlformats-officedocument.drawingml.diagramData+xml"/>
  <Override PartName="/ppt/notesSlides/notesSlide5.xml" ContentType="application/vnd.openxmlformats-officedocument.presentationml.notesSlide+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customXml/itemProps2.xml" ContentType="application/vnd.openxmlformats-officedocument.customXmlProperti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2"/>
  </p:sldMasterIdLst>
  <p:notesMasterIdLst>
    <p:notesMasterId r:id="rId10"/>
  </p:notesMasterIdLst>
  <p:sldIdLst>
    <p:sldId id="284" r:id="rId3"/>
    <p:sldId id="275" r:id="rId4"/>
    <p:sldId id="277" r:id="rId5"/>
    <p:sldId id="288" r:id="rId6"/>
    <p:sldId id="282" r:id="rId7"/>
    <p:sldId id="273" r:id="rId8"/>
    <p:sldId id="283" r:id="rId9"/>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08"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08"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08"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08"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08" charset="-128"/>
        <a:cs typeface="+mn-cs"/>
      </a:defRPr>
    </a:lvl5pPr>
    <a:lvl6pPr marL="2286000" algn="l" defTabSz="914400" rtl="0" eaLnBrk="1" latinLnBrk="0" hangingPunct="1">
      <a:defRPr kern="1200">
        <a:solidFill>
          <a:schemeClr val="tx1"/>
        </a:solidFill>
        <a:latin typeface="Arial" charset="0"/>
        <a:ea typeface="ＭＳ Ｐゴシック" pitchFamily="-108" charset="-128"/>
        <a:cs typeface="+mn-cs"/>
      </a:defRPr>
    </a:lvl6pPr>
    <a:lvl7pPr marL="2743200" algn="l" defTabSz="914400" rtl="0" eaLnBrk="1" latinLnBrk="0" hangingPunct="1">
      <a:defRPr kern="1200">
        <a:solidFill>
          <a:schemeClr val="tx1"/>
        </a:solidFill>
        <a:latin typeface="Arial" charset="0"/>
        <a:ea typeface="ＭＳ Ｐゴシック" pitchFamily="-108" charset="-128"/>
        <a:cs typeface="+mn-cs"/>
      </a:defRPr>
    </a:lvl7pPr>
    <a:lvl8pPr marL="3200400" algn="l" defTabSz="914400" rtl="0" eaLnBrk="1" latinLnBrk="0" hangingPunct="1">
      <a:defRPr kern="1200">
        <a:solidFill>
          <a:schemeClr val="tx1"/>
        </a:solidFill>
        <a:latin typeface="Arial" charset="0"/>
        <a:ea typeface="ＭＳ Ｐゴシック" pitchFamily="-108" charset="-128"/>
        <a:cs typeface="+mn-cs"/>
      </a:defRPr>
    </a:lvl8pPr>
    <a:lvl9pPr marL="3657600" algn="l" defTabSz="914400" rtl="0" eaLnBrk="1" latinLnBrk="0" hangingPunct="1">
      <a:defRPr kern="1200">
        <a:solidFill>
          <a:schemeClr val="tx1"/>
        </a:solidFill>
        <a:latin typeface="Arial" charset="0"/>
        <a:ea typeface="ＭＳ Ｐゴシック" pitchFamily="-108"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C"/>
    <a:srgbClr val="829A54"/>
    <a:srgbClr val="30D700"/>
    <a:srgbClr val="27AF00"/>
    <a:srgbClr val="00A2D8"/>
    <a:srgbClr val="003BB1"/>
    <a:srgbClr val="70ECF7"/>
    <a:srgbClr val="00206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60" d="100"/>
          <a:sy n="60" d="100"/>
        </p:scale>
        <p:origin x="-1848" y="-6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customXml" Target="../customXml/item3.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customXml" Target="../customXml/item2.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D449CD-964B-4F74-901C-D162DA581787}" type="doc">
      <dgm:prSet loTypeId="urn:microsoft.com/office/officeart/2005/8/layout/vList3" loCatId="list" qsTypeId="urn:microsoft.com/office/officeart/2005/8/quickstyle/3d2" qsCatId="3D" csTypeId="urn:microsoft.com/office/officeart/2005/8/colors/accent1_5" csCatId="accent1" phldr="1"/>
      <dgm:spPr/>
      <dgm:t>
        <a:bodyPr/>
        <a:lstStyle/>
        <a:p>
          <a:endParaRPr lang="en-US"/>
        </a:p>
      </dgm:t>
    </dgm:pt>
    <dgm:pt modelId="{2E38E925-F95C-4834-9AC4-31A5B32A9C87}">
      <dgm:prSet phldrT="[Text]" custT="1"/>
      <dgm:spPr/>
      <dgm:t>
        <a:bodyPr/>
        <a:lstStyle/>
        <a:p>
          <a:pPr algn="just"/>
          <a:r>
            <a:rPr lang="en-US" sz="1400" b="0" dirty="0" smtClean="0">
              <a:solidFill>
                <a:schemeClr val="tx1"/>
              </a:solidFill>
            </a:rPr>
            <a:t>Harmonization of the competency requirements for Instructors and Examiners including aviation Specialists</a:t>
          </a:r>
          <a:endParaRPr lang="en-US" sz="1400" b="0" dirty="0">
            <a:solidFill>
              <a:schemeClr val="tx1"/>
            </a:solidFill>
          </a:endParaRPr>
        </a:p>
      </dgm:t>
    </dgm:pt>
    <dgm:pt modelId="{1CCF5593-C53A-4921-A69D-9FD8B54A45BD}" type="parTrans" cxnId="{2494F96B-86B3-4C06-8B2D-046CE2D0B6D3}">
      <dgm:prSet/>
      <dgm:spPr/>
      <dgm:t>
        <a:bodyPr/>
        <a:lstStyle/>
        <a:p>
          <a:pPr algn="just"/>
          <a:endParaRPr lang="en-US" sz="1400" b="0">
            <a:solidFill>
              <a:schemeClr val="tx1"/>
            </a:solidFill>
          </a:endParaRPr>
        </a:p>
      </dgm:t>
    </dgm:pt>
    <dgm:pt modelId="{0989AA1E-AB22-4BE3-A351-B21E92A07706}" type="sibTrans" cxnId="{2494F96B-86B3-4C06-8B2D-046CE2D0B6D3}">
      <dgm:prSet/>
      <dgm:spPr/>
      <dgm:t>
        <a:bodyPr/>
        <a:lstStyle/>
        <a:p>
          <a:pPr algn="just"/>
          <a:endParaRPr lang="en-US" sz="1400" b="0">
            <a:solidFill>
              <a:schemeClr val="tx1"/>
            </a:solidFill>
          </a:endParaRPr>
        </a:p>
      </dgm:t>
    </dgm:pt>
    <dgm:pt modelId="{9C06F0C1-C937-4247-AC57-106736454700}">
      <dgm:prSet phldrT="[Text]" custT="1"/>
      <dgm:spPr/>
      <dgm:t>
        <a:bodyPr/>
        <a:lstStyle/>
        <a:p>
          <a:pPr algn="just"/>
          <a:r>
            <a:rPr lang="en-US" sz="1400" b="0" dirty="0" smtClean="0">
              <a:solidFill>
                <a:schemeClr val="tx1"/>
              </a:solidFill>
            </a:rPr>
            <a:t>Cross-border accreditation of Instructors and Training Organizations based on a set of common standards, including quality assurance and a harmonized methodology for course syllabi design and implementation</a:t>
          </a:r>
          <a:endParaRPr lang="en-US" sz="1400" b="0" dirty="0">
            <a:solidFill>
              <a:schemeClr val="tx1"/>
            </a:solidFill>
          </a:endParaRPr>
        </a:p>
      </dgm:t>
    </dgm:pt>
    <dgm:pt modelId="{9F3AD8A9-F98A-4D38-B404-615684D54ADF}" type="parTrans" cxnId="{598CA9E6-2FC8-46DF-9813-8DDE61AF9DDF}">
      <dgm:prSet/>
      <dgm:spPr/>
      <dgm:t>
        <a:bodyPr/>
        <a:lstStyle/>
        <a:p>
          <a:pPr algn="just"/>
          <a:endParaRPr lang="en-US" sz="1400" b="0">
            <a:solidFill>
              <a:schemeClr val="tx1"/>
            </a:solidFill>
          </a:endParaRPr>
        </a:p>
      </dgm:t>
    </dgm:pt>
    <dgm:pt modelId="{CA0D51F8-5F2D-4F02-A62F-6FB2B9B08E41}" type="sibTrans" cxnId="{598CA9E6-2FC8-46DF-9813-8DDE61AF9DDF}">
      <dgm:prSet/>
      <dgm:spPr/>
      <dgm:t>
        <a:bodyPr/>
        <a:lstStyle/>
        <a:p>
          <a:pPr algn="just"/>
          <a:endParaRPr lang="en-US" sz="1400" b="0">
            <a:solidFill>
              <a:schemeClr val="tx1"/>
            </a:solidFill>
          </a:endParaRPr>
        </a:p>
      </dgm:t>
    </dgm:pt>
    <dgm:pt modelId="{2306E43A-DA5A-4F4E-B8E6-D8643D62B101}">
      <dgm:prSet phldrT="[Text]" custT="1"/>
      <dgm:spPr/>
      <dgm:t>
        <a:bodyPr/>
        <a:lstStyle/>
        <a:p>
          <a:pPr algn="just"/>
          <a:r>
            <a:rPr lang="en-US" sz="1400" b="0" dirty="0" smtClean="0">
              <a:solidFill>
                <a:schemeClr val="tx1"/>
              </a:solidFill>
            </a:rPr>
            <a:t>Establishment/Accreditation of Centres of Excellence (COEs) to take the lead in the development and delivery of training courses in each category in Aviation (Airline Operations, Aircraft Maintenance, Airport Operations, Air Traffic Services and Regulatory Programmes)</a:t>
          </a:r>
          <a:endParaRPr lang="en-US" sz="1400" b="0" dirty="0">
            <a:solidFill>
              <a:schemeClr val="tx1"/>
            </a:solidFill>
          </a:endParaRPr>
        </a:p>
      </dgm:t>
    </dgm:pt>
    <dgm:pt modelId="{6A1D3B5F-E802-40A0-8EBC-AD95DFFA29EE}" type="parTrans" cxnId="{4CBA9980-A77A-44E2-B21C-409FAC564821}">
      <dgm:prSet/>
      <dgm:spPr/>
      <dgm:t>
        <a:bodyPr/>
        <a:lstStyle/>
        <a:p>
          <a:pPr algn="just"/>
          <a:endParaRPr lang="en-US" sz="1400" b="0">
            <a:solidFill>
              <a:schemeClr val="tx1"/>
            </a:solidFill>
          </a:endParaRPr>
        </a:p>
      </dgm:t>
    </dgm:pt>
    <dgm:pt modelId="{C6176AA2-5B85-494F-81E4-46F99B4FCACA}" type="sibTrans" cxnId="{4CBA9980-A77A-44E2-B21C-409FAC564821}">
      <dgm:prSet/>
      <dgm:spPr/>
      <dgm:t>
        <a:bodyPr/>
        <a:lstStyle/>
        <a:p>
          <a:pPr algn="just"/>
          <a:endParaRPr lang="en-US" sz="1400" b="0">
            <a:solidFill>
              <a:schemeClr val="tx1"/>
            </a:solidFill>
          </a:endParaRPr>
        </a:p>
      </dgm:t>
    </dgm:pt>
    <dgm:pt modelId="{0C689B5D-C7E7-4659-ACC9-9EBF662181CA}">
      <dgm:prSet custT="1"/>
      <dgm:spPr/>
      <dgm:t>
        <a:bodyPr/>
        <a:lstStyle/>
        <a:p>
          <a:pPr algn="just"/>
          <a:r>
            <a:rPr lang="en-US" sz="1400" b="0" dirty="0" smtClean="0">
              <a:solidFill>
                <a:schemeClr val="tx1"/>
              </a:solidFill>
            </a:rPr>
            <a:t>Set-up of an African Training Advisory Board to promote Best Practices, play an oversight role in the compliance of set standards and monitor cross border implementation</a:t>
          </a:r>
          <a:endParaRPr lang="en-US" sz="1400" b="0" dirty="0">
            <a:solidFill>
              <a:schemeClr val="tx1"/>
            </a:solidFill>
          </a:endParaRPr>
        </a:p>
      </dgm:t>
    </dgm:pt>
    <dgm:pt modelId="{8065CE09-AED8-4FA5-A891-7401EFEC5FBF}" type="parTrans" cxnId="{1D2DB5B5-0954-4F04-B0FF-9E4966C3AF2E}">
      <dgm:prSet/>
      <dgm:spPr/>
      <dgm:t>
        <a:bodyPr/>
        <a:lstStyle/>
        <a:p>
          <a:pPr algn="just"/>
          <a:endParaRPr lang="en-US" sz="1400" b="0">
            <a:solidFill>
              <a:schemeClr val="tx1"/>
            </a:solidFill>
          </a:endParaRPr>
        </a:p>
      </dgm:t>
    </dgm:pt>
    <dgm:pt modelId="{326DE97F-EC4E-4564-A440-7539C4C2C5D7}" type="sibTrans" cxnId="{1D2DB5B5-0954-4F04-B0FF-9E4966C3AF2E}">
      <dgm:prSet/>
      <dgm:spPr/>
      <dgm:t>
        <a:bodyPr/>
        <a:lstStyle/>
        <a:p>
          <a:pPr algn="just"/>
          <a:endParaRPr lang="en-US" sz="1400" b="0">
            <a:solidFill>
              <a:schemeClr val="tx1"/>
            </a:solidFill>
          </a:endParaRPr>
        </a:p>
      </dgm:t>
    </dgm:pt>
    <dgm:pt modelId="{7577D1C0-B0BA-4BD5-8CDA-1A79EB7D0D92}">
      <dgm:prSet custT="1"/>
      <dgm:spPr/>
      <dgm:t>
        <a:bodyPr/>
        <a:lstStyle/>
        <a:p>
          <a:pPr algn="just"/>
          <a:r>
            <a:rPr lang="en-US" sz="1400" b="0" dirty="0" smtClean="0">
              <a:solidFill>
                <a:schemeClr val="tx1"/>
              </a:solidFill>
            </a:rPr>
            <a:t>Creation of an Association of African Training Organization (AATO).</a:t>
          </a:r>
          <a:endParaRPr lang="en-US" sz="1400" b="0" dirty="0">
            <a:solidFill>
              <a:schemeClr val="tx1"/>
            </a:solidFill>
          </a:endParaRPr>
        </a:p>
      </dgm:t>
    </dgm:pt>
    <dgm:pt modelId="{EDA31481-C000-454C-8F56-2C1EE44F7C98}" type="parTrans" cxnId="{E9D1F6F4-219F-441E-B186-073110B36D55}">
      <dgm:prSet/>
      <dgm:spPr/>
      <dgm:t>
        <a:bodyPr/>
        <a:lstStyle/>
        <a:p>
          <a:pPr algn="just"/>
          <a:endParaRPr lang="en-US" sz="1400" b="0">
            <a:solidFill>
              <a:schemeClr val="tx1"/>
            </a:solidFill>
          </a:endParaRPr>
        </a:p>
      </dgm:t>
    </dgm:pt>
    <dgm:pt modelId="{3E0962F0-932C-480D-89DA-CD8F090C22B9}" type="sibTrans" cxnId="{E9D1F6F4-219F-441E-B186-073110B36D55}">
      <dgm:prSet/>
      <dgm:spPr/>
      <dgm:t>
        <a:bodyPr/>
        <a:lstStyle/>
        <a:p>
          <a:pPr algn="just"/>
          <a:endParaRPr lang="en-US" sz="1400" b="0">
            <a:solidFill>
              <a:schemeClr val="tx1"/>
            </a:solidFill>
          </a:endParaRPr>
        </a:p>
      </dgm:t>
    </dgm:pt>
    <dgm:pt modelId="{7D2D956A-24D1-4966-9154-0EE42504D9DA}">
      <dgm:prSet custT="1"/>
      <dgm:spPr/>
      <dgm:t>
        <a:bodyPr/>
        <a:lstStyle/>
        <a:p>
          <a:pPr algn="just"/>
          <a:r>
            <a:rPr lang="en-US" sz="1400" b="0" dirty="0" smtClean="0">
              <a:solidFill>
                <a:schemeClr val="tx1"/>
              </a:solidFill>
            </a:rPr>
            <a:t>Promotion, development and assurance of quality in African Civil Aviation Education and Training programs that will facilitate mobility of students and Instructors.</a:t>
          </a:r>
          <a:endParaRPr lang="en-US" sz="1400" b="0" dirty="0">
            <a:solidFill>
              <a:schemeClr val="tx1"/>
            </a:solidFill>
          </a:endParaRPr>
        </a:p>
      </dgm:t>
    </dgm:pt>
    <dgm:pt modelId="{B2B1C0B9-1D74-4845-9466-92D8FEEC12CB}" type="parTrans" cxnId="{B33B6F67-5D86-4967-A785-52FD63FB075E}">
      <dgm:prSet/>
      <dgm:spPr/>
      <dgm:t>
        <a:bodyPr/>
        <a:lstStyle/>
        <a:p>
          <a:pPr algn="just"/>
          <a:endParaRPr lang="en-US" sz="1400" b="0">
            <a:solidFill>
              <a:schemeClr val="tx1"/>
            </a:solidFill>
          </a:endParaRPr>
        </a:p>
      </dgm:t>
    </dgm:pt>
    <dgm:pt modelId="{1BA76F86-CA17-4481-8BB0-9176F39D0A45}" type="sibTrans" cxnId="{B33B6F67-5D86-4967-A785-52FD63FB075E}">
      <dgm:prSet/>
      <dgm:spPr/>
      <dgm:t>
        <a:bodyPr/>
        <a:lstStyle/>
        <a:p>
          <a:pPr algn="just"/>
          <a:endParaRPr lang="en-US" sz="1400" b="0">
            <a:solidFill>
              <a:schemeClr val="tx1"/>
            </a:solidFill>
          </a:endParaRPr>
        </a:p>
      </dgm:t>
    </dgm:pt>
    <dgm:pt modelId="{7EDD8E43-DB09-4752-AA6F-9714A7082461}">
      <dgm:prSet custT="1"/>
      <dgm:spPr/>
      <dgm:t>
        <a:bodyPr/>
        <a:lstStyle/>
        <a:p>
          <a:pPr algn="just"/>
          <a:r>
            <a:rPr lang="en-US" sz="1400" b="0" dirty="0" smtClean="0">
              <a:solidFill>
                <a:schemeClr val="tx1"/>
              </a:solidFill>
            </a:rPr>
            <a:t>Increased involvement of Aviation Training Organizations in the continents’ development efforts including the development of all levels of Civil Aviation Education.</a:t>
          </a:r>
          <a:endParaRPr lang="en-US" sz="1400" b="0" dirty="0">
            <a:solidFill>
              <a:schemeClr val="tx1"/>
            </a:solidFill>
          </a:endParaRPr>
        </a:p>
      </dgm:t>
    </dgm:pt>
    <dgm:pt modelId="{829FD921-4E41-484D-899C-C193211E5C7F}" type="parTrans" cxnId="{AB0C122D-3BCA-4FB2-87FC-392660CE9666}">
      <dgm:prSet/>
      <dgm:spPr/>
      <dgm:t>
        <a:bodyPr/>
        <a:lstStyle/>
        <a:p>
          <a:pPr algn="just"/>
          <a:endParaRPr lang="en-US" sz="1400" b="0">
            <a:solidFill>
              <a:schemeClr val="tx1"/>
            </a:solidFill>
          </a:endParaRPr>
        </a:p>
      </dgm:t>
    </dgm:pt>
    <dgm:pt modelId="{02BAFD9E-DF6C-4A47-B6C8-370C753B28A7}" type="sibTrans" cxnId="{AB0C122D-3BCA-4FB2-87FC-392660CE9666}">
      <dgm:prSet/>
      <dgm:spPr/>
      <dgm:t>
        <a:bodyPr/>
        <a:lstStyle/>
        <a:p>
          <a:pPr algn="just"/>
          <a:endParaRPr lang="en-US" sz="1400" b="0">
            <a:solidFill>
              <a:schemeClr val="tx1"/>
            </a:solidFill>
          </a:endParaRPr>
        </a:p>
      </dgm:t>
    </dgm:pt>
    <dgm:pt modelId="{9F004295-C437-4477-AB88-060B0BC3126B}">
      <dgm:prSet custT="1"/>
      <dgm:spPr/>
      <dgm:t>
        <a:bodyPr/>
        <a:lstStyle/>
        <a:p>
          <a:pPr algn="just"/>
          <a:r>
            <a:rPr lang="en-US" sz="1400" b="0" dirty="0" smtClean="0">
              <a:solidFill>
                <a:schemeClr val="tx1"/>
              </a:solidFill>
            </a:rPr>
            <a:t>The building of partnerships and networks among African Civil Aviation Training Institutions and Organizations while recognizing the need for harmonization</a:t>
          </a:r>
          <a:endParaRPr lang="en-US" sz="1400" b="0" dirty="0">
            <a:solidFill>
              <a:schemeClr val="tx1"/>
            </a:solidFill>
          </a:endParaRPr>
        </a:p>
      </dgm:t>
    </dgm:pt>
    <dgm:pt modelId="{3B16F16A-2A71-4330-8426-15A24863E000}" type="parTrans" cxnId="{65424192-4AF7-4B19-AA5B-FDE2D626C799}">
      <dgm:prSet/>
      <dgm:spPr/>
      <dgm:t>
        <a:bodyPr/>
        <a:lstStyle/>
        <a:p>
          <a:pPr algn="just"/>
          <a:endParaRPr lang="en-US" sz="1400" b="0">
            <a:solidFill>
              <a:schemeClr val="tx1"/>
            </a:solidFill>
          </a:endParaRPr>
        </a:p>
      </dgm:t>
    </dgm:pt>
    <dgm:pt modelId="{8A512C47-5295-428C-9404-D4F9F0899CC4}" type="sibTrans" cxnId="{65424192-4AF7-4B19-AA5B-FDE2D626C799}">
      <dgm:prSet/>
      <dgm:spPr/>
      <dgm:t>
        <a:bodyPr/>
        <a:lstStyle/>
        <a:p>
          <a:pPr algn="just"/>
          <a:endParaRPr lang="en-US" sz="1400" b="0">
            <a:solidFill>
              <a:schemeClr val="tx1"/>
            </a:solidFill>
          </a:endParaRPr>
        </a:p>
      </dgm:t>
    </dgm:pt>
    <dgm:pt modelId="{8839E3EC-7072-4A6B-82FA-F632E0CB7F1F}">
      <dgm:prSet custT="1"/>
      <dgm:spPr/>
      <dgm:t>
        <a:bodyPr/>
        <a:lstStyle/>
        <a:p>
          <a:pPr algn="just"/>
          <a:r>
            <a:rPr lang="en-US" sz="1400" b="0" dirty="0" smtClean="0">
              <a:solidFill>
                <a:schemeClr val="tx1"/>
              </a:solidFill>
            </a:rPr>
            <a:t>Promotion of research, knowledge creation and information sharing</a:t>
          </a:r>
          <a:endParaRPr lang="en-US" sz="1400" b="0" dirty="0">
            <a:solidFill>
              <a:schemeClr val="tx1"/>
            </a:solidFill>
          </a:endParaRPr>
        </a:p>
      </dgm:t>
    </dgm:pt>
    <dgm:pt modelId="{235B8809-3DFC-4F96-BBD9-1AFB3D715562}" type="parTrans" cxnId="{1EA0BF83-2FA4-40B4-BB38-086C564B6E54}">
      <dgm:prSet/>
      <dgm:spPr/>
      <dgm:t>
        <a:bodyPr/>
        <a:lstStyle/>
        <a:p>
          <a:pPr algn="just"/>
          <a:endParaRPr lang="en-US" sz="1400" b="0">
            <a:solidFill>
              <a:schemeClr val="tx1"/>
            </a:solidFill>
          </a:endParaRPr>
        </a:p>
      </dgm:t>
    </dgm:pt>
    <dgm:pt modelId="{880D0C53-229B-4F46-A483-86D77B8E223C}" type="sibTrans" cxnId="{1EA0BF83-2FA4-40B4-BB38-086C564B6E54}">
      <dgm:prSet/>
      <dgm:spPr/>
      <dgm:t>
        <a:bodyPr/>
        <a:lstStyle/>
        <a:p>
          <a:pPr algn="just"/>
          <a:endParaRPr lang="en-US" sz="1400" b="0">
            <a:solidFill>
              <a:schemeClr val="tx1"/>
            </a:solidFill>
          </a:endParaRPr>
        </a:p>
      </dgm:t>
    </dgm:pt>
    <dgm:pt modelId="{00B6F033-435B-4C0F-9066-497C2DE2409C}">
      <dgm:prSet custT="1"/>
      <dgm:spPr/>
      <dgm:t>
        <a:bodyPr/>
        <a:lstStyle/>
        <a:p>
          <a:pPr algn="just"/>
          <a:r>
            <a:rPr lang="en-US" sz="1400" b="0" dirty="0" smtClean="0">
              <a:solidFill>
                <a:schemeClr val="tx1"/>
              </a:solidFill>
            </a:rPr>
            <a:t>Acquire the appropriate levels of funding for the Civil Aviation Training Sector</a:t>
          </a:r>
          <a:endParaRPr lang="en-US" sz="1400" b="0" dirty="0">
            <a:solidFill>
              <a:schemeClr val="tx1"/>
            </a:solidFill>
          </a:endParaRPr>
        </a:p>
      </dgm:t>
    </dgm:pt>
    <dgm:pt modelId="{9F323DDB-8FB7-495F-BC52-9E6E66282F6E}" type="parTrans" cxnId="{2106ED44-5F02-45B3-8DD4-080B240EFEA7}">
      <dgm:prSet/>
      <dgm:spPr/>
      <dgm:t>
        <a:bodyPr/>
        <a:lstStyle/>
        <a:p>
          <a:pPr algn="just"/>
          <a:endParaRPr lang="en-US" sz="1400" b="0">
            <a:solidFill>
              <a:schemeClr val="tx1"/>
            </a:solidFill>
          </a:endParaRPr>
        </a:p>
      </dgm:t>
    </dgm:pt>
    <dgm:pt modelId="{D587174C-676E-442E-82AC-8CC3A9AB7D64}" type="sibTrans" cxnId="{2106ED44-5F02-45B3-8DD4-080B240EFEA7}">
      <dgm:prSet/>
      <dgm:spPr/>
      <dgm:t>
        <a:bodyPr/>
        <a:lstStyle/>
        <a:p>
          <a:pPr algn="just"/>
          <a:endParaRPr lang="en-US" sz="1400" b="0">
            <a:solidFill>
              <a:schemeClr val="tx1"/>
            </a:solidFill>
          </a:endParaRPr>
        </a:p>
      </dgm:t>
    </dgm:pt>
    <dgm:pt modelId="{96D99774-EDD3-4D78-9D32-7934AA87A816}" type="pres">
      <dgm:prSet presAssocID="{F8D449CD-964B-4F74-901C-D162DA581787}" presName="linearFlow" presStyleCnt="0">
        <dgm:presLayoutVars>
          <dgm:dir/>
          <dgm:resizeHandles val="exact"/>
        </dgm:presLayoutVars>
      </dgm:prSet>
      <dgm:spPr/>
      <dgm:t>
        <a:bodyPr/>
        <a:lstStyle/>
        <a:p>
          <a:endParaRPr lang="en-US"/>
        </a:p>
      </dgm:t>
    </dgm:pt>
    <dgm:pt modelId="{40460344-E29D-49EA-8E63-5B375B06562E}" type="pres">
      <dgm:prSet presAssocID="{2E38E925-F95C-4834-9AC4-31A5B32A9C87}" presName="composite" presStyleCnt="0"/>
      <dgm:spPr/>
    </dgm:pt>
    <dgm:pt modelId="{1D35E3D5-4571-475B-9AED-6C36AEDC8182}" type="pres">
      <dgm:prSet presAssocID="{2E38E925-F95C-4834-9AC4-31A5B32A9C87}" presName="imgShp" presStyleLbl="fgImgPlace1" presStyleIdx="0" presStyleCnt="10"/>
      <dgm:spPr/>
    </dgm:pt>
    <dgm:pt modelId="{484CF25E-5F53-4A6B-8EB8-1EB8316C1FC8}" type="pres">
      <dgm:prSet presAssocID="{2E38E925-F95C-4834-9AC4-31A5B32A9C87}" presName="txShp" presStyleLbl="node1" presStyleIdx="0" presStyleCnt="10">
        <dgm:presLayoutVars>
          <dgm:bulletEnabled val="1"/>
        </dgm:presLayoutVars>
      </dgm:prSet>
      <dgm:spPr/>
      <dgm:t>
        <a:bodyPr/>
        <a:lstStyle/>
        <a:p>
          <a:endParaRPr lang="en-US"/>
        </a:p>
      </dgm:t>
    </dgm:pt>
    <dgm:pt modelId="{FB805A08-4E12-4E82-9D76-6FE57C9B27D8}" type="pres">
      <dgm:prSet presAssocID="{0989AA1E-AB22-4BE3-A351-B21E92A07706}" presName="spacing" presStyleCnt="0"/>
      <dgm:spPr/>
    </dgm:pt>
    <dgm:pt modelId="{31D3EFC3-63CB-484C-94A5-6DE5DC6E690F}" type="pres">
      <dgm:prSet presAssocID="{9C06F0C1-C937-4247-AC57-106736454700}" presName="composite" presStyleCnt="0"/>
      <dgm:spPr/>
    </dgm:pt>
    <dgm:pt modelId="{3E96023C-27E5-408E-8C99-706B580F52E9}" type="pres">
      <dgm:prSet presAssocID="{9C06F0C1-C937-4247-AC57-106736454700}" presName="imgShp" presStyleLbl="fgImgPlace1" presStyleIdx="1" presStyleCnt="10"/>
      <dgm:spPr/>
    </dgm:pt>
    <dgm:pt modelId="{2B91FA6F-C5AF-4664-8420-5C61C3E10E5D}" type="pres">
      <dgm:prSet presAssocID="{9C06F0C1-C937-4247-AC57-106736454700}" presName="txShp" presStyleLbl="node1" presStyleIdx="1" presStyleCnt="10">
        <dgm:presLayoutVars>
          <dgm:bulletEnabled val="1"/>
        </dgm:presLayoutVars>
      </dgm:prSet>
      <dgm:spPr/>
      <dgm:t>
        <a:bodyPr/>
        <a:lstStyle/>
        <a:p>
          <a:endParaRPr lang="en-US"/>
        </a:p>
      </dgm:t>
    </dgm:pt>
    <dgm:pt modelId="{E990211A-B571-493E-8DAB-EBED7AFB6E0B}" type="pres">
      <dgm:prSet presAssocID="{CA0D51F8-5F2D-4F02-A62F-6FB2B9B08E41}" presName="spacing" presStyleCnt="0"/>
      <dgm:spPr/>
    </dgm:pt>
    <dgm:pt modelId="{1C16B328-0C1E-4332-B607-D37D265113BB}" type="pres">
      <dgm:prSet presAssocID="{2306E43A-DA5A-4F4E-B8E6-D8643D62B101}" presName="composite" presStyleCnt="0"/>
      <dgm:spPr/>
    </dgm:pt>
    <dgm:pt modelId="{0C0E07EF-605F-413E-8FA7-88DB9333406C}" type="pres">
      <dgm:prSet presAssocID="{2306E43A-DA5A-4F4E-B8E6-D8643D62B101}" presName="imgShp" presStyleLbl="fgImgPlace1" presStyleIdx="2" presStyleCnt="10"/>
      <dgm:spPr/>
    </dgm:pt>
    <dgm:pt modelId="{A0152CF1-28B4-4B14-B8AE-3B40268153C0}" type="pres">
      <dgm:prSet presAssocID="{2306E43A-DA5A-4F4E-B8E6-D8643D62B101}" presName="txShp" presStyleLbl="node1" presStyleIdx="2" presStyleCnt="10">
        <dgm:presLayoutVars>
          <dgm:bulletEnabled val="1"/>
        </dgm:presLayoutVars>
      </dgm:prSet>
      <dgm:spPr/>
      <dgm:t>
        <a:bodyPr/>
        <a:lstStyle/>
        <a:p>
          <a:endParaRPr lang="en-US"/>
        </a:p>
      </dgm:t>
    </dgm:pt>
    <dgm:pt modelId="{E7744354-D63A-4F44-85B1-A1DD8A3F55B0}" type="pres">
      <dgm:prSet presAssocID="{C6176AA2-5B85-494F-81E4-46F99B4FCACA}" presName="spacing" presStyleCnt="0"/>
      <dgm:spPr/>
    </dgm:pt>
    <dgm:pt modelId="{AEAAA231-0604-4E0F-90D4-2D0B96AE7750}" type="pres">
      <dgm:prSet presAssocID="{0C689B5D-C7E7-4659-ACC9-9EBF662181CA}" presName="composite" presStyleCnt="0"/>
      <dgm:spPr/>
    </dgm:pt>
    <dgm:pt modelId="{701983FD-C80C-4BCA-A879-02999C65F9D5}" type="pres">
      <dgm:prSet presAssocID="{0C689B5D-C7E7-4659-ACC9-9EBF662181CA}" presName="imgShp" presStyleLbl="fgImgPlace1" presStyleIdx="3" presStyleCnt="10"/>
      <dgm:spPr/>
    </dgm:pt>
    <dgm:pt modelId="{E85E928C-2DCA-4C59-B641-6E8493D93D24}" type="pres">
      <dgm:prSet presAssocID="{0C689B5D-C7E7-4659-ACC9-9EBF662181CA}" presName="txShp" presStyleLbl="node1" presStyleIdx="3" presStyleCnt="10">
        <dgm:presLayoutVars>
          <dgm:bulletEnabled val="1"/>
        </dgm:presLayoutVars>
      </dgm:prSet>
      <dgm:spPr/>
      <dgm:t>
        <a:bodyPr/>
        <a:lstStyle/>
        <a:p>
          <a:endParaRPr lang="en-US"/>
        </a:p>
      </dgm:t>
    </dgm:pt>
    <dgm:pt modelId="{88D44598-06B0-4E65-ACA8-FFD0C0D4CB3C}" type="pres">
      <dgm:prSet presAssocID="{326DE97F-EC4E-4564-A440-7539C4C2C5D7}" presName="spacing" presStyleCnt="0"/>
      <dgm:spPr/>
    </dgm:pt>
    <dgm:pt modelId="{035F3C12-033C-453B-A673-081A4BD78EC2}" type="pres">
      <dgm:prSet presAssocID="{7577D1C0-B0BA-4BD5-8CDA-1A79EB7D0D92}" presName="composite" presStyleCnt="0"/>
      <dgm:spPr/>
    </dgm:pt>
    <dgm:pt modelId="{B669A8E0-27FC-444C-A574-4ADAEBE60F70}" type="pres">
      <dgm:prSet presAssocID="{7577D1C0-B0BA-4BD5-8CDA-1A79EB7D0D92}" presName="imgShp" presStyleLbl="fgImgPlace1" presStyleIdx="4" presStyleCnt="10"/>
      <dgm:spPr/>
    </dgm:pt>
    <dgm:pt modelId="{EC70B7D8-A92E-40C5-BFB1-56361DA1492C}" type="pres">
      <dgm:prSet presAssocID="{7577D1C0-B0BA-4BD5-8CDA-1A79EB7D0D92}" presName="txShp" presStyleLbl="node1" presStyleIdx="4" presStyleCnt="10">
        <dgm:presLayoutVars>
          <dgm:bulletEnabled val="1"/>
        </dgm:presLayoutVars>
      </dgm:prSet>
      <dgm:spPr/>
      <dgm:t>
        <a:bodyPr/>
        <a:lstStyle/>
        <a:p>
          <a:endParaRPr lang="en-US"/>
        </a:p>
      </dgm:t>
    </dgm:pt>
    <dgm:pt modelId="{E469D40D-A3FD-4361-8A00-5E6DCF5D1207}" type="pres">
      <dgm:prSet presAssocID="{3E0962F0-932C-480D-89DA-CD8F090C22B9}" presName="spacing" presStyleCnt="0"/>
      <dgm:spPr/>
    </dgm:pt>
    <dgm:pt modelId="{77F247DE-0B46-40A0-84CC-326E8FD00BB3}" type="pres">
      <dgm:prSet presAssocID="{7D2D956A-24D1-4966-9154-0EE42504D9DA}" presName="composite" presStyleCnt="0"/>
      <dgm:spPr/>
    </dgm:pt>
    <dgm:pt modelId="{67F512F4-4A38-496E-AEBB-064B4323278C}" type="pres">
      <dgm:prSet presAssocID="{7D2D956A-24D1-4966-9154-0EE42504D9DA}" presName="imgShp" presStyleLbl="fgImgPlace1" presStyleIdx="5" presStyleCnt="10"/>
      <dgm:spPr/>
    </dgm:pt>
    <dgm:pt modelId="{1057AF77-C06E-4E5A-923E-4122C7FCA07C}" type="pres">
      <dgm:prSet presAssocID="{7D2D956A-24D1-4966-9154-0EE42504D9DA}" presName="txShp" presStyleLbl="node1" presStyleIdx="5" presStyleCnt="10">
        <dgm:presLayoutVars>
          <dgm:bulletEnabled val="1"/>
        </dgm:presLayoutVars>
      </dgm:prSet>
      <dgm:spPr/>
      <dgm:t>
        <a:bodyPr/>
        <a:lstStyle/>
        <a:p>
          <a:endParaRPr lang="en-US"/>
        </a:p>
      </dgm:t>
    </dgm:pt>
    <dgm:pt modelId="{F8C0A5C8-84B2-4141-B361-90BC01A87535}" type="pres">
      <dgm:prSet presAssocID="{1BA76F86-CA17-4481-8BB0-9176F39D0A45}" presName="spacing" presStyleCnt="0"/>
      <dgm:spPr/>
    </dgm:pt>
    <dgm:pt modelId="{8C0FFCDE-FAB1-4035-84C0-38AFAB92FC99}" type="pres">
      <dgm:prSet presAssocID="{7EDD8E43-DB09-4752-AA6F-9714A7082461}" presName="composite" presStyleCnt="0"/>
      <dgm:spPr/>
    </dgm:pt>
    <dgm:pt modelId="{6F35E901-9772-4A16-B604-C2F2F6C8E0E7}" type="pres">
      <dgm:prSet presAssocID="{7EDD8E43-DB09-4752-AA6F-9714A7082461}" presName="imgShp" presStyleLbl="fgImgPlace1" presStyleIdx="6" presStyleCnt="10"/>
      <dgm:spPr/>
    </dgm:pt>
    <dgm:pt modelId="{211304F2-1CD2-49B9-9F77-76D3EECCB594}" type="pres">
      <dgm:prSet presAssocID="{7EDD8E43-DB09-4752-AA6F-9714A7082461}" presName="txShp" presStyleLbl="node1" presStyleIdx="6" presStyleCnt="10">
        <dgm:presLayoutVars>
          <dgm:bulletEnabled val="1"/>
        </dgm:presLayoutVars>
      </dgm:prSet>
      <dgm:spPr/>
      <dgm:t>
        <a:bodyPr/>
        <a:lstStyle/>
        <a:p>
          <a:endParaRPr lang="en-US"/>
        </a:p>
      </dgm:t>
    </dgm:pt>
    <dgm:pt modelId="{7FCBA8B4-62B8-4915-B3D0-5C46D4EF9370}" type="pres">
      <dgm:prSet presAssocID="{02BAFD9E-DF6C-4A47-B6C8-370C753B28A7}" presName="spacing" presStyleCnt="0"/>
      <dgm:spPr/>
    </dgm:pt>
    <dgm:pt modelId="{815F4896-6F9D-4FC8-AF35-88D0B347BC2A}" type="pres">
      <dgm:prSet presAssocID="{9F004295-C437-4477-AB88-060B0BC3126B}" presName="composite" presStyleCnt="0"/>
      <dgm:spPr/>
    </dgm:pt>
    <dgm:pt modelId="{22C90896-E87D-4DCD-9541-53BAF0C55C2A}" type="pres">
      <dgm:prSet presAssocID="{9F004295-C437-4477-AB88-060B0BC3126B}" presName="imgShp" presStyleLbl="fgImgPlace1" presStyleIdx="7" presStyleCnt="10"/>
      <dgm:spPr/>
    </dgm:pt>
    <dgm:pt modelId="{24A6F766-A6AD-4C70-90D3-05DD919B162E}" type="pres">
      <dgm:prSet presAssocID="{9F004295-C437-4477-AB88-060B0BC3126B}" presName="txShp" presStyleLbl="node1" presStyleIdx="7" presStyleCnt="10">
        <dgm:presLayoutVars>
          <dgm:bulletEnabled val="1"/>
        </dgm:presLayoutVars>
      </dgm:prSet>
      <dgm:spPr/>
      <dgm:t>
        <a:bodyPr/>
        <a:lstStyle/>
        <a:p>
          <a:endParaRPr lang="en-US"/>
        </a:p>
      </dgm:t>
    </dgm:pt>
    <dgm:pt modelId="{B821B586-16A3-4AE2-AB8C-8957C02573BC}" type="pres">
      <dgm:prSet presAssocID="{8A512C47-5295-428C-9404-D4F9F0899CC4}" presName="spacing" presStyleCnt="0"/>
      <dgm:spPr/>
    </dgm:pt>
    <dgm:pt modelId="{7D011B33-648D-4DBC-B3F7-5DC17BF5D5E0}" type="pres">
      <dgm:prSet presAssocID="{8839E3EC-7072-4A6B-82FA-F632E0CB7F1F}" presName="composite" presStyleCnt="0"/>
      <dgm:spPr/>
    </dgm:pt>
    <dgm:pt modelId="{EF8D9FF7-659F-4B4E-9A6F-2804A2D7F349}" type="pres">
      <dgm:prSet presAssocID="{8839E3EC-7072-4A6B-82FA-F632E0CB7F1F}" presName="imgShp" presStyleLbl="fgImgPlace1" presStyleIdx="8" presStyleCnt="10"/>
      <dgm:spPr/>
    </dgm:pt>
    <dgm:pt modelId="{E0CC08A2-F5F9-4DF6-8B64-F35BFCDEE806}" type="pres">
      <dgm:prSet presAssocID="{8839E3EC-7072-4A6B-82FA-F632E0CB7F1F}" presName="txShp" presStyleLbl="node1" presStyleIdx="8" presStyleCnt="10">
        <dgm:presLayoutVars>
          <dgm:bulletEnabled val="1"/>
        </dgm:presLayoutVars>
      </dgm:prSet>
      <dgm:spPr/>
      <dgm:t>
        <a:bodyPr/>
        <a:lstStyle/>
        <a:p>
          <a:endParaRPr lang="en-US"/>
        </a:p>
      </dgm:t>
    </dgm:pt>
    <dgm:pt modelId="{C92F7A08-272E-4E19-BBD3-42417AC7E4B4}" type="pres">
      <dgm:prSet presAssocID="{880D0C53-229B-4F46-A483-86D77B8E223C}" presName="spacing" presStyleCnt="0"/>
      <dgm:spPr/>
    </dgm:pt>
    <dgm:pt modelId="{B0F34C75-FDB9-4516-8E6D-BCB574BD2021}" type="pres">
      <dgm:prSet presAssocID="{00B6F033-435B-4C0F-9066-497C2DE2409C}" presName="composite" presStyleCnt="0"/>
      <dgm:spPr/>
    </dgm:pt>
    <dgm:pt modelId="{BD848C71-AC90-49CD-BAC7-4E190E109B25}" type="pres">
      <dgm:prSet presAssocID="{00B6F033-435B-4C0F-9066-497C2DE2409C}" presName="imgShp" presStyleLbl="fgImgPlace1" presStyleIdx="9" presStyleCnt="10"/>
      <dgm:spPr/>
    </dgm:pt>
    <dgm:pt modelId="{FED8BF66-9C66-429A-8EC2-23011A9A544E}" type="pres">
      <dgm:prSet presAssocID="{00B6F033-435B-4C0F-9066-497C2DE2409C}" presName="txShp" presStyleLbl="node1" presStyleIdx="9" presStyleCnt="10">
        <dgm:presLayoutVars>
          <dgm:bulletEnabled val="1"/>
        </dgm:presLayoutVars>
      </dgm:prSet>
      <dgm:spPr/>
      <dgm:t>
        <a:bodyPr/>
        <a:lstStyle/>
        <a:p>
          <a:endParaRPr lang="en-US"/>
        </a:p>
      </dgm:t>
    </dgm:pt>
  </dgm:ptLst>
  <dgm:cxnLst>
    <dgm:cxn modelId="{24C6FD23-23A3-4AB5-BBE7-5F95CCD515BA}" type="presOf" srcId="{F8D449CD-964B-4F74-901C-D162DA581787}" destId="{96D99774-EDD3-4D78-9D32-7934AA87A816}" srcOrd="0" destOrd="0" presId="urn:microsoft.com/office/officeart/2005/8/layout/vList3"/>
    <dgm:cxn modelId="{B313DF59-8AAB-480C-B17B-24CC7E6B8240}" type="presOf" srcId="{7D2D956A-24D1-4966-9154-0EE42504D9DA}" destId="{1057AF77-C06E-4E5A-923E-4122C7FCA07C}" srcOrd="0" destOrd="0" presId="urn:microsoft.com/office/officeart/2005/8/layout/vList3"/>
    <dgm:cxn modelId="{598CA9E6-2FC8-46DF-9813-8DDE61AF9DDF}" srcId="{F8D449CD-964B-4F74-901C-D162DA581787}" destId="{9C06F0C1-C937-4247-AC57-106736454700}" srcOrd="1" destOrd="0" parTransId="{9F3AD8A9-F98A-4D38-B404-615684D54ADF}" sibTransId="{CA0D51F8-5F2D-4F02-A62F-6FB2B9B08E41}"/>
    <dgm:cxn modelId="{4CBA9980-A77A-44E2-B21C-409FAC564821}" srcId="{F8D449CD-964B-4F74-901C-D162DA581787}" destId="{2306E43A-DA5A-4F4E-B8E6-D8643D62B101}" srcOrd="2" destOrd="0" parTransId="{6A1D3B5F-E802-40A0-8EBC-AD95DFFA29EE}" sibTransId="{C6176AA2-5B85-494F-81E4-46F99B4FCACA}"/>
    <dgm:cxn modelId="{76E498E3-B6AC-4DDB-ABEA-015E5D825708}" type="presOf" srcId="{2E38E925-F95C-4834-9AC4-31A5B32A9C87}" destId="{484CF25E-5F53-4A6B-8EB8-1EB8316C1FC8}" srcOrd="0" destOrd="0" presId="urn:microsoft.com/office/officeart/2005/8/layout/vList3"/>
    <dgm:cxn modelId="{03A9257B-979E-4E01-8025-AF9288DA79C8}" type="presOf" srcId="{2306E43A-DA5A-4F4E-B8E6-D8643D62B101}" destId="{A0152CF1-28B4-4B14-B8AE-3B40268153C0}" srcOrd="0" destOrd="0" presId="urn:microsoft.com/office/officeart/2005/8/layout/vList3"/>
    <dgm:cxn modelId="{80F4F3A5-B246-4709-B8AA-B3AEC6E90F05}" type="presOf" srcId="{7EDD8E43-DB09-4752-AA6F-9714A7082461}" destId="{211304F2-1CD2-49B9-9F77-76D3EECCB594}" srcOrd="0" destOrd="0" presId="urn:microsoft.com/office/officeart/2005/8/layout/vList3"/>
    <dgm:cxn modelId="{3CFD735A-F815-4FE2-A47E-15D8EDE551B8}" type="presOf" srcId="{9F004295-C437-4477-AB88-060B0BC3126B}" destId="{24A6F766-A6AD-4C70-90D3-05DD919B162E}" srcOrd="0" destOrd="0" presId="urn:microsoft.com/office/officeart/2005/8/layout/vList3"/>
    <dgm:cxn modelId="{6B049F34-4D21-453D-B36E-8F52FF398A18}" type="presOf" srcId="{7577D1C0-B0BA-4BD5-8CDA-1A79EB7D0D92}" destId="{EC70B7D8-A92E-40C5-BFB1-56361DA1492C}" srcOrd="0" destOrd="0" presId="urn:microsoft.com/office/officeart/2005/8/layout/vList3"/>
    <dgm:cxn modelId="{A89416AF-3240-447A-8C39-9816D2A5D223}" type="presOf" srcId="{0C689B5D-C7E7-4659-ACC9-9EBF662181CA}" destId="{E85E928C-2DCA-4C59-B641-6E8493D93D24}" srcOrd="0" destOrd="0" presId="urn:microsoft.com/office/officeart/2005/8/layout/vList3"/>
    <dgm:cxn modelId="{1EA0BF83-2FA4-40B4-BB38-086C564B6E54}" srcId="{F8D449CD-964B-4F74-901C-D162DA581787}" destId="{8839E3EC-7072-4A6B-82FA-F632E0CB7F1F}" srcOrd="8" destOrd="0" parTransId="{235B8809-3DFC-4F96-BBD9-1AFB3D715562}" sibTransId="{880D0C53-229B-4F46-A483-86D77B8E223C}"/>
    <dgm:cxn modelId="{B33B6F67-5D86-4967-A785-52FD63FB075E}" srcId="{F8D449CD-964B-4F74-901C-D162DA581787}" destId="{7D2D956A-24D1-4966-9154-0EE42504D9DA}" srcOrd="5" destOrd="0" parTransId="{B2B1C0B9-1D74-4845-9466-92D8FEEC12CB}" sibTransId="{1BA76F86-CA17-4481-8BB0-9176F39D0A45}"/>
    <dgm:cxn modelId="{0A498987-D2FC-4BC0-89AE-B1E2C13AE0B1}" type="presOf" srcId="{9C06F0C1-C937-4247-AC57-106736454700}" destId="{2B91FA6F-C5AF-4664-8420-5C61C3E10E5D}" srcOrd="0" destOrd="0" presId="urn:microsoft.com/office/officeart/2005/8/layout/vList3"/>
    <dgm:cxn modelId="{E0FE3AB2-1CAD-414C-9952-800E1D6A1BEA}" type="presOf" srcId="{8839E3EC-7072-4A6B-82FA-F632E0CB7F1F}" destId="{E0CC08A2-F5F9-4DF6-8B64-F35BFCDEE806}" srcOrd="0" destOrd="0" presId="urn:microsoft.com/office/officeart/2005/8/layout/vList3"/>
    <dgm:cxn modelId="{AB0C122D-3BCA-4FB2-87FC-392660CE9666}" srcId="{F8D449CD-964B-4F74-901C-D162DA581787}" destId="{7EDD8E43-DB09-4752-AA6F-9714A7082461}" srcOrd="6" destOrd="0" parTransId="{829FD921-4E41-484D-899C-C193211E5C7F}" sibTransId="{02BAFD9E-DF6C-4A47-B6C8-370C753B28A7}"/>
    <dgm:cxn modelId="{E9D1F6F4-219F-441E-B186-073110B36D55}" srcId="{F8D449CD-964B-4F74-901C-D162DA581787}" destId="{7577D1C0-B0BA-4BD5-8CDA-1A79EB7D0D92}" srcOrd="4" destOrd="0" parTransId="{EDA31481-C000-454C-8F56-2C1EE44F7C98}" sibTransId="{3E0962F0-932C-480D-89DA-CD8F090C22B9}"/>
    <dgm:cxn modelId="{1D2DB5B5-0954-4F04-B0FF-9E4966C3AF2E}" srcId="{F8D449CD-964B-4F74-901C-D162DA581787}" destId="{0C689B5D-C7E7-4659-ACC9-9EBF662181CA}" srcOrd="3" destOrd="0" parTransId="{8065CE09-AED8-4FA5-A891-7401EFEC5FBF}" sibTransId="{326DE97F-EC4E-4564-A440-7539C4C2C5D7}"/>
    <dgm:cxn modelId="{2106ED44-5F02-45B3-8DD4-080B240EFEA7}" srcId="{F8D449CD-964B-4F74-901C-D162DA581787}" destId="{00B6F033-435B-4C0F-9066-497C2DE2409C}" srcOrd="9" destOrd="0" parTransId="{9F323DDB-8FB7-495F-BC52-9E6E66282F6E}" sibTransId="{D587174C-676E-442E-82AC-8CC3A9AB7D64}"/>
    <dgm:cxn modelId="{65424192-4AF7-4B19-AA5B-FDE2D626C799}" srcId="{F8D449CD-964B-4F74-901C-D162DA581787}" destId="{9F004295-C437-4477-AB88-060B0BC3126B}" srcOrd="7" destOrd="0" parTransId="{3B16F16A-2A71-4330-8426-15A24863E000}" sibTransId="{8A512C47-5295-428C-9404-D4F9F0899CC4}"/>
    <dgm:cxn modelId="{6135C798-8FC2-490B-8EB7-3C876DAD1D66}" type="presOf" srcId="{00B6F033-435B-4C0F-9066-497C2DE2409C}" destId="{FED8BF66-9C66-429A-8EC2-23011A9A544E}" srcOrd="0" destOrd="0" presId="urn:microsoft.com/office/officeart/2005/8/layout/vList3"/>
    <dgm:cxn modelId="{2494F96B-86B3-4C06-8B2D-046CE2D0B6D3}" srcId="{F8D449CD-964B-4F74-901C-D162DA581787}" destId="{2E38E925-F95C-4834-9AC4-31A5B32A9C87}" srcOrd="0" destOrd="0" parTransId="{1CCF5593-C53A-4921-A69D-9FD8B54A45BD}" sibTransId="{0989AA1E-AB22-4BE3-A351-B21E92A07706}"/>
    <dgm:cxn modelId="{9878E04D-A1CD-4D51-8DD0-4B8A6AE8462A}" type="presParOf" srcId="{96D99774-EDD3-4D78-9D32-7934AA87A816}" destId="{40460344-E29D-49EA-8E63-5B375B06562E}" srcOrd="0" destOrd="0" presId="urn:microsoft.com/office/officeart/2005/8/layout/vList3"/>
    <dgm:cxn modelId="{5B2F68BE-013B-4ECC-A361-0822AE0EDE80}" type="presParOf" srcId="{40460344-E29D-49EA-8E63-5B375B06562E}" destId="{1D35E3D5-4571-475B-9AED-6C36AEDC8182}" srcOrd="0" destOrd="0" presId="urn:microsoft.com/office/officeart/2005/8/layout/vList3"/>
    <dgm:cxn modelId="{0EC996C9-A4B9-488F-8A99-758BF7300D79}" type="presParOf" srcId="{40460344-E29D-49EA-8E63-5B375B06562E}" destId="{484CF25E-5F53-4A6B-8EB8-1EB8316C1FC8}" srcOrd="1" destOrd="0" presId="urn:microsoft.com/office/officeart/2005/8/layout/vList3"/>
    <dgm:cxn modelId="{32BEC5E5-CA55-4863-8659-6DEACA401572}" type="presParOf" srcId="{96D99774-EDD3-4D78-9D32-7934AA87A816}" destId="{FB805A08-4E12-4E82-9D76-6FE57C9B27D8}" srcOrd="1" destOrd="0" presId="urn:microsoft.com/office/officeart/2005/8/layout/vList3"/>
    <dgm:cxn modelId="{D3F73D27-5023-4796-A147-5158445B75E7}" type="presParOf" srcId="{96D99774-EDD3-4D78-9D32-7934AA87A816}" destId="{31D3EFC3-63CB-484C-94A5-6DE5DC6E690F}" srcOrd="2" destOrd="0" presId="urn:microsoft.com/office/officeart/2005/8/layout/vList3"/>
    <dgm:cxn modelId="{D96C4AB6-8015-4334-8F24-A44DAC936886}" type="presParOf" srcId="{31D3EFC3-63CB-484C-94A5-6DE5DC6E690F}" destId="{3E96023C-27E5-408E-8C99-706B580F52E9}" srcOrd="0" destOrd="0" presId="urn:microsoft.com/office/officeart/2005/8/layout/vList3"/>
    <dgm:cxn modelId="{C668B11E-E416-4D49-BF4A-5B695D134CC4}" type="presParOf" srcId="{31D3EFC3-63CB-484C-94A5-6DE5DC6E690F}" destId="{2B91FA6F-C5AF-4664-8420-5C61C3E10E5D}" srcOrd="1" destOrd="0" presId="urn:microsoft.com/office/officeart/2005/8/layout/vList3"/>
    <dgm:cxn modelId="{D73E0BA3-3343-498E-8CE7-148A83747FA6}" type="presParOf" srcId="{96D99774-EDD3-4D78-9D32-7934AA87A816}" destId="{E990211A-B571-493E-8DAB-EBED7AFB6E0B}" srcOrd="3" destOrd="0" presId="urn:microsoft.com/office/officeart/2005/8/layout/vList3"/>
    <dgm:cxn modelId="{45A1CF87-20A5-4737-BDC0-40C6DEC10366}" type="presParOf" srcId="{96D99774-EDD3-4D78-9D32-7934AA87A816}" destId="{1C16B328-0C1E-4332-B607-D37D265113BB}" srcOrd="4" destOrd="0" presId="urn:microsoft.com/office/officeart/2005/8/layout/vList3"/>
    <dgm:cxn modelId="{046C1119-BD85-4AC6-9C17-E914338A5F64}" type="presParOf" srcId="{1C16B328-0C1E-4332-B607-D37D265113BB}" destId="{0C0E07EF-605F-413E-8FA7-88DB9333406C}" srcOrd="0" destOrd="0" presId="urn:microsoft.com/office/officeart/2005/8/layout/vList3"/>
    <dgm:cxn modelId="{14220739-DE4D-4BD6-9BE0-80FBC18DAC10}" type="presParOf" srcId="{1C16B328-0C1E-4332-B607-D37D265113BB}" destId="{A0152CF1-28B4-4B14-B8AE-3B40268153C0}" srcOrd="1" destOrd="0" presId="urn:microsoft.com/office/officeart/2005/8/layout/vList3"/>
    <dgm:cxn modelId="{B91745E8-6F9D-4E66-848E-2F914163691E}" type="presParOf" srcId="{96D99774-EDD3-4D78-9D32-7934AA87A816}" destId="{E7744354-D63A-4F44-85B1-A1DD8A3F55B0}" srcOrd="5" destOrd="0" presId="urn:microsoft.com/office/officeart/2005/8/layout/vList3"/>
    <dgm:cxn modelId="{F2986512-6386-43AD-ADC2-900D3E6AAB0C}" type="presParOf" srcId="{96D99774-EDD3-4D78-9D32-7934AA87A816}" destId="{AEAAA231-0604-4E0F-90D4-2D0B96AE7750}" srcOrd="6" destOrd="0" presId="urn:microsoft.com/office/officeart/2005/8/layout/vList3"/>
    <dgm:cxn modelId="{73232345-7434-442F-9A30-4B2FA5AAB63F}" type="presParOf" srcId="{AEAAA231-0604-4E0F-90D4-2D0B96AE7750}" destId="{701983FD-C80C-4BCA-A879-02999C65F9D5}" srcOrd="0" destOrd="0" presId="urn:microsoft.com/office/officeart/2005/8/layout/vList3"/>
    <dgm:cxn modelId="{7A4583BB-995E-426D-ABF6-AC153E218611}" type="presParOf" srcId="{AEAAA231-0604-4E0F-90D4-2D0B96AE7750}" destId="{E85E928C-2DCA-4C59-B641-6E8493D93D24}" srcOrd="1" destOrd="0" presId="urn:microsoft.com/office/officeart/2005/8/layout/vList3"/>
    <dgm:cxn modelId="{54A59A92-DED1-4206-AD6B-235175992D14}" type="presParOf" srcId="{96D99774-EDD3-4D78-9D32-7934AA87A816}" destId="{88D44598-06B0-4E65-ACA8-FFD0C0D4CB3C}" srcOrd="7" destOrd="0" presId="urn:microsoft.com/office/officeart/2005/8/layout/vList3"/>
    <dgm:cxn modelId="{36DD985C-2049-4A6D-AE3E-2CB2FE76B0EE}" type="presParOf" srcId="{96D99774-EDD3-4D78-9D32-7934AA87A816}" destId="{035F3C12-033C-453B-A673-081A4BD78EC2}" srcOrd="8" destOrd="0" presId="urn:microsoft.com/office/officeart/2005/8/layout/vList3"/>
    <dgm:cxn modelId="{9D361FCF-2EEB-4CF4-BD17-4EF6CE94546A}" type="presParOf" srcId="{035F3C12-033C-453B-A673-081A4BD78EC2}" destId="{B669A8E0-27FC-444C-A574-4ADAEBE60F70}" srcOrd="0" destOrd="0" presId="urn:microsoft.com/office/officeart/2005/8/layout/vList3"/>
    <dgm:cxn modelId="{C885B3EC-44A4-447A-BFF1-9B227396E775}" type="presParOf" srcId="{035F3C12-033C-453B-A673-081A4BD78EC2}" destId="{EC70B7D8-A92E-40C5-BFB1-56361DA1492C}" srcOrd="1" destOrd="0" presId="urn:microsoft.com/office/officeart/2005/8/layout/vList3"/>
    <dgm:cxn modelId="{2C468450-272F-4FB5-8787-806A63061690}" type="presParOf" srcId="{96D99774-EDD3-4D78-9D32-7934AA87A816}" destId="{E469D40D-A3FD-4361-8A00-5E6DCF5D1207}" srcOrd="9" destOrd="0" presId="urn:microsoft.com/office/officeart/2005/8/layout/vList3"/>
    <dgm:cxn modelId="{34CCBAAF-3AE0-44FB-9C5E-E0CE75BF0AF7}" type="presParOf" srcId="{96D99774-EDD3-4D78-9D32-7934AA87A816}" destId="{77F247DE-0B46-40A0-84CC-326E8FD00BB3}" srcOrd="10" destOrd="0" presId="urn:microsoft.com/office/officeart/2005/8/layout/vList3"/>
    <dgm:cxn modelId="{0387F466-D063-4427-957F-823F93E173CE}" type="presParOf" srcId="{77F247DE-0B46-40A0-84CC-326E8FD00BB3}" destId="{67F512F4-4A38-496E-AEBB-064B4323278C}" srcOrd="0" destOrd="0" presId="urn:microsoft.com/office/officeart/2005/8/layout/vList3"/>
    <dgm:cxn modelId="{46A6D2BF-5EC6-418B-8324-BA9AFF14112A}" type="presParOf" srcId="{77F247DE-0B46-40A0-84CC-326E8FD00BB3}" destId="{1057AF77-C06E-4E5A-923E-4122C7FCA07C}" srcOrd="1" destOrd="0" presId="urn:microsoft.com/office/officeart/2005/8/layout/vList3"/>
    <dgm:cxn modelId="{7B92AD57-F706-46B7-B27F-77BEF44E313D}" type="presParOf" srcId="{96D99774-EDD3-4D78-9D32-7934AA87A816}" destId="{F8C0A5C8-84B2-4141-B361-90BC01A87535}" srcOrd="11" destOrd="0" presId="urn:microsoft.com/office/officeart/2005/8/layout/vList3"/>
    <dgm:cxn modelId="{C1A20EBC-747E-4E7A-B8B1-BA3140799A07}" type="presParOf" srcId="{96D99774-EDD3-4D78-9D32-7934AA87A816}" destId="{8C0FFCDE-FAB1-4035-84C0-38AFAB92FC99}" srcOrd="12" destOrd="0" presId="urn:microsoft.com/office/officeart/2005/8/layout/vList3"/>
    <dgm:cxn modelId="{1137ED52-3CEB-406E-B797-C065AF4FDF0B}" type="presParOf" srcId="{8C0FFCDE-FAB1-4035-84C0-38AFAB92FC99}" destId="{6F35E901-9772-4A16-B604-C2F2F6C8E0E7}" srcOrd="0" destOrd="0" presId="urn:microsoft.com/office/officeart/2005/8/layout/vList3"/>
    <dgm:cxn modelId="{816768DF-8C6D-43DE-8D65-ED444375F71D}" type="presParOf" srcId="{8C0FFCDE-FAB1-4035-84C0-38AFAB92FC99}" destId="{211304F2-1CD2-49B9-9F77-76D3EECCB594}" srcOrd="1" destOrd="0" presId="urn:microsoft.com/office/officeart/2005/8/layout/vList3"/>
    <dgm:cxn modelId="{5C1A7532-DEFD-45B4-8B4C-64967F83DAE4}" type="presParOf" srcId="{96D99774-EDD3-4D78-9D32-7934AA87A816}" destId="{7FCBA8B4-62B8-4915-B3D0-5C46D4EF9370}" srcOrd="13" destOrd="0" presId="urn:microsoft.com/office/officeart/2005/8/layout/vList3"/>
    <dgm:cxn modelId="{FB1008D3-3982-4053-A8A5-EE779F6AC8CE}" type="presParOf" srcId="{96D99774-EDD3-4D78-9D32-7934AA87A816}" destId="{815F4896-6F9D-4FC8-AF35-88D0B347BC2A}" srcOrd="14" destOrd="0" presId="urn:microsoft.com/office/officeart/2005/8/layout/vList3"/>
    <dgm:cxn modelId="{F2B3F3C7-15A9-4805-8C60-AA27E8B850D7}" type="presParOf" srcId="{815F4896-6F9D-4FC8-AF35-88D0B347BC2A}" destId="{22C90896-E87D-4DCD-9541-53BAF0C55C2A}" srcOrd="0" destOrd="0" presId="urn:microsoft.com/office/officeart/2005/8/layout/vList3"/>
    <dgm:cxn modelId="{9A2CC990-4B90-4F61-BA95-8BF173F6307E}" type="presParOf" srcId="{815F4896-6F9D-4FC8-AF35-88D0B347BC2A}" destId="{24A6F766-A6AD-4C70-90D3-05DD919B162E}" srcOrd="1" destOrd="0" presId="urn:microsoft.com/office/officeart/2005/8/layout/vList3"/>
    <dgm:cxn modelId="{69AEE27D-89FE-4111-A7E2-3AE7F6205B78}" type="presParOf" srcId="{96D99774-EDD3-4D78-9D32-7934AA87A816}" destId="{B821B586-16A3-4AE2-AB8C-8957C02573BC}" srcOrd="15" destOrd="0" presId="urn:microsoft.com/office/officeart/2005/8/layout/vList3"/>
    <dgm:cxn modelId="{9CC55B8C-7A38-4D0C-889C-154AFA01C817}" type="presParOf" srcId="{96D99774-EDD3-4D78-9D32-7934AA87A816}" destId="{7D011B33-648D-4DBC-B3F7-5DC17BF5D5E0}" srcOrd="16" destOrd="0" presId="urn:microsoft.com/office/officeart/2005/8/layout/vList3"/>
    <dgm:cxn modelId="{0B1E2A5B-1BFC-406E-AC7B-AEF3A766CB28}" type="presParOf" srcId="{7D011B33-648D-4DBC-B3F7-5DC17BF5D5E0}" destId="{EF8D9FF7-659F-4B4E-9A6F-2804A2D7F349}" srcOrd="0" destOrd="0" presId="urn:microsoft.com/office/officeart/2005/8/layout/vList3"/>
    <dgm:cxn modelId="{28B1C0A5-FB44-4697-82FB-11C19B5047AE}" type="presParOf" srcId="{7D011B33-648D-4DBC-B3F7-5DC17BF5D5E0}" destId="{E0CC08A2-F5F9-4DF6-8B64-F35BFCDEE806}" srcOrd="1" destOrd="0" presId="urn:microsoft.com/office/officeart/2005/8/layout/vList3"/>
    <dgm:cxn modelId="{F8E3AC58-310B-42D9-BF0D-20315D2D2CFB}" type="presParOf" srcId="{96D99774-EDD3-4D78-9D32-7934AA87A816}" destId="{C92F7A08-272E-4E19-BBD3-42417AC7E4B4}" srcOrd="17" destOrd="0" presId="urn:microsoft.com/office/officeart/2005/8/layout/vList3"/>
    <dgm:cxn modelId="{B1ED6F96-3D3F-42C9-AD9A-12C05352EC89}" type="presParOf" srcId="{96D99774-EDD3-4D78-9D32-7934AA87A816}" destId="{B0F34C75-FDB9-4516-8E6D-BCB574BD2021}" srcOrd="18" destOrd="0" presId="urn:microsoft.com/office/officeart/2005/8/layout/vList3"/>
    <dgm:cxn modelId="{AB9DF488-D9D2-41AF-A0CA-6230DB55A9DF}" type="presParOf" srcId="{B0F34C75-FDB9-4516-8E6D-BCB574BD2021}" destId="{BD848C71-AC90-49CD-BAC7-4E190E109B25}" srcOrd="0" destOrd="0" presId="urn:microsoft.com/office/officeart/2005/8/layout/vList3"/>
    <dgm:cxn modelId="{CB77216E-850D-488C-8C55-F8D388F6DF32}" type="presParOf" srcId="{B0F34C75-FDB9-4516-8E6D-BCB574BD2021}" destId="{FED8BF66-9C66-429A-8EC2-23011A9A544E}" srcOrd="1" destOrd="0" presId="urn:microsoft.com/office/officeart/2005/8/layout/vLis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C1E667A-FAA2-4CD1-AC64-AACDFFC8A5B7}" type="doc">
      <dgm:prSet loTypeId="urn:microsoft.com/office/officeart/2005/8/layout/list1" loCatId="list" qsTypeId="urn:microsoft.com/office/officeart/2005/8/quickstyle/3d3" qsCatId="3D" csTypeId="urn:microsoft.com/office/officeart/2005/8/colors/colorful3" csCatId="colorful" phldr="1"/>
      <dgm:spPr/>
      <dgm:t>
        <a:bodyPr/>
        <a:lstStyle/>
        <a:p>
          <a:endParaRPr lang="en-US"/>
        </a:p>
      </dgm:t>
    </dgm:pt>
    <dgm:pt modelId="{994B5D6D-8DCA-4997-B307-C825DC2D2FCC}">
      <dgm:prSet phldrT="[Text]" custT="1"/>
      <dgm:spPr/>
      <dgm:t>
        <a:bodyPr/>
        <a:lstStyle/>
        <a:p>
          <a:pPr marL="0" indent="0"/>
          <a:r>
            <a:rPr lang="en-US" sz="1600" dirty="0" smtClean="0"/>
            <a:t>The Training Policy will be in line with ICAO’S Strategic Objectives with respect to building professional capacity within States and it will comply with Assembly Resolutions dealing with training.</a:t>
          </a:r>
          <a:endParaRPr lang="en-US" sz="1600" dirty="0"/>
        </a:p>
      </dgm:t>
    </dgm:pt>
    <dgm:pt modelId="{485DD416-55CE-4138-BA3B-481C8E3AB372}" type="parTrans" cxnId="{64356990-6246-4D18-9880-23E58FCA1796}">
      <dgm:prSet/>
      <dgm:spPr/>
      <dgm:t>
        <a:bodyPr/>
        <a:lstStyle/>
        <a:p>
          <a:endParaRPr lang="en-US"/>
        </a:p>
      </dgm:t>
    </dgm:pt>
    <dgm:pt modelId="{04334213-9618-436D-B70D-8C74013E56DE}" type="sibTrans" cxnId="{64356990-6246-4D18-9880-23E58FCA1796}">
      <dgm:prSet/>
      <dgm:spPr/>
      <dgm:t>
        <a:bodyPr/>
        <a:lstStyle/>
        <a:p>
          <a:endParaRPr lang="en-US"/>
        </a:p>
      </dgm:t>
    </dgm:pt>
    <dgm:pt modelId="{6ECE93B5-78D1-4D6A-BD73-7A3BEBA1A650}">
      <dgm:prSet phldrT="[Text]"/>
      <dgm:spPr/>
      <dgm:t>
        <a:bodyPr/>
        <a:lstStyle/>
        <a:p>
          <a:pPr rtl="0"/>
          <a:r>
            <a:rPr kumimoji="0" lang="en-US" b="0" i="0" u="none" strike="noStrike" cap="none" normalizeH="0" baseline="0" dirty="0" smtClean="0">
              <a:ln/>
              <a:effectLst/>
              <a:latin typeface="Tahoma" pitchFamily="34" charset="0"/>
              <a:ea typeface="Calibri" pitchFamily="34" charset="0"/>
              <a:cs typeface="Tahoma" pitchFamily="34" charset="0"/>
            </a:rPr>
            <a:t>Aviation training will remain the primary responsibility of states with a view to enhancing aviation safety requirements.</a:t>
          </a:r>
          <a:endParaRPr lang="en-US" dirty="0"/>
        </a:p>
      </dgm:t>
    </dgm:pt>
    <dgm:pt modelId="{F1F29C5B-7AD0-4F33-B71E-5462B21F0D1A}" type="parTrans" cxnId="{A08FE9EC-9F68-41F6-A639-4B3427C5F533}">
      <dgm:prSet/>
      <dgm:spPr/>
      <dgm:t>
        <a:bodyPr/>
        <a:lstStyle/>
        <a:p>
          <a:endParaRPr lang="en-US"/>
        </a:p>
      </dgm:t>
    </dgm:pt>
    <dgm:pt modelId="{91953697-C1A5-400A-8EDF-37393F52F564}" type="sibTrans" cxnId="{A08FE9EC-9F68-41F6-A639-4B3427C5F533}">
      <dgm:prSet/>
      <dgm:spPr/>
      <dgm:t>
        <a:bodyPr/>
        <a:lstStyle/>
        <a:p>
          <a:endParaRPr lang="en-US"/>
        </a:p>
      </dgm:t>
    </dgm:pt>
    <dgm:pt modelId="{11BDE648-65E8-400C-BC7A-296C4A590492}">
      <dgm:prSet phldrT="[Text]"/>
      <dgm:spPr/>
      <dgm:t>
        <a:bodyPr/>
        <a:lstStyle/>
        <a:p>
          <a:endParaRPr lang="en-US" dirty="0"/>
        </a:p>
      </dgm:t>
    </dgm:pt>
    <dgm:pt modelId="{FE7DC8F7-0785-4C0B-96AC-FDD0BEA19342}" type="parTrans" cxnId="{226D086E-2CDE-4D69-B6A8-B0975751D818}">
      <dgm:prSet/>
      <dgm:spPr/>
      <dgm:t>
        <a:bodyPr/>
        <a:lstStyle/>
        <a:p>
          <a:endParaRPr lang="en-US"/>
        </a:p>
      </dgm:t>
    </dgm:pt>
    <dgm:pt modelId="{C57A3FA2-2907-4AC9-BA85-D06D22416147}" type="sibTrans" cxnId="{226D086E-2CDE-4D69-B6A8-B0975751D818}">
      <dgm:prSet/>
      <dgm:spPr/>
      <dgm:t>
        <a:bodyPr/>
        <a:lstStyle/>
        <a:p>
          <a:endParaRPr lang="en-US"/>
        </a:p>
      </dgm:t>
    </dgm:pt>
    <dgm:pt modelId="{CE560699-33B8-432D-88BB-6DDF826DDB38}">
      <dgm:prSet phldrT="[Text]"/>
      <dgm:spPr/>
      <dgm:t>
        <a:bodyPr/>
        <a:lstStyle/>
        <a:p>
          <a:r>
            <a:rPr lang="en-US" dirty="0" smtClean="0"/>
            <a:t>Availability of training resources</a:t>
          </a:r>
          <a:endParaRPr lang="en-US" dirty="0"/>
        </a:p>
      </dgm:t>
    </dgm:pt>
    <dgm:pt modelId="{DA5EC95D-EE4C-4CE1-8B92-DEE9057A8634}" type="parTrans" cxnId="{30BED72D-7CF5-47AD-A779-968FFC77ED6C}">
      <dgm:prSet/>
      <dgm:spPr/>
      <dgm:t>
        <a:bodyPr/>
        <a:lstStyle/>
        <a:p>
          <a:endParaRPr lang="en-US"/>
        </a:p>
      </dgm:t>
    </dgm:pt>
    <dgm:pt modelId="{9D043BCD-1567-4A0B-8B75-9C232C24B062}" type="sibTrans" cxnId="{30BED72D-7CF5-47AD-A779-968FFC77ED6C}">
      <dgm:prSet/>
      <dgm:spPr/>
      <dgm:t>
        <a:bodyPr/>
        <a:lstStyle/>
        <a:p>
          <a:endParaRPr lang="en-US"/>
        </a:p>
      </dgm:t>
    </dgm:pt>
    <dgm:pt modelId="{A6C3AB0A-9068-480E-A0E9-974823DC40D1}">
      <dgm:prSet/>
      <dgm:spPr/>
      <dgm:t>
        <a:bodyPr/>
        <a:lstStyle/>
        <a:p>
          <a:r>
            <a:rPr lang="en-US" dirty="0" smtClean="0"/>
            <a:t>An up-to-date database on Training Needs and Resources within the continent</a:t>
          </a:r>
        </a:p>
      </dgm:t>
    </dgm:pt>
    <dgm:pt modelId="{9190724E-F6C4-4EFE-BE75-5EBD8E9E0C8A}" type="parTrans" cxnId="{071CB59F-98CC-4DBD-A474-3DA881B9262A}">
      <dgm:prSet/>
      <dgm:spPr/>
      <dgm:t>
        <a:bodyPr/>
        <a:lstStyle/>
        <a:p>
          <a:endParaRPr lang="en-US"/>
        </a:p>
      </dgm:t>
    </dgm:pt>
    <dgm:pt modelId="{E43D9BB6-7A62-4BE8-9F72-A7370C23E7FB}" type="sibTrans" cxnId="{071CB59F-98CC-4DBD-A474-3DA881B9262A}">
      <dgm:prSet/>
      <dgm:spPr/>
      <dgm:t>
        <a:bodyPr/>
        <a:lstStyle/>
        <a:p>
          <a:endParaRPr lang="en-US"/>
        </a:p>
      </dgm:t>
    </dgm:pt>
    <dgm:pt modelId="{DBA53A84-E4FE-4BE4-BEF0-8E28016705D4}">
      <dgm:prSet/>
      <dgm:spPr/>
      <dgm:t>
        <a:bodyPr/>
        <a:lstStyle/>
        <a:p>
          <a:r>
            <a:rPr lang="en-US" dirty="0" smtClean="0"/>
            <a:t>Harmonized standards and Quality Assurance on courses and training centres</a:t>
          </a:r>
        </a:p>
      </dgm:t>
    </dgm:pt>
    <dgm:pt modelId="{9E2C2618-060B-442C-A000-4D51499E4706}" type="parTrans" cxnId="{FAF9B44E-771B-4CD4-9983-F8C16B2292E8}">
      <dgm:prSet/>
      <dgm:spPr/>
      <dgm:t>
        <a:bodyPr/>
        <a:lstStyle/>
        <a:p>
          <a:endParaRPr lang="en-US"/>
        </a:p>
      </dgm:t>
    </dgm:pt>
    <dgm:pt modelId="{E3192517-60E6-4ED4-BF91-0C5DFA76E891}" type="sibTrans" cxnId="{FAF9B44E-771B-4CD4-9983-F8C16B2292E8}">
      <dgm:prSet/>
      <dgm:spPr/>
      <dgm:t>
        <a:bodyPr/>
        <a:lstStyle/>
        <a:p>
          <a:endParaRPr lang="en-US"/>
        </a:p>
      </dgm:t>
    </dgm:pt>
    <dgm:pt modelId="{6EED337C-0911-43D9-BCC6-E151F70A9443}">
      <dgm:prSet/>
      <dgm:spPr/>
      <dgm:t>
        <a:bodyPr/>
        <a:lstStyle/>
        <a:p>
          <a:r>
            <a:rPr lang="en-US" dirty="0" smtClean="0"/>
            <a:t>Regional accreditation and approval system</a:t>
          </a:r>
        </a:p>
      </dgm:t>
    </dgm:pt>
    <dgm:pt modelId="{6EB665D1-6728-40F1-90B9-0A2ECA78A635}" type="parTrans" cxnId="{C393C771-3F0B-471D-A945-93CF20FFCB72}">
      <dgm:prSet/>
      <dgm:spPr/>
      <dgm:t>
        <a:bodyPr/>
        <a:lstStyle/>
        <a:p>
          <a:endParaRPr lang="en-US"/>
        </a:p>
      </dgm:t>
    </dgm:pt>
    <dgm:pt modelId="{B127D7DE-AE94-4EE1-99C6-3E8D5304DFEE}" type="sibTrans" cxnId="{C393C771-3F0B-471D-A945-93CF20FFCB72}">
      <dgm:prSet/>
      <dgm:spPr/>
      <dgm:t>
        <a:bodyPr/>
        <a:lstStyle/>
        <a:p>
          <a:endParaRPr lang="en-US"/>
        </a:p>
      </dgm:t>
    </dgm:pt>
    <dgm:pt modelId="{76E616AE-4011-4634-98BE-33AC22592B8B}">
      <dgm:prSet/>
      <dgm:spPr/>
      <dgm:t>
        <a:bodyPr/>
        <a:lstStyle/>
        <a:p>
          <a:r>
            <a:rPr lang="en-US" dirty="0" smtClean="0"/>
            <a:t>Cross-border recognition of certificates, diplomas and degrees</a:t>
          </a:r>
        </a:p>
      </dgm:t>
    </dgm:pt>
    <dgm:pt modelId="{06770A05-A993-4CCB-9476-288D840B9BC5}" type="parTrans" cxnId="{D252B8D4-8F09-49A7-A42F-5AEA2266D625}">
      <dgm:prSet/>
      <dgm:spPr/>
      <dgm:t>
        <a:bodyPr/>
        <a:lstStyle/>
        <a:p>
          <a:endParaRPr lang="en-US"/>
        </a:p>
      </dgm:t>
    </dgm:pt>
    <dgm:pt modelId="{788F8CA0-8F16-47CA-871B-0E59583DD414}" type="sibTrans" cxnId="{D252B8D4-8F09-49A7-A42F-5AEA2266D625}">
      <dgm:prSet/>
      <dgm:spPr/>
      <dgm:t>
        <a:bodyPr/>
        <a:lstStyle/>
        <a:p>
          <a:endParaRPr lang="en-US"/>
        </a:p>
      </dgm:t>
    </dgm:pt>
    <dgm:pt modelId="{187B7FBE-E2CA-4890-966D-1779D139E099}">
      <dgm:prSet/>
      <dgm:spPr/>
      <dgm:t>
        <a:bodyPr/>
        <a:lstStyle/>
        <a:p>
          <a:r>
            <a:rPr lang="en-US" dirty="0" smtClean="0"/>
            <a:t>Benchmarks with other Regional/Continental Training Institutions in Europe, Asia etc.</a:t>
          </a:r>
          <a:endParaRPr lang="en-US" u="sng" dirty="0">
            <a:latin typeface="Calibri" pitchFamily="-108" charset="0"/>
          </a:endParaRPr>
        </a:p>
      </dgm:t>
    </dgm:pt>
    <dgm:pt modelId="{B5819AF8-E660-4059-9B59-412A0D4DE91A}" type="parTrans" cxnId="{F2E7109B-C60A-414A-AA8A-B7F50171CE37}">
      <dgm:prSet/>
      <dgm:spPr/>
      <dgm:t>
        <a:bodyPr/>
        <a:lstStyle/>
        <a:p>
          <a:endParaRPr lang="en-US"/>
        </a:p>
      </dgm:t>
    </dgm:pt>
    <dgm:pt modelId="{E8D74EBD-D779-4E2B-BAD0-148FAF9289E4}" type="sibTrans" cxnId="{F2E7109B-C60A-414A-AA8A-B7F50171CE37}">
      <dgm:prSet/>
      <dgm:spPr/>
      <dgm:t>
        <a:bodyPr/>
        <a:lstStyle/>
        <a:p>
          <a:endParaRPr lang="en-US"/>
        </a:p>
      </dgm:t>
    </dgm:pt>
    <dgm:pt modelId="{302F51B2-8C7B-4CB0-BE32-9EB620C02E45}">
      <dgm:prSet/>
      <dgm:spPr/>
      <dgm:t>
        <a:bodyPr/>
        <a:lstStyle/>
        <a:p>
          <a:endParaRPr lang="en-US" dirty="0"/>
        </a:p>
      </dgm:t>
    </dgm:pt>
    <dgm:pt modelId="{FD243840-8746-4CAA-B622-CCD9866385D5}" type="parTrans" cxnId="{BCB52F04-BAA3-4BDF-804F-A7F3A25DE845}">
      <dgm:prSet/>
      <dgm:spPr/>
      <dgm:t>
        <a:bodyPr/>
        <a:lstStyle/>
        <a:p>
          <a:endParaRPr lang="en-US"/>
        </a:p>
      </dgm:t>
    </dgm:pt>
    <dgm:pt modelId="{2BB135CC-B2A4-457F-BFFE-1656CA51A8D5}" type="sibTrans" cxnId="{BCB52F04-BAA3-4BDF-804F-A7F3A25DE845}">
      <dgm:prSet/>
      <dgm:spPr/>
      <dgm:t>
        <a:bodyPr/>
        <a:lstStyle/>
        <a:p>
          <a:endParaRPr lang="en-US"/>
        </a:p>
      </dgm:t>
    </dgm:pt>
    <dgm:pt modelId="{B757E4EB-64CC-4DC6-9972-846BF6D68231}">
      <dgm:prSet/>
      <dgm:spPr/>
      <dgm:t>
        <a:bodyPr/>
        <a:lstStyle/>
        <a:p>
          <a:r>
            <a:rPr lang="en-US" dirty="0" smtClean="0"/>
            <a:t>The Association of African Training Organizations (AATO’s) and the Training Advisory Board (TAB) will issue appropriate communications and policy guidelines in the implementation of various aspects of the policy including transitional arrangements for existing training centres.</a:t>
          </a:r>
          <a:endParaRPr lang="en-US" dirty="0"/>
        </a:p>
      </dgm:t>
    </dgm:pt>
    <dgm:pt modelId="{C7632354-78F3-450D-9A56-4D558C3F6E82}" type="parTrans" cxnId="{9D17A35B-BAE9-44EC-AF91-4386FD761909}">
      <dgm:prSet/>
      <dgm:spPr/>
      <dgm:t>
        <a:bodyPr/>
        <a:lstStyle/>
        <a:p>
          <a:endParaRPr lang="en-US"/>
        </a:p>
      </dgm:t>
    </dgm:pt>
    <dgm:pt modelId="{257B4A0B-93B7-49EF-9D25-DBC9918660E4}" type="sibTrans" cxnId="{9D17A35B-BAE9-44EC-AF91-4386FD761909}">
      <dgm:prSet/>
      <dgm:spPr/>
      <dgm:t>
        <a:bodyPr/>
        <a:lstStyle/>
        <a:p>
          <a:endParaRPr lang="en-US"/>
        </a:p>
      </dgm:t>
    </dgm:pt>
    <dgm:pt modelId="{3A756F82-D928-42BC-B74F-D6A89B70627C}">
      <dgm:prSet phldrT="[Text]"/>
      <dgm:spPr/>
      <dgm:t>
        <a:bodyPr/>
        <a:lstStyle/>
        <a:p>
          <a:endParaRPr lang="en-US" dirty="0"/>
        </a:p>
      </dgm:t>
    </dgm:pt>
    <dgm:pt modelId="{3DE8891B-0A6D-43D6-B2E0-B97AF0923820}" type="sibTrans" cxnId="{BC2D4602-BB82-4523-AD37-7BEDA04BA2D5}">
      <dgm:prSet/>
      <dgm:spPr/>
      <dgm:t>
        <a:bodyPr/>
        <a:lstStyle/>
        <a:p>
          <a:endParaRPr lang="en-US"/>
        </a:p>
      </dgm:t>
    </dgm:pt>
    <dgm:pt modelId="{8E91A18A-9736-4AD6-A5EE-E1E8B205800A}" type="parTrans" cxnId="{BC2D4602-BB82-4523-AD37-7BEDA04BA2D5}">
      <dgm:prSet/>
      <dgm:spPr/>
      <dgm:t>
        <a:bodyPr/>
        <a:lstStyle/>
        <a:p>
          <a:endParaRPr lang="en-US"/>
        </a:p>
      </dgm:t>
    </dgm:pt>
    <dgm:pt modelId="{D2207987-516F-4179-A9D6-5755D17BD05D}">
      <dgm:prSet phldrT="[Text]"/>
      <dgm:spPr/>
      <dgm:t>
        <a:bodyPr/>
        <a:lstStyle/>
        <a:p>
          <a:endParaRPr lang="en-US" dirty="0"/>
        </a:p>
      </dgm:t>
    </dgm:pt>
    <dgm:pt modelId="{9EC8DCD4-01CC-4920-B0DA-84976A9486A1}" type="sibTrans" cxnId="{139AE23B-5621-4EE4-9033-9D4F5240D7D5}">
      <dgm:prSet/>
      <dgm:spPr/>
      <dgm:t>
        <a:bodyPr/>
        <a:lstStyle/>
        <a:p>
          <a:endParaRPr lang="en-US"/>
        </a:p>
      </dgm:t>
    </dgm:pt>
    <dgm:pt modelId="{F0957F00-B599-42AD-A8A7-444352E6B587}" type="parTrans" cxnId="{139AE23B-5621-4EE4-9033-9D4F5240D7D5}">
      <dgm:prSet/>
      <dgm:spPr/>
      <dgm:t>
        <a:bodyPr/>
        <a:lstStyle/>
        <a:p>
          <a:endParaRPr lang="en-US"/>
        </a:p>
      </dgm:t>
    </dgm:pt>
    <dgm:pt modelId="{16977995-AF35-4C1D-8439-BA7268A9641C}" type="pres">
      <dgm:prSet presAssocID="{FC1E667A-FAA2-4CD1-AC64-AACDFFC8A5B7}" presName="linear" presStyleCnt="0">
        <dgm:presLayoutVars>
          <dgm:dir/>
          <dgm:animLvl val="lvl"/>
          <dgm:resizeHandles val="exact"/>
        </dgm:presLayoutVars>
      </dgm:prSet>
      <dgm:spPr/>
      <dgm:t>
        <a:bodyPr/>
        <a:lstStyle/>
        <a:p>
          <a:endParaRPr lang="en-US"/>
        </a:p>
      </dgm:t>
    </dgm:pt>
    <dgm:pt modelId="{568359D1-4AC9-4410-910A-6F913D8E3AA8}" type="pres">
      <dgm:prSet presAssocID="{3A756F82-D928-42BC-B74F-D6A89B70627C}" presName="parentLin" presStyleCnt="0"/>
      <dgm:spPr/>
    </dgm:pt>
    <dgm:pt modelId="{92E54EDA-C21F-476F-A273-A097C4A1F006}" type="pres">
      <dgm:prSet presAssocID="{3A756F82-D928-42BC-B74F-D6A89B70627C}" presName="parentLeftMargin" presStyleLbl="node1" presStyleIdx="0" presStyleCnt="4"/>
      <dgm:spPr/>
      <dgm:t>
        <a:bodyPr/>
        <a:lstStyle/>
        <a:p>
          <a:endParaRPr lang="en-US"/>
        </a:p>
      </dgm:t>
    </dgm:pt>
    <dgm:pt modelId="{F001AA08-1B32-4C84-82C9-E9F05E48F972}" type="pres">
      <dgm:prSet presAssocID="{3A756F82-D928-42BC-B74F-D6A89B70627C}" presName="parentText" presStyleLbl="node1" presStyleIdx="0" presStyleCnt="4">
        <dgm:presLayoutVars>
          <dgm:chMax val="0"/>
          <dgm:bulletEnabled val="1"/>
        </dgm:presLayoutVars>
      </dgm:prSet>
      <dgm:spPr/>
      <dgm:t>
        <a:bodyPr/>
        <a:lstStyle/>
        <a:p>
          <a:endParaRPr lang="en-US"/>
        </a:p>
      </dgm:t>
    </dgm:pt>
    <dgm:pt modelId="{D5BF64D6-1C94-4292-995F-F507F8B06285}" type="pres">
      <dgm:prSet presAssocID="{3A756F82-D928-42BC-B74F-D6A89B70627C}" presName="negativeSpace" presStyleCnt="0"/>
      <dgm:spPr/>
    </dgm:pt>
    <dgm:pt modelId="{54A5AC7E-AA85-4F69-98B7-5ADBCB773E1D}" type="pres">
      <dgm:prSet presAssocID="{3A756F82-D928-42BC-B74F-D6A89B70627C}" presName="childText" presStyleLbl="conFgAcc1" presStyleIdx="0" presStyleCnt="4">
        <dgm:presLayoutVars>
          <dgm:bulletEnabled val="1"/>
        </dgm:presLayoutVars>
      </dgm:prSet>
      <dgm:spPr/>
      <dgm:t>
        <a:bodyPr/>
        <a:lstStyle/>
        <a:p>
          <a:endParaRPr lang="en-US"/>
        </a:p>
      </dgm:t>
    </dgm:pt>
    <dgm:pt modelId="{F0364F0C-0AE4-4A3D-B780-31F9E30D065C}" type="pres">
      <dgm:prSet presAssocID="{3DE8891B-0A6D-43D6-B2E0-B97AF0923820}" presName="spaceBetweenRectangles" presStyleCnt="0"/>
      <dgm:spPr/>
    </dgm:pt>
    <dgm:pt modelId="{4E1BD6AF-83DC-4D9D-B4F8-BC2BB32EA00D}" type="pres">
      <dgm:prSet presAssocID="{D2207987-516F-4179-A9D6-5755D17BD05D}" presName="parentLin" presStyleCnt="0"/>
      <dgm:spPr/>
    </dgm:pt>
    <dgm:pt modelId="{9E2187A0-B814-4050-8161-4E327572E8A4}" type="pres">
      <dgm:prSet presAssocID="{D2207987-516F-4179-A9D6-5755D17BD05D}" presName="parentLeftMargin" presStyleLbl="node1" presStyleIdx="0" presStyleCnt="4"/>
      <dgm:spPr/>
      <dgm:t>
        <a:bodyPr/>
        <a:lstStyle/>
        <a:p>
          <a:endParaRPr lang="en-US"/>
        </a:p>
      </dgm:t>
    </dgm:pt>
    <dgm:pt modelId="{9B75E192-612C-44E1-89D6-46738A2BC86A}" type="pres">
      <dgm:prSet presAssocID="{D2207987-516F-4179-A9D6-5755D17BD05D}" presName="parentText" presStyleLbl="node1" presStyleIdx="1" presStyleCnt="4">
        <dgm:presLayoutVars>
          <dgm:chMax val="0"/>
          <dgm:bulletEnabled val="1"/>
        </dgm:presLayoutVars>
      </dgm:prSet>
      <dgm:spPr/>
      <dgm:t>
        <a:bodyPr/>
        <a:lstStyle/>
        <a:p>
          <a:endParaRPr lang="en-US"/>
        </a:p>
      </dgm:t>
    </dgm:pt>
    <dgm:pt modelId="{395E43F4-4E19-42FF-9BC6-DA9474837F50}" type="pres">
      <dgm:prSet presAssocID="{D2207987-516F-4179-A9D6-5755D17BD05D}" presName="negativeSpace" presStyleCnt="0"/>
      <dgm:spPr/>
    </dgm:pt>
    <dgm:pt modelId="{3C28CBF6-A30A-4922-B595-F20CF23675BF}" type="pres">
      <dgm:prSet presAssocID="{D2207987-516F-4179-A9D6-5755D17BD05D}" presName="childText" presStyleLbl="conFgAcc1" presStyleIdx="1" presStyleCnt="4">
        <dgm:presLayoutVars>
          <dgm:bulletEnabled val="1"/>
        </dgm:presLayoutVars>
      </dgm:prSet>
      <dgm:spPr/>
      <dgm:t>
        <a:bodyPr/>
        <a:lstStyle/>
        <a:p>
          <a:endParaRPr lang="en-US"/>
        </a:p>
      </dgm:t>
    </dgm:pt>
    <dgm:pt modelId="{CFC7C5BC-20A6-4130-A7A7-9D5FD5E314CE}" type="pres">
      <dgm:prSet presAssocID="{9EC8DCD4-01CC-4920-B0DA-84976A9486A1}" presName="spaceBetweenRectangles" presStyleCnt="0"/>
      <dgm:spPr/>
    </dgm:pt>
    <dgm:pt modelId="{26033E31-B9D7-4471-9254-F235F4C801EE}" type="pres">
      <dgm:prSet presAssocID="{11BDE648-65E8-400C-BC7A-296C4A590492}" presName="parentLin" presStyleCnt="0"/>
      <dgm:spPr/>
    </dgm:pt>
    <dgm:pt modelId="{FC300130-34A8-4FE8-8C06-50F520F966E7}" type="pres">
      <dgm:prSet presAssocID="{11BDE648-65E8-400C-BC7A-296C4A590492}" presName="parentLeftMargin" presStyleLbl="node1" presStyleIdx="1" presStyleCnt="4"/>
      <dgm:spPr/>
      <dgm:t>
        <a:bodyPr/>
        <a:lstStyle/>
        <a:p>
          <a:endParaRPr lang="en-US"/>
        </a:p>
      </dgm:t>
    </dgm:pt>
    <dgm:pt modelId="{59059712-83F4-4554-B990-88AA4F23D8C0}" type="pres">
      <dgm:prSet presAssocID="{11BDE648-65E8-400C-BC7A-296C4A590492}" presName="parentText" presStyleLbl="node1" presStyleIdx="2" presStyleCnt="4">
        <dgm:presLayoutVars>
          <dgm:chMax val="0"/>
          <dgm:bulletEnabled val="1"/>
        </dgm:presLayoutVars>
      </dgm:prSet>
      <dgm:spPr/>
      <dgm:t>
        <a:bodyPr/>
        <a:lstStyle/>
        <a:p>
          <a:endParaRPr lang="en-US"/>
        </a:p>
      </dgm:t>
    </dgm:pt>
    <dgm:pt modelId="{30F6C3B2-0219-4132-9AA1-3EFF1AEB8B60}" type="pres">
      <dgm:prSet presAssocID="{11BDE648-65E8-400C-BC7A-296C4A590492}" presName="negativeSpace" presStyleCnt="0"/>
      <dgm:spPr/>
    </dgm:pt>
    <dgm:pt modelId="{A2D6EECF-B6F4-4767-984A-7BF594E300CC}" type="pres">
      <dgm:prSet presAssocID="{11BDE648-65E8-400C-BC7A-296C4A590492}" presName="childText" presStyleLbl="conFgAcc1" presStyleIdx="2" presStyleCnt="4">
        <dgm:presLayoutVars>
          <dgm:bulletEnabled val="1"/>
        </dgm:presLayoutVars>
      </dgm:prSet>
      <dgm:spPr/>
      <dgm:t>
        <a:bodyPr/>
        <a:lstStyle/>
        <a:p>
          <a:endParaRPr lang="en-US"/>
        </a:p>
      </dgm:t>
    </dgm:pt>
    <dgm:pt modelId="{FDD9D022-2898-459E-B338-74561B603AA9}" type="pres">
      <dgm:prSet presAssocID="{C57A3FA2-2907-4AC9-BA85-D06D22416147}" presName="spaceBetweenRectangles" presStyleCnt="0"/>
      <dgm:spPr/>
    </dgm:pt>
    <dgm:pt modelId="{7BD461F3-1D3B-47BC-AE5B-996B527C6299}" type="pres">
      <dgm:prSet presAssocID="{302F51B2-8C7B-4CB0-BE32-9EB620C02E45}" presName="parentLin" presStyleCnt="0"/>
      <dgm:spPr/>
    </dgm:pt>
    <dgm:pt modelId="{4E3F998C-4BC2-4772-B809-C7A164D2ED95}" type="pres">
      <dgm:prSet presAssocID="{302F51B2-8C7B-4CB0-BE32-9EB620C02E45}" presName="parentLeftMargin" presStyleLbl="node1" presStyleIdx="2" presStyleCnt="4"/>
      <dgm:spPr/>
      <dgm:t>
        <a:bodyPr/>
        <a:lstStyle/>
        <a:p>
          <a:endParaRPr lang="en-US"/>
        </a:p>
      </dgm:t>
    </dgm:pt>
    <dgm:pt modelId="{FBF27270-CD54-4A9D-910D-F701E2FDD88F}" type="pres">
      <dgm:prSet presAssocID="{302F51B2-8C7B-4CB0-BE32-9EB620C02E45}" presName="parentText" presStyleLbl="node1" presStyleIdx="3" presStyleCnt="4">
        <dgm:presLayoutVars>
          <dgm:chMax val="0"/>
          <dgm:bulletEnabled val="1"/>
        </dgm:presLayoutVars>
      </dgm:prSet>
      <dgm:spPr/>
      <dgm:t>
        <a:bodyPr/>
        <a:lstStyle/>
        <a:p>
          <a:endParaRPr lang="en-US"/>
        </a:p>
      </dgm:t>
    </dgm:pt>
    <dgm:pt modelId="{772A753F-9722-4F61-9841-BE56A918D9B5}" type="pres">
      <dgm:prSet presAssocID="{302F51B2-8C7B-4CB0-BE32-9EB620C02E45}" presName="negativeSpace" presStyleCnt="0"/>
      <dgm:spPr/>
    </dgm:pt>
    <dgm:pt modelId="{7CD96E52-607C-4FE2-85E0-85138D0D9407}" type="pres">
      <dgm:prSet presAssocID="{302F51B2-8C7B-4CB0-BE32-9EB620C02E45}" presName="childText" presStyleLbl="conFgAcc1" presStyleIdx="3" presStyleCnt="4">
        <dgm:presLayoutVars>
          <dgm:bulletEnabled val="1"/>
        </dgm:presLayoutVars>
      </dgm:prSet>
      <dgm:spPr/>
      <dgm:t>
        <a:bodyPr/>
        <a:lstStyle/>
        <a:p>
          <a:endParaRPr lang="en-US"/>
        </a:p>
      </dgm:t>
    </dgm:pt>
  </dgm:ptLst>
  <dgm:cxnLst>
    <dgm:cxn modelId="{071CB59F-98CC-4DBD-A474-3DA881B9262A}" srcId="{11BDE648-65E8-400C-BC7A-296C4A590492}" destId="{A6C3AB0A-9068-480E-A0E9-974823DC40D1}" srcOrd="1" destOrd="0" parTransId="{9190724E-F6C4-4EFE-BE75-5EBD8E9E0C8A}" sibTransId="{E43D9BB6-7A62-4BE8-9F72-A7370C23E7FB}"/>
    <dgm:cxn modelId="{F348C189-7AAF-4290-BB64-4058547C9894}" type="presOf" srcId="{76E616AE-4011-4634-98BE-33AC22592B8B}" destId="{A2D6EECF-B6F4-4767-984A-7BF594E300CC}" srcOrd="0" destOrd="4" presId="urn:microsoft.com/office/officeart/2005/8/layout/list1"/>
    <dgm:cxn modelId="{E7FFFB0A-A9D3-4837-8C9C-6FEFB793E333}" type="presOf" srcId="{CE560699-33B8-432D-88BB-6DDF826DDB38}" destId="{A2D6EECF-B6F4-4767-984A-7BF594E300CC}" srcOrd="0" destOrd="0" presId="urn:microsoft.com/office/officeart/2005/8/layout/list1"/>
    <dgm:cxn modelId="{A199D2B8-E081-4CEF-880B-3639F87BE71C}" type="presOf" srcId="{3A756F82-D928-42BC-B74F-D6A89B70627C}" destId="{92E54EDA-C21F-476F-A273-A097C4A1F006}" srcOrd="0" destOrd="0" presId="urn:microsoft.com/office/officeart/2005/8/layout/list1"/>
    <dgm:cxn modelId="{C6D845AB-8522-4567-AE5D-888A35816075}" type="presOf" srcId="{FC1E667A-FAA2-4CD1-AC64-AACDFFC8A5B7}" destId="{16977995-AF35-4C1D-8439-BA7268A9641C}" srcOrd="0" destOrd="0" presId="urn:microsoft.com/office/officeart/2005/8/layout/list1"/>
    <dgm:cxn modelId="{C46B3E91-B72C-47B6-9453-B7EDFC9F9EB5}" type="presOf" srcId="{6EED337C-0911-43D9-BCC6-E151F70A9443}" destId="{A2D6EECF-B6F4-4767-984A-7BF594E300CC}" srcOrd="0" destOrd="3" presId="urn:microsoft.com/office/officeart/2005/8/layout/list1"/>
    <dgm:cxn modelId="{43D5D547-A643-4F5A-A326-6A8A84571D0E}" type="presOf" srcId="{B757E4EB-64CC-4DC6-9972-846BF6D68231}" destId="{7CD96E52-607C-4FE2-85E0-85138D0D9407}" srcOrd="0" destOrd="0" presId="urn:microsoft.com/office/officeart/2005/8/layout/list1"/>
    <dgm:cxn modelId="{5C6F53EB-98E3-4BAF-8EC2-537F566A301E}" type="presOf" srcId="{302F51B2-8C7B-4CB0-BE32-9EB620C02E45}" destId="{4E3F998C-4BC2-4772-B809-C7A164D2ED95}" srcOrd="0" destOrd="0" presId="urn:microsoft.com/office/officeart/2005/8/layout/list1"/>
    <dgm:cxn modelId="{22360CAC-C50F-45B6-A082-5A80EC14E847}" type="presOf" srcId="{D2207987-516F-4179-A9D6-5755D17BD05D}" destId="{9B75E192-612C-44E1-89D6-46738A2BC86A}" srcOrd="1" destOrd="0" presId="urn:microsoft.com/office/officeart/2005/8/layout/list1"/>
    <dgm:cxn modelId="{77A06CC3-BB11-42B4-BDD5-FECEA77F94FD}" type="presOf" srcId="{187B7FBE-E2CA-4890-966D-1779D139E099}" destId="{A2D6EECF-B6F4-4767-984A-7BF594E300CC}" srcOrd="0" destOrd="5" presId="urn:microsoft.com/office/officeart/2005/8/layout/list1"/>
    <dgm:cxn modelId="{30BED72D-7CF5-47AD-A779-968FFC77ED6C}" srcId="{11BDE648-65E8-400C-BC7A-296C4A590492}" destId="{CE560699-33B8-432D-88BB-6DDF826DDB38}" srcOrd="0" destOrd="0" parTransId="{DA5EC95D-EE4C-4CE1-8B92-DEE9057A8634}" sibTransId="{9D043BCD-1567-4A0B-8B75-9C232C24B062}"/>
    <dgm:cxn modelId="{7BF001AB-67BB-40BC-AF4A-D9D31061E258}" type="presOf" srcId="{D2207987-516F-4179-A9D6-5755D17BD05D}" destId="{9E2187A0-B814-4050-8161-4E327572E8A4}" srcOrd="0" destOrd="0" presId="urn:microsoft.com/office/officeart/2005/8/layout/list1"/>
    <dgm:cxn modelId="{956EEE94-7516-42DC-90E9-905236D870D1}" type="presOf" srcId="{A6C3AB0A-9068-480E-A0E9-974823DC40D1}" destId="{A2D6EECF-B6F4-4767-984A-7BF594E300CC}" srcOrd="0" destOrd="1" presId="urn:microsoft.com/office/officeart/2005/8/layout/list1"/>
    <dgm:cxn modelId="{69D31D2A-02F1-47A1-AC1C-320A5D1AFAA8}" type="presOf" srcId="{302F51B2-8C7B-4CB0-BE32-9EB620C02E45}" destId="{FBF27270-CD54-4A9D-910D-F701E2FDD88F}" srcOrd="1" destOrd="0" presId="urn:microsoft.com/office/officeart/2005/8/layout/list1"/>
    <dgm:cxn modelId="{BC2D4602-BB82-4523-AD37-7BEDA04BA2D5}" srcId="{FC1E667A-FAA2-4CD1-AC64-AACDFFC8A5B7}" destId="{3A756F82-D928-42BC-B74F-D6A89B70627C}" srcOrd="0" destOrd="0" parTransId="{8E91A18A-9736-4AD6-A5EE-E1E8B205800A}" sibTransId="{3DE8891B-0A6D-43D6-B2E0-B97AF0923820}"/>
    <dgm:cxn modelId="{886A2E91-2CD3-4610-B5D8-B3858EDDC3A8}" type="presOf" srcId="{11BDE648-65E8-400C-BC7A-296C4A590492}" destId="{FC300130-34A8-4FE8-8C06-50F520F966E7}" srcOrd="0" destOrd="0" presId="urn:microsoft.com/office/officeart/2005/8/layout/list1"/>
    <dgm:cxn modelId="{A08FE9EC-9F68-41F6-A639-4B3427C5F533}" srcId="{D2207987-516F-4179-A9D6-5755D17BD05D}" destId="{6ECE93B5-78D1-4D6A-BD73-7A3BEBA1A650}" srcOrd="0" destOrd="0" parTransId="{F1F29C5B-7AD0-4F33-B71E-5462B21F0D1A}" sibTransId="{91953697-C1A5-400A-8EDF-37393F52F564}"/>
    <dgm:cxn modelId="{D252B8D4-8F09-49A7-A42F-5AEA2266D625}" srcId="{11BDE648-65E8-400C-BC7A-296C4A590492}" destId="{76E616AE-4011-4634-98BE-33AC22592B8B}" srcOrd="4" destOrd="0" parTransId="{06770A05-A993-4CCB-9476-288D840B9BC5}" sibTransId="{788F8CA0-8F16-47CA-871B-0E59583DD414}"/>
    <dgm:cxn modelId="{1F65666D-1CA4-4CB5-8F98-C0ABBE564D47}" type="presOf" srcId="{6ECE93B5-78D1-4D6A-BD73-7A3BEBA1A650}" destId="{3C28CBF6-A30A-4922-B595-F20CF23675BF}" srcOrd="0" destOrd="0" presId="urn:microsoft.com/office/officeart/2005/8/layout/list1"/>
    <dgm:cxn modelId="{BCB52F04-BAA3-4BDF-804F-A7F3A25DE845}" srcId="{FC1E667A-FAA2-4CD1-AC64-AACDFFC8A5B7}" destId="{302F51B2-8C7B-4CB0-BE32-9EB620C02E45}" srcOrd="3" destOrd="0" parTransId="{FD243840-8746-4CAA-B622-CCD9866385D5}" sibTransId="{2BB135CC-B2A4-457F-BFFE-1656CA51A8D5}"/>
    <dgm:cxn modelId="{965CDAB4-398D-4570-BCD0-8FC9A51D728C}" type="presOf" srcId="{994B5D6D-8DCA-4997-B307-C825DC2D2FCC}" destId="{54A5AC7E-AA85-4F69-98B7-5ADBCB773E1D}" srcOrd="0" destOrd="0" presId="urn:microsoft.com/office/officeart/2005/8/layout/list1"/>
    <dgm:cxn modelId="{C393C771-3F0B-471D-A945-93CF20FFCB72}" srcId="{11BDE648-65E8-400C-BC7A-296C4A590492}" destId="{6EED337C-0911-43D9-BCC6-E151F70A9443}" srcOrd="3" destOrd="0" parTransId="{6EB665D1-6728-40F1-90B9-0A2ECA78A635}" sibTransId="{B127D7DE-AE94-4EE1-99C6-3E8D5304DFEE}"/>
    <dgm:cxn modelId="{64356990-6246-4D18-9880-23E58FCA1796}" srcId="{3A756F82-D928-42BC-B74F-D6A89B70627C}" destId="{994B5D6D-8DCA-4997-B307-C825DC2D2FCC}" srcOrd="0" destOrd="0" parTransId="{485DD416-55CE-4138-BA3B-481C8E3AB372}" sibTransId="{04334213-9618-436D-B70D-8C74013E56DE}"/>
    <dgm:cxn modelId="{F2E7109B-C60A-414A-AA8A-B7F50171CE37}" srcId="{11BDE648-65E8-400C-BC7A-296C4A590492}" destId="{187B7FBE-E2CA-4890-966D-1779D139E099}" srcOrd="5" destOrd="0" parTransId="{B5819AF8-E660-4059-9B59-412A0D4DE91A}" sibTransId="{E8D74EBD-D779-4E2B-BAD0-148FAF9289E4}"/>
    <dgm:cxn modelId="{B686B784-EBAC-439C-BC64-5CE648B3B96B}" type="presOf" srcId="{3A756F82-D928-42BC-B74F-D6A89B70627C}" destId="{F001AA08-1B32-4C84-82C9-E9F05E48F972}" srcOrd="1" destOrd="0" presId="urn:microsoft.com/office/officeart/2005/8/layout/list1"/>
    <dgm:cxn modelId="{226D086E-2CDE-4D69-B6A8-B0975751D818}" srcId="{FC1E667A-FAA2-4CD1-AC64-AACDFFC8A5B7}" destId="{11BDE648-65E8-400C-BC7A-296C4A590492}" srcOrd="2" destOrd="0" parTransId="{FE7DC8F7-0785-4C0B-96AC-FDD0BEA19342}" sibTransId="{C57A3FA2-2907-4AC9-BA85-D06D22416147}"/>
    <dgm:cxn modelId="{FAF9B44E-771B-4CD4-9983-F8C16B2292E8}" srcId="{11BDE648-65E8-400C-BC7A-296C4A590492}" destId="{DBA53A84-E4FE-4BE4-BEF0-8E28016705D4}" srcOrd="2" destOrd="0" parTransId="{9E2C2618-060B-442C-A000-4D51499E4706}" sibTransId="{E3192517-60E6-4ED4-BF91-0C5DFA76E891}"/>
    <dgm:cxn modelId="{B719B4DE-5106-405A-8F20-9BDBA9802FAD}" type="presOf" srcId="{11BDE648-65E8-400C-BC7A-296C4A590492}" destId="{59059712-83F4-4554-B990-88AA4F23D8C0}" srcOrd="1" destOrd="0" presId="urn:microsoft.com/office/officeart/2005/8/layout/list1"/>
    <dgm:cxn modelId="{110BE222-AC67-4A40-874B-32EE65E9491E}" type="presOf" srcId="{DBA53A84-E4FE-4BE4-BEF0-8E28016705D4}" destId="{A2D6EECF-B6F4-4767-984A-7BF594E300CC}" srcOrd="0" destOrd="2" presId="urn:microsoft.com/office/officeart/2005/8/layout/list1"/>
    <dgm:cxn modelId="{9D17A35B-BAE9-44EC-AF91-4386FD761909}" srcId="{302F51B2-8C7B-4CB0-BE32-9EB620C02E45}" destId="{B757E4EB-64CC-4DC6-9972-846BF6D68231}" srcOrd="0" destOrd="0" parTransId="{C7632354-78F3-450D-9A56-4D558C3F6E82}" sibTransId="{257B4A0B-93B7-49EF-9D25-DBC9918660E4}"/>
    <dgm:cxn modelId="{139AE23B-5621-4EE4-9033-9D4F5240D7D5}" srcId="{FC1E667A-FAA2-4CD1-AC64-AACDFFC8A5B7}" destId="{D2207987-516F-4179-A9D6-5755D17BD05D}" srcOrd="1" destOrd="0" parTransId="{F0957F00-B599-42AD-A8A7-444352E6B587}" sibTransId="{9EC8DCD4-01CC-4920-B0DA-84976A9486A1}"/>
    <dgm:cxn modelId="{90BCFD2A-E1F8-425B-8039-2A08DD5A2FDE}" type="presParOf" srcId="{16977995-AF35-4C1D-8439-BA7268A9641C}" destId="{568359D1-4AC9-4410-910A-6F913D8E3AA8}" srcOrd="0" destOrd="0" presId="urn:microsoft.com/office/officeart/2005/8/layout/list1"/>
    <dgm:cxn modelId="{2E832FA1-67A0-42EF-85E4-DDF994E25856}" type="presParOf" srcId="{568359D1-4AC9-4410-910A-6F913D8E3AA8}" destId="{92E54EDA-C21F-476F-A273-A097C4A1F006}" srcOrd="0" destOrd="0" presId="urn:microsoft.com/office/officeart/2005/8/layout/list1"/>
    <dgm:cxn modelId="{296DB254-C586-4374-B447-A2B23CB29A2A}" type="presParOf" srcId="{568359D1-4AC9-4410-910A-6F913D8E3AA8}" destId="{F001AA08-1B32-4C84-82C9-E9F05E48F972}" srcOrd="1" destOrd="0" presId="urn:microsoft.com/office/officeart/2005/8/layout/list1"/>
    <dgm:cxn modelId="{8170EBB1-7D3B-4DD3-B332-E77CC8533380}" type="presParOf" srcId="{16977995-AF35-4C1D-8439-BA7268A9641C}" destId="{D5BF64D6-1C94-4292-995F-F507F8B06285}" srcOrd="1" destOrd="0" presId="urn:microsoft.com/office/officeart/2005/8/layout/list1"/>
    <dgm:cxn modelId="{05FADB32-9FAD-4473-9D0B-E9D90A476697}" type="presParOf" srcId="{16977995-AF35-4C1D-8439-BA7268A9641C}" destId="{54A5AC7E-AA85-4F69-98B7-5ADBCB773E1D}" srcOrd="2" destOrd="0" presId="urn:microsoft.com/office/officeart/2005/8/layout/list1"/>
    <dgm:cxn modelId="{F4F5FB75-8711-4DAB-87DD-6EC2FFD979E6}" type="presParOf" srcId="{16977995-AF35-4C1D-8439-BA7268A9641C}" destId="{F0364F0C-0AE4-4A3D-B780-31F9E30D065C}" srcOrd="3" destOrd="0" presId="urn:microsoft.com/office/officeart/2005/8/layout/list1"/>
    <dgm:cxn modelId="{7FC07B34-B856-4D8C-AFEC-8CDC8018481B}" type="presParOf" srcId="{16977995-AF35-4C1D-8439-BA7268A9641C}" destId="{4E1BD6AF-83DC-4D9D-B4F8-BC2BB32EA00D}" srcOrd="4" destOrd="0" presId="urn:microsoft.com/office/officeart/2005/8/layout/list1"/>
    <dgm:cxn modelId="{A5F81EA0-583D-49B3-ABFD-71B12F5DAEC9}" type="presParOf" srcId="{4E1BD6AF-83DC-4D9D-B4F8-BC2BB32EA00D}" destId="{9E2187A0-B814-4050-8161-4E327572E8A4}" srcOrd="0" destOrd="0" presId="urn:microsoft.com/office/officeart/2005/8/layout/list1"/>
    <dgm:cxn modelId="{0D10FAAD-DE5E-44C7-B07A-B2497B37D3BF}" type="presParOf" srcId="{4E1BD6AF-83DC-4D9D-B4F8-BC2BB32EA00D}" destId="{9B75E192-612C-44E1-89D6-46738A2BC86A}" srcOrd="1" destOrd="0" presId="urn:microsoft.com/office/officeart/2005/8/layout/list1"/>
    <dgm:cxn modelId="{A7BB2168-1608-4CA6-BD0A-6C6237F3A169}" type="presParOf" srcId="{16977995-AF35-4C1D-8439-BA7268A9641C}" destId="{395E43F4-4E19-42FF-9BC6-DA9474837F50}" srcOrd="5" destOrd="0" presId="urn:microsoft.com/office/officeart/2005/8/layout/list1"/>
    <dgm:cxn modelId="{3BD4F45E-BE36-46EF-B104-BEAD69F26E30}" type="presParOf" srcId="{16977995-AF35-4C1D-8439-BA7268A9641C}" destId="{3C28CBF6-A30A-4922-B595-F20CF23675BF}" srcOrd="6" destOrd="0" presId="urn:microsoft.com/office/officeart/2005/8/layout/list1"/>
    <dgm:cxn modelId="{BD2F69B6-49FB-42AD-AAF4-B7D0B003F565}" type="presParOf" srcId="{16977995-AF35-4C1D-8439-BA7268A9641C}" destId="{CFC7C5BC-20A6-4130-A7A7-9D5FD5E314CE}" srcOrd="7" destOrd="0" presId="urn:microsoft.com/office/officeart/2005/8/layout/list1"/>
    <dgm:cxn modelId="{92FFC9C3-1E03-4F81-80B9-604B2F6A86BF}" type="presParOf" srcId="{16977995-AF35-4C1D-8439-BA7268A9641C}" destId="{26033E31-B9D7-4471-9254-F235F4C801EE}" srcOrd="8" destOrd="0" presId="urn:microsoft.com/office/officeart/2005/8/layout/list1"/>
    <dgm:cxn modelId="{CE707D3B-4CAC-40A0-92BF-2EE2A2D74188}" type="presParOf" srcId="{26033E31-B9D7-4471-9254-F235F4C801EE}" destId="{FC300130-34A8-4FE8-8C06-50F520F966E7}" srcOrd="0" destOrd="0" presId="urn:microsoft.com/office/officeart/2005/8/layout/list1"/>
    <dgm:cxn modelId="{0813F92A-C962-45B6-A2ED-D87CE00ED169}" type="presParOf" srcId="{26033E31-B9D7-4471-9254-F235F4C801EE}" destId="{59059712-83F4-4554-B990-88AA4F23D8C0}" srcOrd="1" destOrd="0" presId="urn:microsoft.com/office/officeart/2005/8/layout/list1"/>
    <dgm:cxn modelId="{3AFC0F50-61E8-4D93-A96B-C22A730254DE}" type="presParOf" srcId="{16977995-AF35-4C1D-8439-BA7268A9641C}" destId="{30F6C3B2-0219-4132-9AA1-3EFF1AEB8B60}" srcOrd="9" destOrd="0" presId="urn:microsoft.com/office/officeart/2005/8/layout/list1"/>
    <dgm:cxn modelId="{DC9A4E98-1DE0-47EA-BA05-508A162F9A7E}" type="presParOf" srcId="{16977995-AF35-4C1D-8439-BA7268A9641C}" destId="{A2D6EECF-B6F4-4767-984A-7BF594E300CC}" srcOrd="10" destOrd="0" presId="urn:microsoft.com/office/officeart/2005/8/layout/list1"/>
    <dgm:cxn modelId="{709D7ACD-57A0-4271-9C2A-13E5B97292EE}" type="presParOf" srcId="{16977995-AF35-4C1D-8439-BA7268A9641C}" destId="{FDD9D022-2898-459E-B338-74561B603AA9}" srcOrd="11" destOrd="0" presId="urn:microsoft.com/office/officeart/2005/8/layout/list1"/>
    <dgm:cxn modelId="{3FD648C2-A62B-49E6-8855-4601BC52C418}" type="presParOf" srcId="{16977995-AF35-4C1D-8439-BA7268A9641C}" destId="{7BD461F3-1D3B-47BC-AE5B-996B527C6299}" srcOrd="12" destOrd="0" presId="urn:microsoft.com/office/officeart/2005/8/layout/list1"/>
    <dgm:cxn modelId="{61697218-CB72-470A-8174-4E62CE3C8CEF}" type="presParOf" srcId="{7BD461F3-1D3B-47BC-AE5B-996B527C6299}" destId="{4E3F998C-4BC2-4772-B809-C7A164D2ED95}" srcOrd="0" destOrd="0" presId="urn:microsoft.com/office/officeart/2005/8/layout/list1"/>
    <dgm:cxn modelId="{812660B3-6A7C-45E1-8604-BC6B5F413F1E}" type="presParOf" srcId="{7BD461F3-1D3B-47BC-AE5B-996B527C6299}" destId="{FBF27270-CD54-4A9D-910D-F701E2FDD88F}" srcOrd="1" destOrd="0" presId="urn:microsoft.com/office/officeart/2005/8/layout/list1"/>
    <dgm:cxn modelId="{DC8D4C49-4B43-44FF-A823-46959F7EF802}" type="presParOf" srcId="{16977995-AF35-4C1D-8439-BA7268A9641C}" destId="{772A753F-9722-4F61-9841-BE56A918D9B5}" srcOrd="13" destOrd="0" presId="urn:microsoft.com/office/officeart/2005/8/layout/list1"/>
    <dgm:cxn modelId="{CCAE1958-E9B3-4F7E-BA8D-FF6D809DB7E6}" type="presParOf" srcId="{16977995-AF35-4C1D-8439-BA7268A9641C}" destId="{7CD96E52-607C-4FE2-85E0-85138D0D9407}" srcOrd="14"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95F66DA-1B40-4EA1-B5A3-42AD4D44C85F}" type="doc">
      <dgm:prSet loTypeId="urn:microsoft.com/office/officeart/2005/8/layout/hList9" loCatId="list" qsTypeId="urn:microsoft.com/office/officeart/2005/8/quickstyle/3d2" qsCatId="3D" csTypeId="urn:microsoft.com/office/officeart/2005/8/colors/colorful3" csCatId="colorful" phldr="1"/>
      <dgm:spPr/>
      <dgm:t>
        <a:bodyPr/>
        <a:lstStyle/>
        <a:p>
          <a:endParaRPr lang="en-US"/>
        </a:p>
      </dgm:t>
    </dgm:pt>
    <dgm:pt modelId="{899C1A79-3E50-4703-8376-154881D6E1D6}">
      <dgm:prSet phldrT="[Text]"/>
      <dgm:spPr/>
      <dgm:t>
        <a:bodyPr/>
        <a:lstStyle/>
        <a:p>
          <a:r>
            <a:rPr lang="en-US" dirty="0" smtClean="0">
              <a:solidFill>
                <a:schemeClr val="tx2"/>
              </a:solidFill>
              <a:effectLst>
                <a:outerShdw blurRad="38100" dist="38100" dir="2700000" algn="tl">
                  <a:srgbClr val="000000">
                    <a:alpha val="43137"/>
                  </a:srgbClr>
                </a:outerShdw>
              </a:effectLst>
            </a:rPr>
            <a:t>APPROVAL PROCESS GUIDELINES</a:t>
          </a:r>
          <a:endParaRPr lang="en-US" dirty="0">
            <a:solidFill>
              <a:schemeClr val="tx2"/>
            </a:solidFill>
            <a:effectLst>
              <a:outerShdw blurRad="38100" dist="38100" dir="2700000" algn="tl">
                <a:srgbClr val="000000">
                  <a:alpha val="43137"/>
                </a:srgbClr>
              </a:outerShdw>
            </a:effectLst>
          </a:endParaRPr>
        </a:p>
      </dgm:t>
    </dgm:pt>
    <dgm:pt modelId="{FE18319C-D9E2-4103-B462-28237CBB4B37}" type="parTrans" cxnId="{A6DC0799-63F5-4D6A-8B10-95867DC499C3}">
      <dgm:prSet/>
      <dgm:spPr/>
      <dgm:t>
        <a:bodyPr/>
        <a:lstStyle/>
        <a:p>
          <a:endParaRPr lang="en-US"/>
        </a:p>
      </dgm:t>
    </dgm:pt>
    <dgm:pt modelId="{0F598DA1-45DE-4C3B-AAED-0D35273BF215}" type="sibTrans" cxnId="{A6DC0799-63F5-4D6A-8B10-95867DC499C3}">
      <dgm:prSet/>
      <dgm:spPr/>
      <dgm:t>
        <a:bodyPr/>
        <a:lstStyle/>
        <a:p>
          <a:endParaRPr lang="en-US"/>
        </a:p>
      </dgm:t>
    </dgm:pt>
    <dgm:pt modelId="{A30B425D-6110-416C-86B4-2285F0546A76}">
      <dgm:prSet phldrT="[Text]"/>
      <dgm:spPr/>
      <dgm:t>
        <a:bodyPr/>
        <a:lstStyle/>
        <a:p>
          <a:pPr algn="just"/>
          <a:r>
            <a:rPr lang="en-US" dirty="0" smtClean="0"/>
            <a:t>Africa will adopt a training strategy underpinned by an accreditation process for Training Organizations(ATOs), Centres of Excellence(COEs) and training courses. </a:t>
          </a:r>
        </a:p>
        <a:p>
          <a:pPr algn="just"/>
          <a:r>
            <a:rPr lang="en-US" dirty="0" smtClean="0"/>
            <a:t>This policy addresses all areas of safety training for the continent and enables the implementation of a comprehensive framework to ensure that all training provided by ATOs are </a:t>
          </a:r>
          <a:r>
            <a:rPr lang="en-US" dirty="0" smtClean="0"/>
            <a:t>evaluated </a:t>
          </a:r>
          <a:r>
            <a:rPr lang="en-US" dirty="0" smtClean="0"/>
            <a:t>and they meet vigorous standards in the design and development of training courses.</a:t>
          </a:r>
          <a:endParaRPr lang="en-US" dirty="0"/>
        </a:p>
      </dgm:t>
    </dgm:pt>
    <dgm:pt modelId="{D9C8FF38-6029-4317-B44F-E512A9B67275}" type="parTrans" cxnId="{C1155067-D81E-4768-A687-31258A55FA39}">
      <dgm:prSet/>
      <dgm:spPr/>
      <dgm:t>
        <a:bodyPr/>
        <a:lstStyle/>
        <a:p>
          <a:endParaRPr lang="en-US"/>
        </a:p>
      </dgm:t>
    </dgm:pt>
    <dgm:pt modelId="{8C82990E-747C-4B23-A57F-C57150927141}" type="sibTrans" cxnId="{C1155067-D81E-4768-A687-31258A55FA39}">
      <dgm:prSet/>
      <dgm:spPr/>
      <dgm:t>
        <a:bodyPr/>
        <a:lstStyle/>
        <a:p>
          <a:endParaRPr lang="en-US"/>
        </a:p>
      </dgm:t>
    </dgm:pt>
    <dgm:pt modelId="{26B5D566-12EC-4E09-B80C-B08187767FB7}" type="pres">
      <dgm:prSet presAssocID="{495F66DA-1B40-4EA1-B5A3-42AD4D44C85F}" presName="list" presStyleCnt="0">
        <dgm:presLayoutVars>
          <dgm:dir/>
          <dgm:animLvl val="lvl"/>
        </dgm:presLayoutVars>
      </dgm:prSet>
      <dgm:spPr/>
      <dgm:t>
        <a:bodyPr/>
        <a:lstStyle/>
        <a:p>
          <a:endParaRPr lang="en-US"/>
        </a:p>
      </dgm:t>
    </dgm:pt>
    <dgm:pt modelId="{8D142602-194B-4452-BF7B-36DD0E420254}" type="pres">
      <dgm:prSet presAssocID="{899C1A79-3E50-4703-8376-154881D6E1D6}" presName="posSpace" presStyleCnt="0"/>
      <dgm:spPr/>
    </dgm:pt>
    <dgm:pt modelId="{CD327EA7-56C1-4B66-B1A3-4ECCF09D0C25}" type="pres">
      <dgm:prSet presAssocID="{899C1A79-3E50-4703-8376-154881D6E1D6}" presName="vertFlow" presStyleCnt="0"/>
      <dgm:spPr/>
    </dgm:pt>
    <dgm:pt modelId="{75351DB0-4729-4F4B-8792-C7EBC096074B}" type="pres">
      <dgm:prSet presAssocID="{899C1A79-3E50-4703-8376-154881D6E1D6}" presName="topSpace" presStyleCnt="0"/>
      <dgm:spPr/>
    </dgm:pt>
    <dgm:pt modelId="{2108D3A4-6018-4EE8-8C85-8261E6CE9124}" type="pres">
      <dgm:prSet presAssocID="{899C1A79-3E50-4703-8376-154881D6E1D6}" presName="firstComp" presStyleCnt="0"/>
      <dgm:spPr/>
    </dgm:pt>
    <dgm:pt modelId="{732E4065-C32B-474A-A457-E2F811189DB5}" type="pres">
      <dgm:prSet presAssocID="{899C1A79-3E50-4703-8376-154881D6E1D6}" presName="firstChild" presStyleLbl="bgAccFollowNode1" presStyleIdx="0" presStyleCnt="1" custScaleY="109376"/>
      <dgm:spPr/>
      <dgm:t>
        <a:bodyPr/>
        <a:lstStyle/>
        <a:p>
          <a:endParaRPr lang="en-US"/>
        </a:p>
      </dgm:t>
    </dgm:pt>
    <dgm:pt modelId="{F4E7128B-7825-4D51-9620-72985F73EE2D}" type="pres">
      <dgm:prSet presAssocID="{899C1A79-3E50-4703-8376-154881D6E1D6}" presName="firstChildTx" presStyleLbl="bgAccFollowNode1" presStyleIdx="0" presStyleCnt="1">
        <dgm:presLayoutVars>
          <dgm:bulletEnabled val="1"/>
        </dgm:presLayoutVars>
      </dgm:prSet>
      <dgm:spPr/>
      <dgm:t>
        <a:bodyPr/>
        <a:lstStyle/>
        <a:p>
          <a:endParaRPr lang="en-US"/>
        </a:p>
      </dgm:t>
    </dgm:pt>
    <dgm:pt modelId="{93226958-86B8-4DA8-84AC-BD7A6A7A1B09}" type="pres">
      <dgm:prSet presAssocID="{899C1A79-3E50-4703-8376-154881D6E1D6}" presName="negSpace" presStyleCnt="0"/>
      <dgm:spPr/>
    </dgm:pt>
    <dgm:pt modelId="{E3CB2EEF-0495-44C5-B5DF-0B7ED18D8AB2}" type="pres">
      <dgm:prSet presAssocID="{899C1A79-3E50-4703-8376-154881D6E1D6}" presName="circle" presStyleLbl="node1" presStyleIdx="0" presStyleCnt="1"/>
      <dgm:spPr/>
      <dgm:t>
        <a:bodyPr/>
        <a:lstStyle/>
        <a:p>
          <a:endParaRPr lang="en-US"/>
        </a:p>
      </dgm:t>
    </dgm:pt>
  </dgm:ptLst>
  <dgm:cxnLst>
    <dgm:cxn modelId="{A6DC0799-63F5-4D6A-8B10-95867DC499C3}" srcId="{495F66DA-1B40-4EA1-B5A3-42AD4D44C85F}" destId="{899C1A79-3E50-4703-8376-154881D6E1D6}" srcOrd="0" destOrd="0" parTransId="{FE18319C-D9E2-4103-B462-28237CBB4B37}" sibTransId="{0F598DA1-45DE-4C3B-AAED-0D35273BF215}"/>
    <dgm:cxn modelId="{C1155067-D81E-4768-A687-31258A55FA39}" srcId="{899C1A79-3E50-4703-8376-154881D6E1D6}" destId="{A30B425D-6110-416C-86B4-2285F0546A76}" srcOrd="0" destOrd="0" parTransId="{D9C8FF38-6029-4317-B44F-E512A9B67275}" sibTransId="{8C82990E-747C-4B23-A57F-C57150927141}"/>
    <dgm:cxn modelId="{3B0B5435-C6EB-44CB-8CB3-0841DFCD6AE9}" type="presOf" srcId="{A30B425D-6110-416C-86B4-2285F0546A76}" destId="{732E4065-C32B-474A-A457-E2F811189DB5}" srcOrd="0" destOrd="0" presId="urn:microsoft.com/office/officeart/2005/8/layout/hList9"/>
    <dgm:cxn modelId="{38535A71-053A-4EC9-A2E7-BE2886AFE965}" type="presOf" srcId="{899C1A79-3E50-4703-8376-154881D6E1D6}" destId="{E3CB2EEF-0495-44C5-B5DF-0B7ED18D8AB2}" srcOrd="0" destOrd="0" presId="urn:microsoft.com/office/officeart/2005/8/layout/hList9"/>
    <dgm:cxn modelId="{02C9F6B3-169E-4B56-9F32-F611D40AFD46}" type="presOf" srcId="{A30B425D-6110-416C-86B4-2285F0546A76}" destId="{F4E7128B-7825-4D51-9620-72985F73EE2D}" srcOrd="1" destOrd="0" presId="urn:microsoft.com/office/officeart/2005/8/layout/hList9"/>
    <dgm:cxn modelId="{95A318A3-BA40-45F4-8786-B88431DA5868}" type="presOf" srcId="{495F66DA-1B40-4EA1-B5A3-42AD4D44C85F}" destId="{26B5D566-12EC-4E09-B80C-B08187767FB7}" srcOrd="0" destOrd="0" presId="urn:microsoft.com/office/officeart/2005/8/layout/hList9"/>
    <dgm:cxn modelId="{63385F4B-7C65-4CDE-BA73-8806E0B168BF}" type="presParOf" srcId="{26B5D566-12EC-4E09-B80C-B08187767FB7}" destId="{8D142602-194B-4452-BF7B-36DD0E420254}" srcOrd="0" destOrd="0" presId="urn:microsoft.com/office/officeart/2005/8/layout/hList9"/>
    <dgm:cxn modelId="{8DC5636E-8586-4214-ABC8-B315BF9677A7}" type="presParOf" srcId="{26B5D566-12EC-4E09-B80C-B08187767FB7}" destId="{CD327EA7-56C1-4B66-B1A3-4ECCF09D0C25}" srcOrd="1" destOrd="0" presId="urn:microsoft.com/office/officeart/2005/8/layout/hList9"/>
    <dgm:cxn modelId="{1CC116F1-7F1D-4924-B9D2-15434926AE66}" type="presParOf" srcId="{CD327EA7-56C1-4B66-B1A3-4ECCF09D0C25}" destId="{75351DB0-4729-4F4B-8792-C7EBC096074B}" srcOrd="0" destOrd="0" presId="urn:microsoft.com/office/officeart/2005/8/layout/hList9"/>
    <dgm:cxn modelId="{FBC4394C-F2B3-423B-8CB4-1CCC3DC37DE5}" type="presParOf" srcId="{CD327EA7-56C1-4B66-B1A3-4ECCF09D0C25}" destId="{2108D3A4-6018-4EE8-8C85-8261E6CE9124}" srcOrd="1" destOrd="0" presId="urn:microsoft.com/office/officeart/2005/8/layout/hList9"/>
    <dgm:cxn modelId="{9E24DAA8-AB42-411A-B88B-B48B18AF214F}" type="presParOf" srcId="{2108D3A4-6018-4EE8-8C85-8261E6CE9124}" destId="{732E4065-C32B-474A-A457-E2F811189DB5}" srcOrd="0" destOrd="0" presId="urn:microsoft.com/office/officeart/2005/8/layout/hList9"/>
    <dgm:cxn modelId="{EF1E38DE-B24D-4DD3-9CFA-F15B4E350A2F}" type="presParOf" srcId="{2108D3A4-6018-4EE8-8C85-8261E6CE9124}" destId="{F4E7128B-7825-4D51-9620-72985F73EE2D}" srcOrd="1" destOrd="0" presId="urn:microsoft.com/office/officeart/2005/8/layout/hList9"/>
    <dgm:cxn modelId="{F1756384-F644-47DF-8988-49B07E7A9B95}" type="presParOf" srcId="{26B5D566-12EC-4E09-B80C-B08187767FB7}" destId="{93226958-86B8-4DA8-84AC-BD7A6A7A1B09}" srcOrd="2" destOrd="0" presId="urn:microsoft.com/office/officeart/2005/8/layout/hList9"/>
    <dgm:cxn modelId="{0DD92FEF-F376-4BA4-B05B-0922F93D11FC}" type="presParOf" srcId="{26B5D566-12EC-4E09-B80C-B08187767FB7}" destId="{E3CB2EEF-0495-44C5-B5DF-0B7ED18D8AB2}" srcOrd="3" destOrd="0" presId="urn:microsoft.com/office/officeart/2005/8/layout/hList9"/>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84CF25E-5F53-4A6B-8EB8-1EB8316C1FC8}">
      <dsp:nvSpPr>
        <dsp:cNvPr id="0" name=""/>
        <dsp:cNvSpPr/>
      </dsp:nvSpPr>
      <dsp:spPr>
        <a:xfrm rot="10800000">
          <a:off x="2178500" y="1847"/>
          <a:ext cx="8156609" cy="496065"/>
        </a:xfrm>
        <a:prstGeom prst="homePlate">
          <a:avLst/>
        </a:prstGeom>
        <a:gradFill rotWithShape="0">
          <a:gsLst>
            <a:gs pos="0">
              <a:schemeClr val="accent1">
                <a:alpha val="90000"/>
                <a:hueOff val="0"/>
                <a:satOff val="0"/>
                <a:lumOff val="0"/>
                <a:alphaOff val="0"/>
                <a:tint val="100000"/>
                <a:shade val="100000"/>
                <a:satMod val="130000"/>
              </a:schemeClr>
            </a:gs>
            <a:gs pos="100000">
              <a:schemeClr val="accent1">
                <a:alpha val="90000"/>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8751" tIns="53340" rIns="99568" bIns="53340" numCol="1" spcCol="1270" anchor="ctr" anchorCtr="0">
          <a:noAutofit/>
        </a:bodyPr>
        <a:lstStyle/>
        <a:p>
          <a:pPr lvl="0" algn="just" defTabSz="622300">
            <a:lnSpc>
              <a:spcPct val="90000"/>
            </a:lnSpc>
            <a:spcBef>
              <a:spcPct val="0"/>
            </a:spcBef>
            <a:spcAft>
              <a:spcPct val="35000"/>
            </a:spcAft>
          </a:pPr>
          <a:r>
            <a:rPr lang="en-US" sz="1400" b="0" kern="1200" dirty="0" smtClean="0">
              <a:solidFill>
                <a:schemeClr val="tx1"/>
              </a:solidFill>
            </a:rPr>
            <a:t>Harmonization of the competency requirements for Instructors and Examiners including aviation Specialists</a:t>
          </a:r>
          <a:endParaRPr lang="en-US" sz="1400" b="0" kern="1200" dirty="0">
            <a:solidFill>
              <a:schemeClr val="tx1"/>
            </a:solidFill>
          </a:endParaRPr>
        </a:p>
      </dsp:txBody>
      <dsp:txXfrm rot="10800000">
        <a:off x="2178500" y="1847"/>
        <a:ext cx="8156609" cy="496065"/>
      </dsp:txXfrm>
    </dsp:sp>
    <dsp:sp modelId="{1D35E3D5-4571-475B-9AED-6C36AEDC8182}">
      <dsp:nvSpPr>
        <dsp:cNvPr id="0" name=""/>
        <dsp:cNvSpPr/>
      </dsp:nvSpPr>
      <dsp:spPr>
        <a:xfrm>
          <a:off x="1930467" y="1847"/>
          <a:ext cx="496065" cy="496065"/>
        </a:xfrm>
        <a:prstGeom prst="ellipse">
          <a:avLst/>
        </a:prstGeom>
        <a:solidFill>
          <a:schemeClr val="accent1">
            <a:tint val="50000"/>
            <a:alpha val="90000"/>
            <a:hueOff val="0"/>
            <a:satOff val="0"/>
            <a:lumOff val="0"/>
            <a:alphaOff val="0"/>
          </a:schemeClr>
        </a:solid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 modelId="{2B91FA6F-C5AF-4664-8420-5C61C3E10E5D}">
      <dsp:nvSpPr>
        <dsp:cNvPr id="0" name=""/>
        <dsp:cNvSpPr/>
      </dsp:nvSpPr>
      <dsp:spPr>
        <a:xfrm rot="10800000">
          <a:off x="2178500" y="645992"/>
          <a:ext cx="8156609" cy="496065"/>
        </a:xfrm>
        <a:prstGeom prst="homePlate">
          <a:avLst/>
        </a:prstGeom>
        <a:gradFill rotWithShape="0">
          <a:gsLst>
            <a:gs pos="0">
              <a:schemeClr val="accent1">
                <a:alpha val="90000"/>
                <a:hueOff val="0"/>
                <a:satOff val="0"/>
                <a:lumOff val="0"/>
                <a:alphaOff val="-4444"/>
                <a:tint val="100000"/>
                <a:shade val="100000"/>
                <a:satMod val="130000"/>
              </a:schemeClr>
            </a:gs>
            <a:gs pos="100000">
              <a:schemeClr val="accent1">
                <a:alpha val="90000"/>
                <a:hueOff val="0"/>
                <a:satOff val="0"/>
                <a:lumOff val="0"/>
                <a:alphaOff val="-4444"/>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8751" tIns="53340" rIns="99568" bIns="53340" numCol="1" spcCol="1270" anchor="ctr" anchorCtr="0">
          <a:noAutofit/>
        </a:bodyPr>
        <a:lstStyle/>
        <a:p>
          <a:pPr lvl="0" algn="just" defTabSz="622300">
            <a:lnSpc>
              <a:spcPct val="90000"/>
            </a:lnSpc>
            <a:spcBef>
              <a:spcPct val="0"/>
            </a:spcBef>
            <a:spcAft>
              <a:spcPct val="35000"/>
            </a:spcAft>
          </a:pPr>
          <a:r>
            <a:rPr lang="en-US" sz="1400" b="0" kern="1200" dirty="0" smtClean="0">
              <a:solidFill>
                <a:schemeClr val="tx1"/>
              </a:solidFill>
            </a:rPr>
            <a:t>Cross-border accreditation of Instructors and Training Organizations based on a set of common standards, including quality assurance and a harmonized methodology for course syllabi design and implementation</a:t>
          </a:r>
          <a:endParaRPr lang="en-US" sz="1400" b="0" kern="1200" dirty="0">
            <a:solidFill>
              <a:schemeClr val="tx1"/>
            </a:solidFill>
          </a:endParaRPr>
        </a:p>
      </dsp:txBody>
      <dsp:txXfrm rot="10800000">
        <a:off x="2178500" y="645992"/>
        <a:ext cx="8156609" cy="496065"/>
      </dsp:txXfrm>
    </dsp:sp>
    <dsp:sp modelId="{3E96023C-27E5-408E-8C99-706B580F52E9}">
      <dsp:nvSpPr>
        <dsp:cNvPr id="0" name=""/>
        <dsp:cNvSpPr/>
      </dsp:nvSpPr>
      <dsp:spPr>
        <a:xfrm>
          <a:off x="1930467" y="645992"/>
          <a:ext cx="496065" cy="496065"/>
        </a:xfrm>
        <a:prstGeom prst="ellipse">
          <a:avLst/>
        </a:prstGeom>
        <a:solidFill>
          <a:schemeClr val="accent1">
            <a:tint val="50000"/>
            <a:alpha val="90000"/>
            <a:hueOff val="6266"/>
            <a:satOff val="-294"/>
            <a:lumOff val="1255"/>
            <a:alphaOff val="-4444"/>
          </a:schemeClr>
        </a:solid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 modelId="{A0152CF1-28B4-4B14-B8AE-3B40268153C0}">
      <dsp:nvSpPr>
        <dsp:cNvPr id="0" name=""/>
        <dsp:cNvSpPr/>
      </dsp:nvSpPr>
      <dsp:spPr>
        <a:xfrm rot="10800000">
          <a:off x="2178500" y="1290137"/>
          <a:ext cx="8156609" cy="496065"/>
        </a:xfrm>
        <a:prstGeom prst="homePlate">
          <a:avLst/>
        </a:prstGeom>
        <a:gradFill rotWithShape="0">
          <a:gsLst>
            <a:gs pos="0">
              <a:schemeClr val="accent1">
                <a:alpha val="90000"/>
                <a:hueOff val="0"/>
                <a:satOff val="0"/>
                <a:lumOff val="0"/>
                <a:alphaOff val="-8889"/>
                <a:tint val="100000"/>
                <a:shade val="100000"/>
                <a:satMod val="130000"/>
              </a:schemeClr>
            </a:gs>
            <a:gs pos="100000">
              <a:schemeClr val="accent1">
                <a:alpha val="90000"/>
                <a:hueOff val="0"/>
                <a:satOff val="0"/>
                <a:lumOff val="0"/>
                <a:alphaOff val="-8889"/>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8751" tIns="53340" rIns="99568" bIns="53340" numCol="1" spcCol="1270" anchor="ctr" anchorCtr="0">
          <a:noAutofit/>
        </a:bodyPr>
        <a:lstStyle/>
        <a:p>
          <a:pPr lvl="0" algn="just" defTabSz="622300">
            <a:lnSpc>
              <a:spcPct val="90000"/>
            </a:lnSpc>
            <a:spcBef>
              <a:spcPct val="0"/>
            </a:spcBef>
            <a:spcAft>
              <a:spcPct val="35000"/>
            </a:spcAft>
          </a:pPr>
          <a:r>
            <a:rPr lang="en-US" sz="1400" b="0" kern="1200" dirty="0" smtClean="0">
              <a:solidFill>
                <a:schemeClr val="tx1"/>
              </a:solidFill>
            </a:rPr>
            <a:t>Establishment/Accreditation of Centres of Excellence (COEs) to take the lead in the development and delivery of training courses in each category in Aviation (Airline Operations, Aircraft Maintenance, Airport Operations, Air Traffic Services and Regulatory Programmes)</a:t>
          </a:r>
          <a:endParaRPr lang="en-US" sz="1400" b="0" kern="1200" dirty="0">
            <a:solidFill>
              <a:schemeClr val="tx1"/>
            </a:solidFill>
          </a:endParaRPr>
        </a:p>
      </dsp:txBody>
      <dsp:txXfrm rot="10800000">
        <a:off x="2178500" y="1290137"/>
        <a:ext cx="8156609" cy="496065"/>
      </dsp:txXfrm>
    </dsp:sp>
    <dsp:sp modelId="{0C0E07EF-605F-413E-8FA7-88DB9333406C}">
      <dsp:nvSpPr>
        <dsp:cNvPr id="0" name=""/>
        <dsp:cNvSpPr/>
      </dsp:nvSpPr>
      <dsp:spPr>
        <a:xfrm>
          <a:off x="1930467" y="1290137"/>
          <a:ext cx="496065" cy="496065"/>
        </a:xfrm>
        <a:prstGeom prst="ellipse">
          <a:avLst/>
        </a:prstGeom>
        <a:solidFill>
          <a:schemeClr val="accent1">
            <a:tint val="50000"/>
            <a:alpha val="90000"/>
            <a:hueOff val="12532"/>
            <a:satOff val="-588"/>
            <a:lumOff val="2511"/>
            <a:alphaOff val="-8889"/>
          </a:schemeClr>
        </a:solid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 modelId="{E85E928C-2DCA-4C59-B641-6E8493D93D24}">
      <dsp:nvSpPr>
        <dsp:cNvPr id="0" name=""/>
        <dsp:cNvSpPr/>
      </dsp:nvSpPr>
      <dsp:spPr>
        <a:xfrm rot="10800000">
          <a:off x="2178500" y="1934282"/>
          <a:ext cx="8156609" cy="496065"/>
        </a:xfrm>
        <a:prstGeom prst="homePlate">
          <a:avLst/>
        </a:prstGeom>
        <a:gradFill rotWithShape="0">
          <a:gsLst>
            <a:gs pos="0">
              <a:schemeClr val="accent1">
                <a:alpha val="90000"/>
                <a:hueOff val="0"/>
                <a:satOff val="0"/>
                <a:lumOff val="0"/>
                <a:alphaOff val="-13333"/>
                <a:tint val="100000"/>
                <a:shade val="100000"/>
                <a:satMod val="130000"/>
              </a:schemeClr>
            </a:gs>
            <a:gs pos="100000">
              <a:schemeClr val="accent1">
                <a:alpha val="90000"/>
                <a:hueOff val="0"/>
                <a:satOff val="0"/>
                <a:lumOff val="0"/>
                <a:alphaOff val="-13333"/>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8751" tIns="53340" rIns="99568" bIns="53340" numCol="1" spcCol="1270" anchor="ctr" anchorCtr="0">
          <a:noAutofit/>
        </a:bodyPr>
        <a:lstStyle/>
        <a:p>
          <a:pPr lvl="0" algn="just" defTabSz="622300">
            <a:lnSpc>
              <a:spcPct val="90000"/>
            </a:lnSpc>
            <a:spcBef>
              <a:spcPct val="0"/>
            </a:spcBef>
            <a:spcAft>
              <a:spcPct val="35000"/>
            </a:spcAft>
          </a:pPr>
          <a:r>
            <a:rPr lang="en-US" sz="1400" b="0" kern="1200" dirty="0" smtClean="0">
              <a:solidFill>
                <a:schemeClr val="tx1"/>
              </a:solidFill>
            </a:rPr>
            <a:t>Set-up of an African Training Advisory Board to promote Best Practices, play an oversight role in the compliance of set standards and monitor cross border implementation</a:t>
          </a:r>
          <a:endParaRPr lang="en-US" sz="1400" b="0" kern="1200" dirty="0">
            <a:solidFill>
              <a:schemeClr val="tx1"/>
            </a:solidFill>
          </a:endParaRPr>
        </a:p>
      </dsp:txBody>
      <dsp:txXfrm rot="10800000">
        <a:off x="2178500" y="1934282"/>
        <a:ext cx="8156609" cy="496065"/>
      </dsp:txXfrm>
    </dsp:sp>
    <dsp:sp modelId="{701983FD-C80C-4BCA-A879-02999C65F9D5}">
      <dsp:nvSpPr>
        <dsp:cNvPr id="0" name=""/>
        <dsp:cNvSpPr/>
      </dsp:nvSpPr>
      <dsp:spPr>
        <a:xfrm>
          <a:off x="1930467" y="1934282"/>
          <a:ext cx="496065" cy="496065"/>
        </a:xfrm>
        <a:prstGeom prst="ellipse">
          <a:avLst/>
        </a:prstGeom>
        <a:solidFill>
          <a:schemeClr val="accent1">
            <a:tint val="50000"/>
            <a:alpha val="90000"/>
            <a:hueOff val="18799"/>
            <a:satOff val="-882"/>
            <a:lumOff val="3766"/>
            <a:alphaOff val="-13333"/>
          </a:schemeClr>
        </a:solid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 modelId="{EC70B7D8-A92E-40C5-BFB1-56361DA1492C}">
      <dsp:nvSpPr>
        <dsp:cNvPr id="0" name=""/>
        <dsp:cNvSpPr/>
      </dsp:nvSpPr>
      <dsp:spPr>
        <a:xfrm rot="10800000">
          <a:off x="2178500" y="2578427"/>
          <a:ext cx="8156609" cy="496065"/>
        </a:xfrm>
        <a:prstGeom prst="homePlate">
          <a:avLst/>
        </a:prstGeom>
        <a:gradFill rotWithShape="0">
          <a:gsLst>
            <a:gs pos="0">
              <a:schemeClr val="accent1">
                <a:alpha val="90000"/>
                <a:hueOff val="0"/>
                <a:satOff val="0"/>
                <a:lumOff val="0"/>
                <a:alphaOff val="-17778"/>
                <a:tint val="100000"/>
                <a:shade val="100000"/>
                <a:satMod val="130000"/>
              </a:schemeClr>
            </a:gs>
            <a:gs pos="100000">
              <a:schemeClr val="accent1">
                <a:alpha val="90000"/>
                <a:hueOff val="0"/>
                <a:satOff val="0"/>
                <a:lumOff val="0"/>
                <a:alphaOff val="-17778"/>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8751" tIns="53340" rIns="99568" bIns="53340" numCol="1" spcCol="1270" anchor="ctr" anchorCtr="0">
          <a:noAutofit/>
        </a:bodyPr>
        <a:lstStyle/>
        <a:p>
          <a:pPr lvl="0" algn="just" defTabSz="622300">
            <a:lnSpc>
              <a:spcPct val="90000"/>
            </a:lnSpc>
            <a:spcBef>
              <a:spcPct val="0"/>
            </a:spcBef>
            <a:spcAft>
              <a:spcPct val="35000"/>
            </a:spcAft>
          </a:pPr>
          <a:r>
            <a:rPr lang="en-US" sz="1400" b="0" kern="1200" dirty="0" smtClean="0">
              <a:solidFill>
                <a:schemeClr val="tx1"/>
              </a:solidFill>
            </a:rPr>
            <a:t>Creation of an Association of African Training Organization (AATO).</a:t>
          </a:r>
          <a:endParaRPr lang="en-US" sz="1400" b="0" kern="1200" dirty="0">
            <a:solidFill>
              <a:schemeClr val="tx1"/>
            </a:solidFill>
          </a:endParaRPr>
        </a:p>
      </dsp:txBody>
      <dsp:txXfrm rot="10800000">
        <a:off x="2178500" y="2578427"/>
        <a:ext cx="8156609" cy="496065"/>
      </dsp:txXfrm>
    </dsp:sp>
    <dsp:sp modelId="{B669A8E0-27FC-444C-A574-4ADAEBE60F70}">
      <dsp:nvSpPr>
        <dsp:cNvPr id="0" name=""/>
        <dsp:cNvSpPr/>
      </dsp:nvSpPr>
      <dsp:spPr>
        <a:xfrm>
          <a:off x="1930467" y="2578427"/>
          <a:ext cx="496065" cy="496065"/>
        </a:xfrm>
        <a:prstGeom prst="ellipse">
          <a:avLst/>
        </a:prstGeom>
        <a:solidFill>
          <a:schemeClr val="accent1">
            <a:tint val="50000"/>
            <a:alpha val="90000"/>
            <a:hueOff val="25065"/>
            <a:satOff val="-1176"/>
            <a:lumOff val="5022"/>
            <a:alphaOff val="-17778"/>
          </a:schemeClr>
        </a:solid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 modelId="{1057AF77-C06E-4E5A-923E-4122C7FCA07C}">
      <dsp:nvSpPr>
        <dsp:cNvPr id="0" name=""/>
        <dsp:cNvSpPr/>
      </dsp:nvSpPr>
      <dsp:spPr>
        <a:xfrm rot="10800000">
          <a:off x="2178500" y="3222572"/>
          <a:ext cx="8156609" cy="496065"/>
        </a:xfrm>
        <a:prstGeom prst="homePlate">
          <a:avLst/>
        </a:prstGeom>
        <a:gradFill rotWithShape="0">
          <a:gsLst>
            <a:gs pos="0">
              <a:schemeClr val="accent1">
                <a:alpha val="90000"/>
                <a:hueOff val="0"/>
                <a:satOff val="0"/>
                <a:lumOff val="0"/>
                <a:alphaOff val="-22222"/>
                <a:tint val="100000"/>
                <a:shade val="100000"/>
                <a:satMod val="130000"/>
              </a:schemeClr>
            </a:gs>
            <a:gs pos="100000">
              <a:schemeClr val="accent1">
                <a:alpha val="90000"/>
                <a:hueOff val="0"/>
                <a:satOff val="0"/>
                <a:lumOff val="0"/>
                <a:alphaOff val="-22222"/>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8751" tIns="53340" rIns="99568" bIns="53340" numCol="1" spcCol="1270" anchor="ctr" anchorCtr="0">
          <a:noAutofit/>
        </a:bodyPr>
        <a:lstStyle/>
        <a:p>
          <a:pPr lvl="0" algn="just" defTabSz="622300">
            <a:lnSpc>
              <a:spcPct val="90000"/>
            </a:lnSpc>
            <a:spcBef>
              <a:spcPct val="0"/>
            </a:spcBef>
            <a:spcAft>
              <a:spcPct val="35000"/>
            </a:spcAft>
          </a:pPr>
          <a:r>
            <a:rPr lang="en-US" sz="1400" b="0" kern="1200" dirty="0" smtClean="0">
              <a:solidFill>
                <a:schemeClr val="tx1"/>
              </a:solidFill>
            </a:rPr>
            <a:t>Promotion, development and assurance of quality in African Civil Aviation Education and Training programs that will facilitate mobility of students and Instructors.</a:t>
          </a:r>
          <a:endParaRPr lang="en-US" sz="1400" b="0" kern="1200" dirty="0">
            <a:solidFill>
              <a:schemeClr val="tx1"/>
            </a:solidFill>
          </a:endParaRPr>
        </a:p>
      </dsp:txBody>
      <dsp:txXfrm rot="10800000">
        <a:off x="2178500" y="3222572"/>
        <a:ext cx="8156609" cy="496065"/>
      </dsp:txXfrm>
    </dsp:sp>
    <dsp:sp modelId="{67F512F4-4A38-496E-AEBB-064B4323278C}">
      <dsp:nvSpPr>
        <dsp:cNvPr id="0" name=""/>
        <dsp:cNvSpPr/>
      </dsp:nvSpPr>
      <dsp:spPr>
        <a:xfrm>
          <a:off x="1930467" y="3222572"/>
          <a:ext cx="496065" cy="496065"/>
        </a:xfrm>
        <a:prstGeom prst="ellipse">
          <a:avLst/>
        </a:prstGeom>
        <a:solidFill>
          <a:schemeClr val="accent1">
            <a:tint val="50000"/>
            <a:alpha val="90000"/>
            <a:hueOff val="31331"/>
            <a:satOff val="-1469"/>
            <a:lumOff val="6277"/>
            <a:alphaOff val="-22222"/>
          </a:schemeClr>
        </a:solid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 modelId="{211304F2-1CD2-49B9-9F77-76D3EECCB594}">
      <dsp:nvSpPr>
        <dsp:cNvPr id="0" name=""/>
        <dsp:cNvSpPr/>
      </dsp:nvSpPr>
      <dsp:spPr>
        <a:xfrm rot="10800000">
          <a:off x="2178500" y="3866717"/>
          <a:ext cx="8156609" cy="496065"/>
        </a:xfrm>
        <a:prstGeom prst="homePlate">
          <a:avLst/>
        </a:prstGeom>
        <a:gradFill rotWithShape="0">
          <a:gsLst>
            <a:gs pos="0">
              <a:schemeClr val="accent1">
                <a:alpha val="90000"/>
                <a:hueOff val="0"/>
                <a:satOff val="0"/>
                <a:lumOff val="0"/>
                <a:alphaOff val="-26667"/>
                <a:tint val="100000"/>
                <a:shade val="100000"/>
                <a:satMod val="130000"/>
              </a:schemeClr>
            </a:gs>
            <a:gs pos="100000">
              <a:schemeClr val="accent1">
                <a:alpha val="90000"/>
                <a:hueOff val="0"/>
                <a:satOff val="0"/>
                <a:lumOff val="0"/>
                <a:alphaOff val="-26667"/>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8751" tIns="53340" rIns="99568" bIns="53340" numCol="1" spcCol="1270" anchor="ctr" anchorCtr="0">
          <a:noAutofit/>
        </a:bodyPr>
        <a:lstStyle/>
        <a:p>
          <a:pPr lvl="0" algn="just" defTabSz="622300">
            <a:lnSpc>
              <a:spcPct val="90000"/>
            </a:lnSpc>
            <a:spcBef>
              <a:spcPct val="0"/>
            </a:spcBef>
            <a:spcAft>
              <a:spcPct val="35000"/>
            </a:spcAft>
          </a:pPr>
          <a:r>
            <a:rPr lang="en-US" sz="1400" b="0" kern="1200" dirty="0" smtClean="0">
              <a:solidFill>
                <a:schemeClr val="tx1"/>
              </a:solidFill>
            </a:rPr>
            <a:t>Increased involvement of Aviation Training Organizations in the continents’ development efforts including the development of all levels of Civil Aviation Education.</a:t>
          </a:r>
          <a:endParaRPr lang="en-US" sz="1400" b="0" kern="1200" dirty="0">
            <a:solidFill>
              <a:schemeClr val="tx1"/>
            </a:solidFill>
          </a:endParaRPr>
        </a:p>
      </dsp:txBody>
      <dsp:txXfrm rot="10800000">
        <a:off x="2178500" y="3866717"/>
        <a:ext cx="8156609" cy="496065"/>
      </dsp:txXfrm>
    </dsp:sp>
    <dsp:sp modelId="{6F35E901-9772-4A16-B604-C2F2F6C8E0E7}">
      <dsp:nvSpPr>
        <dsp:cNvPr id="0" name=""/>
        <dsp:cNvSpPr/>
      </dsp:nvSpPr>
      <dsp:spPr>
        <a:xfrm>
          <a:off x="1930467" y="3866717"/>
          <a:ext cx="496065" cy="496065"/>
        </a:xfrm>
        <a:prstGeom prst="ellipse">
          <a:avLst/>
        </a:prstGeom>
        <a:solidFill>
          <a:schemeClr val="accent1">
            <a:tint val="50000"/>
            <a:alpha val="90000"/>
            <a:hueOff val="37597"/>
            <a:satOff val="-1763"/>
            <a:lumOff val="7533"/>
            <a:alphaOff val="-26667"/>
          </a:schemeClr>
        </a:solid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 modelId="{24A6F766-A6AD-4C70-90D3-05DD919B162E}">
      <dsp:nvSpPr>
        <dsp:cNvPr id="0" name=""/>
        <dsp:cNvSpPr/>
      </dsp:nvSpPr>
      <dsp:spPr>
        <a:xfrm rot="10800000">
          <a:off x="2178500" y="4510862"/>
          <a:ext cx="8156609" cy="496065"/>
        </a:xfrm>
        <a:prstGeom prst="homePlate">
          <a:avLst/>
        </a:prstGeom>
        <a:gradFill rotWithShape="0">
          <a:gsLst>
            <a:gs pos="0">
              <a:schemeClr val="accent1">
                <a:alpha val="90000"/>
                <a:hueOff val="0"/>
                <a:satOff val="0"/>
                <a:lumOff val="0"/>
                <a:alphaOff val="-31111"/>
                <a:tint val="100000"/>
                <a:shade val="100000"/>
                <a:satMod val="130000"/>
              </a:schemeClr>
            </a:gs>
            <a:gs pos="100000">
              <a:schemeClr val="accent1">
                <a:alpha val="90000"/>
                <a:hueOff val="0"/>
                <a:satOff val="0"/>
                <a:lumOff val="0"/>
                <a:alphaOff val="-31111"/>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8751" tIns="53340" rIns="99568" bIns="53340" numCol="1" spcCol="1270" anchor="ctr" anchorCtr="0">
          <a:noAutofit/>
        </a:bodyPr>
        <a:lstStyle/>
        <a:p>
          <a:pPr lvl="0" algn="just" defTabSz="622300">
            <a:lnSpc>
              <a:spcPct val="90000"/>
            </a:lnSpc>
            <a:spcBef>
              <a:spcPct val="0"/>
            </a:spcBef>
            <a:spcAft>
              <a:spcPct val="35000"/>
            </a:spcAft>
          </a:pPr>
          <a:r>
            <a:rPr lang="en-US" sz="1400" b="0" kern="1200" dirty="0" smtClean="0">
              <a:solidFill>
                <a:schemeClr val="tx1"/>
              </a:solidFill>
            </a:rPr>
            <a:t>The building of partnerships and networks among African Civil Aviation Training Institutions and Organizations while recognizing the need for harmonization</a:t>
          </a:r>
          <a:endParaRPr lang="en-US" sz="1400" b="0" kern="1200" dirty="0">
            <a:solidFill>
              <a:schemeClr val="tx1"/>
            </a:solidFill>
          </a:endParaRPr>
        </a:p>
      </dsp:txBody>
      <dsp:txXfrm rot="10800000">
        <a:off x="2178500" y="4510862"/>
        <a:ext cx="8156609" cy="496065"/>
      </dsp:txXfrm>
    </dsp:sp>
    <dsp:sp modelId="{22C90896-E87D-4DCD-9541-53BAF0C55C2A}">
      <dsp:nvSpPr>
        <dsp:cNvPr id="0" name=""/>
        <dsp:cNvSpPr/>
      </dsp:nvSpPr>
      <dsp:spPr>
        <a:xfrm>
          <a:off x="1930467" y="4510862"/>
          <a:ext cx="496065" cy="496065"/>
        </a:xfrm>
        <a:prstGeom prst="ellipse">
          <a:avLst/>
        </a:prstGeom>
        <a:solidFill>
          <a:schemeClr val="accent1">
            <a:tint val="50000"/>
            <a:alpha val="90000"/>
            <a:hueOff val="43863"/>
            <a:satOff val="-2057"/>
            <a:lumOff val="8788"/>
            <a:alphaOff val="-31111"/>
          </a:schemeClr>
        </a:solid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 modelId="{E0CC08A2-F5F9-4DF6-8B64-F35BFCDEE806}">
      <dsp:nvSpPr>
        <dsp:cNvPr id="0" name=""/>
        <dsp:cNvSpPr/>
      </dsp:nvSpPr>
      <dsp:spPr>
        <a:xfrm rot="10800000">
          <a:off x="2178500" y="5155007"/>
          <a:ext cx="8156609" cy="496065"/>
        </a:xfrm>
        <a:prstGeom prst="homePlate">
          <a:avLst/>
        </a:prstGeom>
        <a:gradFill rotWithShape="0">
          <a:gsLst>
            <a:gs pos="0">
              <a:schemeClr val="accent1">
                <a:alpha val="90000"/>
                <a:hueOff val="0"/>
                <a:satOff val="0"/>
                <a:lumOff val="0"/>
                <a:alphaOff val="-35556"/>
                <a:tint val="100000"/>
                <a:shade val="100000"/>
                <a:satMod val="130000"/>
              </a:schemeClr>
            </a:gs>
            <a:gs pos="100000">
              <a:schemeClr val="accent1">
                <a:alpha val="90000"/>
                <a:hueOff val="0"/>
                <a:satOff val="0"/>
                <a:lumOff val="0"/>
                <a:alphaOff val="-35556"/>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8751" tIns="53340" rIns="99568" bIns="53340" numCol="1" spcCol="1270" anchor="ctr" anchorCtr="0">
          <a:noAutofit/>
        </a:bodyPr>
        <a:lstStyle/>
        <a:p>
          <a:pPr lvl="0" algn="just" defTabSz="622300">
            <a:lnSpc>
              <a:spcPct val="90000"/>
            </a:lnSpc>
            <a:spcBef>
              <a:spcPct val="0"/>
            </a:spcBef>
            <a:spcAft>
              <a:spcPct val="35000"/>
            </a:spcAft>
          </a:pPr>
          <a:r>
            <a:rPr lang="en-US" sz="1400" b="0" kern="1200" dirty="0" smtClean="0">
              <a:solidFill>
                <a:schemeClr val="tx1"/>
              </a:solidFill>
            </a:rPr>
            <a:t>Promotion of research, knowledge creation and information sharing</a:t>
          </a:r>
          <a:endParaRPr lang="en-US" sz="1400" b="0" kern="1200" dirty="0">
            <a:solidFill>
              <a:schemeClr val="tx1"/>
            </a:solidFill>
          </a:endParaRPr>
        </a:p>
      </dsp:txBody>
      <dsp:txXfrm rot="10800000">
        <a:off x="2178500" y="5155007"/>
        <a:ext cx="8156609" cy="496065"/>
      </dsp:txXfrm>
    </dsp:sp>
    <dsp:sp modelId="{EF8D9FF7-659F-4B4E-9A6F-2804A2D7F349}">
      <dsp:nvSpPr>
        <dsp:cNvPr id="0" name=""/>
        <dsp:cNvSpPr/>
      </dsp:nvSpPr>
      <dsp:spPr>
        <a:xfrm>
          <a:off x="1930467" y="5155007"/>
          <a:ext cx="496065" cy="496065"/>
        </a:xfrm>
        <a:prstGeom prst="ellipse">
          <a:avLst/>
        </a:prstGeom>
        <a:solidFill>
          <a:schemeClr val="accent1">
            <a:tint val="50000"/>
            <a:alpha val="90000"/>
            <a:hueOff val="50129"/>
            <a:satOff val="-2351"/>
            <a:lumOff val="10044"/>
            <a:alphaOff val="-35556"/>
          </a:schemeClr>
        </a:solid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 modelId="{FED8BF66-9C66-429A-8EC2-23011A9A544E}">
      <dsp:nvSpPr>
        <dsp:cNvPr id="0" name=""/>
        <dsp:cNvSpPr/>
      </dsp:nvSpPr>
      <dsp:spPr>
        <a:xfrm rot="10800000">
          <a:off x="2178500" y="5799152"/>
          <a:ext cx="8156609" cy="496065"/>
        </a:xfrm>
        <a:prstGeom prst="homePlate">
          <a:avLst/>
        </a:prstGeom>
        <a:gradFill rotWithShape="0">
          <a:gsLst>
            <a:gs pos="0">
              <a:schemeClr val="accent1">
                <a:alpha val="90000"/>
                <a:hueOff val="0"/>
                <a:satOff val="0"/>
                <a:lumOff val="0"/>
                <a:alphaOff val="-40000"/>
                <a:tint val="100000"/>
                <a:shade val="100000"/>
                <a:satMod val="130000"/>
              </a:schemeClr>
            </a:gs>
            <a:gs pos="100000">
              <a:schemeClr val="accent1">
                <a:alpha val="90000"/>
                <a:hueOff val="0"/>
                <a:satOff val="0"/>
                <a:lumOff val="0"/>
                <a:alphaOff val="-4000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18751" tIns="53340" rIns="99568" bIns="53340" numCol="1" spcCol="1270" anchor="ctr" anchorCtr="0">
          <a:noAutofit/>
        </a:bodyPr>
        <a:lstStyle/>
        <a:p>
          <a:pPr lvl="0" algn="just" defTabSz="622300">
            <a:lnSpc>
              <a:spcPct val="90000"/>
            </a:lnSpc>
            <a:spcBef>
              <a:spcPct val="0"/>
            </a:spcBef>
            <a:spcAft>
              <a:spcPct val="35000"/>
            </a:spcAft>
          </a:pPr>
          <a:r>
            <a:rPr lang="en-US" sz="1400" b="0" kern="1200" dirty="0" smtClean="0">
              <a:solidFill>
                <a:schemeClr val="tx1"/>
              </a:solidFill>
            </a:rPr>
            <a:t>Acquire the appropriate levels of funding for the Civil Aviation Training Sector</a:t>
          </a:r>
          <a:endParaRPr lang="en-US" sz="1400" b="0" kern="1200" dirty="0">
            <a:solidFill>
              <a:schemeClr val="tx1"/>
            </a:solidFill>
          </a:endParaRPr>
        </a:p>
      </dsp:txBody>
      <dsp:txXfrm rot="10800000">
        <a:off x="2178500" y="5799152"/>
        <a:ext cx="8156609" cy="496065"/>
      </dsp:txXfrm>
    </dsp:sp>
    <dsp:sp modelId="{BD848C71-AC90-49CD-BAC7-4E190E109B25}">
      <dsp:nvSpPr>
        <dsp:cNvPr id="0" name=""/>
        <dsp:cNvSpPr/>
      </dsp:nvSpPr>
      <dsp:spPr>
        <a:xfrm>
          <a:off x="1930467" y="5799152"/>
          <a:ext cx="496065" cy="496065"/>
        </a:xfrm>
        <a:prstGeom prst="ellipse">
          <a:avLst/>
        </a:prstGeom>
        <a:solidFill>
          <a:schemeClr val="accent1">
            <a:tint val="50000"/>
            <a:alpha val="90000"/>
            <a:hueOff val="56396"/>
            <a:satOff val="-2645"/>
            <a:lumOff val="11299"/>
            <a:alphaOff val="-40000"/>
          </a:schemeClr>
        </a:solid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4A5AC7E-AA85-4F69-98B7-5ADBCB773E1D}">
      <dsp:nvSpPr>
        <dsp:cNvPr id="0" name=""/>
        <dsp:cNvSpPr/>
      </dsp:nvSpPr>
      <dsp:spPr>
        <a:xfrm>
          <a:off x="0" y="261922"/>
          <a:ext cx="8671034" cy="1110375"/>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72969" tIns="312420" rIns="672969" bIns="113792" numCol="1" spcCol="1270" anchor="t" anchorCtr="0">
          <a:noAutofit/>
        </a:bodyPr>
        <a:lstStyle/>
        <a:p>
          <a:pPr marL="0" lvl="1" indent="0" algn="l" defTabSz="711200">
            <a:lnSpc>
              <a:spcPct val="90000"/>
            </a:lnSpc>
            <a:spcBef>
              <a:spcPct val="0"/>
            </a:spcBef>
            <a:spcAft>
              <a:spcPct val="15000"/>
            </a:spcAft>
            <a:buChar char="••"/>
          </a:pPr>
          <a:r>
            <a:rPr lang="en-US" sz="1600" kern="1200" dirty="0" smtClean="0"/>
            <a:t>The Training Policy will be in line with ICAO’S Strategic Objectives with respect to building professional capacity within States and it will comply with Assembly Resolutions dealing with training.</a:t>
          </a:r>
          <a:endParaRPr lang="en-US" sz="1600" kern="1200" dirty="0"/>
        </a:p>
      </dsp:txBody>
      <dsp:txXfrm>
        <a:off x="0" y="261922"/>
        <a:ext cx="8671034" cy="1110375"/>
      </dsp:txXfrm>
    </dsp:sp>
    <dsp:sp modelId="{F001AA08-1B32-4C84-82C9-E9F05E48F972}">
      <dsp:nvSpPr>
        <dsp:cNvPr id="0" name=""/>
        <dsp:cNvSpPr/>
      </dsp:nvSpPr>
      <dsp:spPr>
        <a:xfrm>
          <a:off x="433551" y="40522"/>
          <a:ext cx="6069723" cy="442800"/>
        </a:xfrm>
        <a:prstGeom prst="roundRect">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29421" tIns="0" rIns="229421" bIns="0" numCol="1" spcCol="1270" anchor="ctr" anchorCtr="0">
          <a:noAutofit/>
        </a:bodyPr>
        <a:lstStyle/>
        <a:p>
          <a:pPr lvl="0" algn="l" defTabSz="666750">
            <a:lnSpc>
              <a:spcPct val="90000"/>
            </a:lnSpc>
            <a:spcBef>
              <a:spcPct val="0"/>
            </a:spcBef>
            <a:spcAft>
              <a:spcPct val="35000"/>
            </a:spcAft>
          </a:pPr>
          <a:endParaRPr lang="en-US" sz="1500" kern="1200" dirty="0"/>
        </a:p>
      </dsp:txBody>
      <dsp:txXfrm>
        <a:off x="433551" y="40522"/>
        <a:ext cx="6069723" cy="442800"/>
      </dsp:txXfrm>
    </dsp:sp>
    <dsp:sp modelId="{3C28CBF6-A30A-4922-B595-F20CF23675BF}">
      <dsp:nvSpPr>
        <dsp:cNvPr id="0" name=""/>
        <dsp:cNvSpPr/>
      </dsp:nvSpPr>
      <dsp:spPr>
        <a:xfrm>
          <a:off x="0" y="1674697"/>
          <a:ext cx="8671034" cy="8505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72969" tIns="312420" rIns="672969" bIns="106680" numCol="1" spcCol="1270" anchor="t" anchorCtr="0">
          <a:noAutofit/>
        </a:bodyPr>
        <a:lstStyle/>
        <a:p>
          <a:pPr marL="114300" lvl="1" indent="-114300" algn="l" defTabSz="666750" rtl="0">
            <a:lnSpc>
              <a:spcPct val="90000"/>
            </a:lnSpc>
            <a:spcBef>
              <a:spcPct val="0"/>
            </a:spcBef>
            <a:spcAft>
              <a:spcPct val="15000"/>
            </a:spcAft>
            <a:buChar char="••"/>
          </a:pPr>
          <a:r>
            <a:rPr kumimoji="0" lang="en-US" sz="1500" b="0" i="0" u="none" strike="noStrike" kern="1200" cap="none" normalizeH="0" baseline="0" dirty="0" smtClean="0">
              <a:ln/>
              <a:effectLst/>
              <a:latin typeface="Tahoma" pitchFamily="34" charset="0"/>
              <a:ea typeface="Calibri" pitchFamily="34" charset="0"/>
              <a:cs typeface="Tahoma" pitchFamily="34" charset="0"/>
            </a:rPr>
            <a:t>Aviation training will remain the primary responsibility of states with a view to enhancing aviation safety requirements.</a:t>
          </a:r>
          <a:endParaRPr lang="en-US" sz="1500" kern="1200" dirty="0"/>
        </a:p>
      </dsp:txBody>
      <dsp:txXfrm>
        <a:off x="0" y="1674697"/>
        <a:ext cx="8671034" cy="850500"/>
      </dsp:txXfrm>
    </dsp:sp>
    <dsp:sp modelId="{9B75E192-612C-44E1-89D6-46738A2BC86A}">
      <dsp:nvSpPr>
        <dsp:cNvPr id="0" name=""/>
        <dsp:cNvSpPr/>
      </dsp:nvSpPr>
      <dsp:spPr>
        <a:xfrm>
          <a:off x="433551" y="1453297"/>
          <a:ext cx="6069723" cy="442800"/>
        </a:xfrm>
        <a:prstGeom prst="roundRect">
          <a:avLst/>
        </a:prstGeom>
        <a:solidFill>
          <a:schemeClr val="accent3">
            <a:hueOff val="3750088"/>
            <a:satOff val="-5627"/>
            <a:lumOff val="-915"/>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29421" tIns="0" rIns="229421" bIns="0" numCol="1" spcCol="1270" anchor="ctr" anchorCtr="0">
          <a:noAutofit/>
        </a:bodyPr>
        <a:lstStyle/>
        <a:p>
          <a:pPr lvl="0" algn="l" defTabSz="666750">
            <a:lnSpc>
              <a:spcPct val="90000"/>
            </a:lnSpc>
            <a:spcBef>
              <a:spcPct val="0"/>
            </a:spcBef>
            <a:spcAft>
              <a:spcPct val="35000"/>
            </a:spcAft>
          </a:pPr>
          <a:endParaRPr lang="en-US" sz="1500" kern="1200" dirty="0"/>
        </a:p>
      </dsp:txBody>
      <dsp:txXfrm>
        <a:off x="433551" y="1453297"/>
        <a:ext cx="6069723" cy="442800"/>
      </dsp:txXfrm>
    </dsp:sp>
    <dsp:sp modelId="{A2D6EECF-B6F4-4767-984A-7BF594E300CC}">
      <dsp:nvSpPr>
        <dsp:cNvPr id="0" name=""/>
        <dsp:cNvSpPr/>
      </dsp:nvSpPr>
      <dsp:spPr>
        <a:xfrm>
          <a:off x="0" y="2827597"/>
          <a:ext cx="8671034" cy="18900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72969" tIns="312420" rIns="672969"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Availability of training resources</a:t>
          </a:r>
          <a:endParaRPr lang="en-US" sz="1500" kern="1200" dirty="0"/>
        </a:p>
        <a:p>
          <a:pPr marL="114300" lvl="1" indent="-114300" algn="l" defTabSz="666750">
            <a:lnSpc>
              <a:spcPct val="90000"/>
            </a:lnSpc>
            <a:spcBef>
              <a:spcPct val="0"/>
            </a:spcBef>
            <a:spcAft>
              <a:spcPct val="15000"/>
            </a:spcAft>
            <a:buChar char="••"/>
          </a:pPr>
          <a:r>
            <a:rPr lang="en-US" sz="1500" kern="1200" dirty="0" smtClean="0"/>
            <a:t>An up-to-date database on Training Needs and Resources within the continent</a:t>
          </a:r>
        </a:p>
        <a:p>
          <a:pPr marL="114300" lvl="1" indent="-114300" algn="l" defTabSz="666750">
            <a:lnSpc>
              <a:spcPct val="90000"/>
            </a:lnSpc>
            <a:spcBef>
              <a:spcPct val="0"/>
            </a:spcBef>
            <a:spcAft>
              <a:spcPct val="15000"/>
            </a:spcAft>
            <a:buChar char="••"/>
          </a:pPr>
          <a:r>
            <a:rPr lang="en-US" sz="1500" kern="1200" dirty="0" smtClean="0"/>
            <a:t>Harmonized standards and Quality Assurance on courses and training centres</a:t>
          </a:r>
        </a:p>
        <a:p>
          <a:pPr marL="114300" lvl="1" indent="-114300" algn="l" defTabSz="666750">
            <a:lnSpc>
              <a:spcPct val="90000"/>
            </a:lnSpc>
            <a:spcBef>
              <a:spcPct val="0"/>
            </a:spcBef>
            <a:spcAft>
              <a:spcPct val="15000"/>
            </a:spcAft>
            <a:buChar char="••"/>
          </a:pPr>
          <a:r>
            <a:rPr lang="en-US" sz="1500" kern="1200" dirty="0" smtClean="0"/>
            <a:t>Regional accreditation and approval system</a:t>
          </a:r>
        </a:p>
        <a:p>
          <a:pPr marL="114300" lvl="1" indent="-114300" algn="l" defTabSz="666750">
            <a:lnSpc>
              <a:spcPct val="90000"/>
            </a:lnSpc>
            <a:spcBef>
              <a:spcPct val="0"/>
            </a:spcBef>
            <a:spcAft>
              <a:spcPct val="15000"/>
            </a:spcAft>
            <a:buChar char="••"/>
          </a:pPr>
          <a:r>
            <a:rPr lang="en-US" sz="1500" kern="1200" dirty="0" smtClean="0"/>
            <a:t>Cross-border recognition of certificates, diplomas and degrees</a:t>
          </a:r>
        </a:p>
        <a:p>
          <a:pPr marL="114300" lvl="1" indent="-114300" algn="l" defTabSz="666750">
            <a:lnSpc>
              <a:spcPct val="90000"/>
            </a:lnSpc>
            <a:spcBef>
              <a:spcPct val="0"/>
            </a:spcBef>
            <a:spcAft>
              <a:spcPct val="15000"/>
            </a:spcAft>
            <a:buChar char="••"/>
          </a:pPr>
          <a:r>
            <a:rPr lang="en-US" sz="1500" kern="1200" dirty="0" smtClean="0"/>
            <a:t>Benchmarks with other Regional/Continental Training Institutions in Europe, Asia etc.</a:t>
          </a:r>
          <a:endParaRPr lang="en-US" sz="1500" u="sng" kern="1200" dirty="0">
            <a:latin typeface="Calibri" pitchFamily="-108" charset="0"/>
          </a:endParaRPr>
        </a:p>
      </dsp:txBody>
      <dsp:txXfrm>
        <a:off x="0" y="2827597"/>
        <a:ext cx="8671034" cy="1890000"/>
      </dsp:txXfrm>
    </dsp:sp>
    <dsp:sp modelId="{59059712-83F4-4554-B990-88AA4F23D8C0}">
      <dsp:nvSpPr>
        <dsp:cNvPr id="0" name=""/>
        <dsp:cNvSpPr/>
      </dsp:nvSpPr>
      <dsp:spPr>
        <a:xfrm>
          <a:off x="433551" y="2606197"/>
          <a:ext cx="6069723" cy="442800"/>
        </a:xfrm>
        <a:prstGeom prst="roundRect">
          <a:avLst/>
        </a:prstGeom>
        <a:solidFill>
          <a:schemeClr val="accent3">
            <a:hueOff val="7500176"/>
            <a:satOff val="-11253"/>
            <a:lumOff val="-183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29421" tIns="0" rIns="229421" bIns="0" numCol="1" spcCol="1270" anchor="ctr" anchorCtr="0">
          <a:noAutofit/>
        </a:bodyPr>
        <a:lstStyle/>
        <a:p>
          <a:pPr lvl="0" algn="l" defTabSz="666750">
            <a:lnSpc>
              <a:spcPct val="90000"/>
            </a:lnSpc>
            <a:spcBef>
              <a:spcPct val="0"/>
            </a:spcBef>
            <a:spcAft>
              <a:spcPct val="35000"/>
            </a:spcAft>
          </a:pPr>
          <a:endParaRPr lang="en-US" sz="1500" kern="1200" dirty="0"/>
        </a:p>
      </dsp:txBody>
      <dsp:txXfrm>
        <a:off x="433551" y="2606197"/>
        <a:ext cx="6069723" cy="442800"/>
      </dsp:txXfrm>
    </dsp:sp>
    <dsp:sp modelId="{7CD96E52-607C-4FE2-85E0-85138D0D9407}">
      <dsp:nvSpPr>
        <dsp:cNvPr id="0" name=""/>
        <dsp:cNvSpPr/>
      </dsp:nvSpPr>
      <dsp:spPr>
        <a:xfrm>
          <a:off x="0" y="5019997"/>
          <a:ext cx="8671034" cy="1063125"/>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72969" tIns="312420" rIns="672969" bIns="106680" numCol="1" spcCol="1270" anchor="t" anchorCtr="0">
          <a:noAutofit/>
        </a:bodyPr>
        <a:lstStyle/>
        <a:p>
          <a:pPr marL="114300" lvl="1" indent="-114300" algn="l" defTabSz="666750">
            <a:lnSpc>
              <a:spcPct val="90000"/>
            </a:lnSpc>
            <a:spcBef>
              <a:spcPct val="0"/>
            </a:spcBef>
            <a:spcAft>
              <a:spcPct val="15000"/>
            </a:spcAft>
            <a:buChar char="••"/>
          </a:pPr>
          <a:r>
            <a:rPr lang="en-US" sz="1500" kern="1200" dirty="0" smtClean="0"/>
            <a:t>The Association of African Training Organizations (AATO’s) and the Training Advisory Board (TAB) will issue appropriate communications and policy guidelines in the implementation of various aspects of the policy including transitional arrangements for existing training centres.</a:t>
          </a:r>
          <a:endParaRPr lang="en-US" sz="1500" kern="1200" dirty="0"/>
        </a:p>
      </dsp:txBody>
      <dsp:txXfrm>
        <a:off x="0" y="5019997"/>
        <a:ext cx="8671034" cy="1063125"/>
      </dsp:txXfrm>
    </dsp:sp>
    <dsp:sp modelId="{FBF27270-CD54-4A9D-910D-F701E2FDD88F}">
      <dsp:nvSpPr>
        <dsp:cNvPr id="0" name=""/>
        <dsp:cNvSpPr/>
      </dsp:nvSpPr>
      <dsp:spPr>
        <a:xfrm>
          <a:off x="433551" y="4798597"/>
          <a:ext cx="6069723" cy="442800"/>
        </a:xfrm>
        <a:prstGeom prst="roundRect">
          <a:avLst/>
        </a:prstGeom>
        <a:solidFill>
          <a:schemeClr val="accent3">
            <a:hueOff val="11250264"/>
            <a:satOff val="-16880"/>
            <a:lumOff val="-2745"/>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29421" tIns="0" rIns="229421" bIns="0" numCol="1" spcCol="1270" anchor="ctr" anchorCtr="0">
          <a:noAutofit/>
        </a:bodyPr>
        <a:lstStyle/>
        <a:p>
          <a:pPr lvl="0" algn="l" defTabSz="666750">
            <a:lnSpc>
              <a:spcPct val="90000"/>
            </a:lnSpc>
            <a:spcBef>
              <a:spcPct val="0"/>
            </a:spcBef>
            <a:spcAft>
              <a:spcPct val="35000"/>
            </a:spcAft>
          </a:pPr>
          <a:endParaRPr lang="en-US" sz="1500" kern="1200" dirty="0"/>
        </a:p>
      </dsp:txBody>
      <dsp:txXfrm>
        <a:off x="433551" y="4798597"/>
        <a:ext cx="6069723" cy="44280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32E4065-C32B-474A-A457-E2F811189DB5}">
      <dsp:nvSpPr>
        <dsp:cNvPr id="0" name=""/>
        <dsp:cNvSpPr/>
      </dsp:nvSpPr>
      <dsp:spPr>
        <a:xfrm>
          <a:off x="3181201" y="2049512"/>
          <a:ext cx="5960566" cy="4348459"/>
        </a:xfrm>
        <a:prstGeom prst="rect">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0" tIns="156464" rIns="156464" bIns="156464" numCol="1" spcCol="1270" anchor="ctr" anchorCtr="0">
          <a:noAutofit/>
        </a:bodyPr>
        <a:lstStyle/>
        <a:p>
          <a:pPr lvl="0" algn="just" defTabSz="977900">
            <a:lnSpc>
              <a:spcPct val="90000"/>
            </a:lnSpc>
            <a:spcBef>
              <a:spcPct val="0"/>
            </a:spcBef>
            <a:spcAft>
              <a:spcPct val="35000"/>
            </a:spcAft>
          </a:pPr>
          <a:r>
            <a:rPr lang="en-US" sz="2200" kern="1200" dirty="0" smtClean="0"/>
            <a:t>Africa will adopt a training strategy underpinned by an accreditation process for Training Organizations(ATOs), Centres of Excellence(COEs) and training courses. </a:t>
          </a:r>
        </a:p>
        <a:p>
          <a:pPr lvl="0" algn="just" defTabSz="977900">
            <a:lnSpc>
              <a:spcPct val="90000"/>
            </a:lnSpc>
            <a:spcBef>
              <a:spcPct val="0"/>
            </a:spcBef>
            <a:spcAft>
              <a:spcPct val="35000"/>
            </a:spcAft>
          </a:pPr>
          <a:r>
            <a:rPr lang="en-US" sz="2200" kern="1200" dirty="0" smtClean="0"/>
            <a:t>This policy addresses all areas of safety training for the continent and enables the implementation of a comprehensive framework to ensure that all training provided by ATOs are </a:t>
          </a:r>
          <a:r>
            <a:rPr lang="en-US" sz="2200" kern="1200" dirty="0" smtClean="0"/>
            <a:t>evaluated </a:t>
          </a:r>
          <a:r>
            <a:rPr lang="en-US" sz="2200" kern="1200" dirty="0" smtClean="0"/>
            <a:t>and they meet vigorous standards in the design and development of training courses.</a:t>
          </a:r>
          <a:endParaRPr lang="en-US" sz="2200" kern="1200" dirty="0"/>
        </a:p>
      </dsp:txBody>
      <dsp:txXfrm>
        <a:off x="4134891" y="2049512"/>
        <a:ext cx="5006875" cy="4348459"/>
      </dsp:txXfrm>
    </dsp:sp>
    <dsp:sp modelId="{E3CB2EEF-0495-44C5-B5DF-0B7ED18D8AB2}">
      <dsp:nvSpPr>
        <dsp:cNvPr id="0" name=""/>
        <dsp:cNvSpPr/>
      </dsp:nvSpPr>
      <dsp:spPr>
        <a:xfrm>
          <a:off x="2232" y="460028"/>
          <a:ext cx="3973710" cy="3973710"/>
        </a:xfrm>
        <a:prstGeom prst="ellipse">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2000250">
            <a:lnSpc>
              <a:spcPct val="90000"/>
            </a:lnSpc>
            <a:spcBef>
              <a:spcPct val="0"/>
            </a:spcBef>
            <a:spcAft>
              <a:spcPct val="35000"/>
            </a:spcAft>
          </a:pPr>
          <a:r>
            <a:rPr lang="en-US" sz="4500" kern="1200" dirty="0" smtClean="0">
              <a:solidFill>
                <a:schemeClr val="tx2"/>
              </a:solidFill>
              <a:effectLst>
                <a:outerShdw blurRad="38100" dist="38100" dir="2700000" algn="tl">
                  <a:srgbClr val="000000">
                    <a:alpha val="43137"/>
                  </a:srgbClr>
                </a:outerShdw>
              </a:effectLst>
            </a:rPr>
            <a:t>APPROVAL PROCESS GUIDELINES</a:t>
          </a:r>
          <a:endParaRPr lang="en-US" sz="4500" kern="1200" dirty="0">
            <a:solidFill>
              <a:schemeClr val="tx2"/>
            </a:solidFill>
            <a:effectLst>
              <a:outerShdw blurRad="38100" dist="38100" dir="2700000" algn="tl">
                <a:srgbClr val="000000">
                  <a:alpha val="43137"/>
                </a:srgbClr>
              </a:outerShdw>
            </a:effectLst>
          </a:endParaRPr>
        </a:p>
      </dsp:txBody>
      <dsp:txXfrm>
        <a:off x="2232" y="460028"/>
        <a:ext cx="3973710" cy="3973710"/>
      </dsp:txXfrm>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788FC1-3CA0-4242-A412-F5B2A4E70BD1}" type="datetimeFigureOut">
              <a:rPr lang="en-US" smtClean="0"/>
              <a:pPr/>
              <a:t>7/27/2011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94362D-4428-456C-B293-E6BFBF846CC7}"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C94362D-4428-456C-B293-E6BFBF846CC7}"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C94362D-4428-456C-B293-E6BFBF846CC7}"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C94362D-4428-456C-B293-E6BFBF846CC7}"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C94362D-4428-456C-B293-E6BFBF846CC7}"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C94362D-4428-456C-B293-E6BFBF846CC7}"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C94362D-4428-456C-B293-E6BFBF846CC7}"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C94362D-4428-456C-B293-E6BFBF846CC7}" type="slidenum">
              <a:rPr lang="en-US" smtClean="0"/>
              <a:pPr/>
              <a:t>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8" charset="0"/>
              </a:defRPr>
            </a:lvl1pPr>
          </a:lstStyle>
          <a:p>
            <a:fld id="{8BF7396D-3F99-4529-AC06-D6ECDB3FD49C}" type="datetime1">
              <a:rPr lang="en-US"/>
              <a:pPr/>
              <a:t>7/27/2011</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8" charset="0"/>
              </a:defRPr>
            </a:lvl1pPr>
          </a:lstStyle>
          <a:p>
            <a:fld id="{075CA253-8A8F-41F0-A04C-1AE9E4D1CA6C}"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8" charset="0"/>
              </a:defRPr>
            </a:lvl1pPr>
          </a:lstStyle>
          <a:p>
            <a:fld id="{4867451C-E6CE-4301-B2CA-0919B095D127}" type="datetime1">
              <a:rPr lang="en-US"/>
              <a:pPr/>
              <a:t>7/27/2011</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8" charset="0"/>
              </a:defRPr>
            </a:lvl1pPr>
          </a:lstStyle>
          <a:p>
            <a:fld id="{EFB5EC90-B858-4753-B0BE-550667B12879}"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8" charset="0"/>
              </a:defRPr>
            </a:lvl1pPr>
          </a:lstStyle>
          <a:p>
            <a:fld id="{AFFECAA5-1724-4B6C-AE82-8AD50F768454}" type="datetime1">
              <a:rPr lang="en-US"/>
              <a:pPr/>
              <a:t>7/27/2011</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8" charset="0"/>
              </a:defRPr>
            </a:lvl1pPr>
          </a:lstStyle>
          <a:p>
            <a:fld id="{D94E9987-6E61-4869-88D1-A8AA12BF5CE3}"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8" charset="0"/>
              </a:defRPr>
            </a:lvl1pPr>
          </a:lstStyle>
          <a:p>
            <a:fld id="{4EE8987E-142D-4649-B853-43A4565BDF54}" type="datetime1">
              <a:rPr lang="en-US"/>
              <a:pPr/>
              <a:t>7/27/2011</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8" charset="0"/>
              </a:defRPr>
            </a:lvl1pPr>
          </a:lstStyle>
          <a:p>
            <a:fld id="{A33E40F3-0398-483A-9B47-96F924361A57}"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8" charset="0"/>
              </a:defRPr>
            </a:lvl1pPr>
          </a:lstStyle>
          <a:p>
            <a:fld id="{078E8C0A-E8CF-414A-9130-C7ACEE5B57FA}" type="datetime1">
              <a:rPr lang="en-US"/>
              <a:pPr/>
              <a:t>7/27/2011</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8" charset="0"/>
              </a:defRPr>
            </a:lvl1pPr>
          </a:lstStyle>
          <a:p>
            <a:fld id="{14D96F3E-8A56-4E0E-BC3D-3646E42ED56D}"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8" charset="0"/>
              </a:defRPr>
            </a:lvl1pPr>
          </a:lstStyle>
          <a:p>
            <a:fld id="{F37DC3B8-F16B-4242-8B7B-D3A9BC52F1E7}" type="datetime1">
              <a:rPr lang="en-US"/>
              <a:pPr/>
              <a:t>7/27/2011</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8" charset="0"/>
              </a:defRPr>
            </a:lvl1pPr>
          </a:lstStyle>
          <a:p>
            <a:fld id="{D641DD61-BBBE-4576-8FC1-B13977396A7A}"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8" charset="0"/>
              </a:defRPr>
            </a:lvl1pPr>
          </a:lstStyle>
          <a:p>
            <a:fld id="{2D95EEA6-26EC-4230-9868-98E8FAEB5C16}" type="datetime1">
              <a:rPr lang="en-US"/>
              <a:pPr/>
              <a:t>7/27/2011</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8" charset="0"/>
              </a:defRPr>
            </a:lvl1pPr>
          </a:lstStyle>
          <a:p>
            <a:fld id="{E63B7C01-E3EF-43AD-BA8E-556415A0FBD7}"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8" charset="0"/>
              </a:defRPr>
            </a:lvl1pPr>
          </a:lstStyle>
          <a:p>
            <a:fld id="{5C7AAFA4-341D-4B8C-8030-74E3B3879B3A}" type="datetime1">
              <a:rPr lang="en-US"/>
              <a:pPr/>
              <a:t>7/27/2011</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8" charset="0"/>
              </a:defRPr>
            </a:lvl1pPr>
          </a:lstStyle>
          <a:p>
            <a:fld id="{BC4E8FE5-C4D1-49DE-9D0C-69084A8E7BE8}"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8" charset="0"/>
              </a:defRPr>
            </a:lvl1pPr>
          </a:lstStyle>
          <a:p>
            <a:fld id="{80A73C2B-C12C-487C-A946-FDCD01B168AA}" type="datetime1">
              <a:rPr lang="en-US"/>
              <a:pPr/>
              <a:t>7/27/2011</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8" charset="0"/>
              </a:defRPr>
            </a:lvl1pPr>
          </a:lstStyle>
          <a:p>
            <a:fld id="{ECD7319B-05D6-4257-ADDE-DCAD077DA513}"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8" charset="0"/>
              </a:defRPr>
            </a:lvl1pPr>
          </a:lstStyle>
          <a:p>
            <a:fld id="{FBB3E689-BABF-4680-9EA7-6649546DFA4B}" type="datetime1">
              <a:rPr lang="en-US"/>
              <a:pPr/>
              <a:t>7/27/2011</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8" charset="0"/>
              </a:defRPr>
            </a:lvl1pPr>
          </a:lstStyle>
          <a:p>
            <a:fld id="{4F29E1A3-95E8-4153-95FC-57A0FA1E8BB1}"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8" charset="0"/>
              </a:defRPr>
            </a:lvl1pPr>
          </a:lstStyle>
          <a:p>
            <a:fld id="{336878F3-24A8-4EF4-B9E6-DAB763A7663D}" type="datetime1">
              <a:rPr lang="en-US"/>
              <a:pPr/>
              <a:t>7/27/2011</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108" charset="0"/>
              </a:defRPr>
            </a:lvl1pPr>
          </a:lstStyle>
          <a:p>
            <a:fld id="{CDDC447E-CC07-4195-8E84-7076F2354ECC}"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bwMode="auto">
          <a:xfrm>
            <a:off x="0" y="4476744"/>
            <a:ext cx="9144000" cy="2381256"/>
          </a:xfrm>
          <a:prstGeom prst="rect">
            <a:avLst/>
          </a:prstGeom>
          <a:gradFill>
            <a:gsLst>
              <a:gs pos="61000">
                <a:schemeClr val="bg1">
                  <a:alpha val="0"/>
                </a:schemeClr>
              </a:gs>
              <a:gs pos="100000">
                <a:schemeClr val="bg1">
                  <a:lumMod val="85000"/>
                </a:schemeClr>
              </a:gs>
            </a:gsLs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Tree>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Lst>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6000" b="1" dirty="0" smtClean="0">
                <a:ln w="11430"/>
                <a:solidFill>
                  <a:schemeClr val="accent1"/>
                </a:solidFill>
                <a:effectLst>
                  <a:outerShdw blurRad="50800" dist="39000" dir="5460000" algn="tl">
                    <a:srgbClr val="000000">
                      <a:alpha val="38000"/>
                    </a:srgbClr>
                  </a:outerShdw>
                </a:effectLst>
              </a:rPr>
              <a:t>TRAINING POLICY FOR AVIATION  SAFETY IN AFRICA</a:t>
            </a:r>
            <a:endParaRPr lang="en-US" sz="6000" b="1" dirty="0">
              <a:ln w="11430"/>
              <a:solidFill>
                <a:schemeClr val="accent1"/>
              </a:solidFill>
              <a:effectLst>
                <a:outerShdw blurRad="50800" dist="39000" dir="5460000" algn="tl">
                  <a:srgbClr val="000000">
                    <a:alpha val="38000"/>
                  </a:srgbClr>
                </a:outerShdw>
              </a:effectLst>
            </a:endParaRPr>
          </a:p>
        </p:txBody>
      </p:sp>
      <p:sp>
        <p:nvSpPr>
          <p:cNvPr id="3" name="Subtitle 2"/>
          <p:cNvSpPr>
            <a:spLocks noGrp="1"/>
          </p:cNvSpPr>
          <p:nvPr>
            <p:ph type="subTitle" idx="1"/>
          </p:nvPr>
        </p:nvSpPr>
        <p:spPr>
          <a:xfrm>
            <a:off x="2743200" y="5817476"/>
            <a:ext cx="6400800" cy="712076"/>
          </a:xfr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r"/>
            <a:r>
              <a:rPr lang="en-US"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PRESENTED BY KEN KAUNDA</a:t>
            </a:r>
            <a:endParaRPr lang="en-US"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0500" y="139700"/>
            <a:ext cx="8751606" cy="584775"/>
          </a:xfrm>
          <a:prstGeom prst="rect">
            <a:avLst/>
          </a:prstGeom>
          <a:noFill/>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200" b="1" dirty="0" smtClean="0">
                <a:ln w="11430">
                  <a:solidFill>
                    <a:schemeClr val="tx2"/>
                  </a:solidFill>
                </a:ln>
                <a:solidFill>
                  <a:schemeClr val="tx2"/>
                </a:solidFill>
                <a:effectLst>
                  <a:outerShdw blurRad="50800" dist="39000" dir="5460000" algn="tl">
                    <a:srgbClr val="000000">
                      <a:alpha val="38000"/>
                    </a:srgbClr>
                  </a:outerShdw>
                </a:effectLst>
                <a:ea typeface="ＭＳ Ｐゴシック" pitchFamily="-105" charset="-128"/>
                <a:cs typeface="ＭＳ Ｐゴシック" pitchFamily="-105" charset="-128"/>
              </a:rPr>
              <a:t>AFRI-RAN RECOMMENDATION 5/8</a:t>
            </a:r>
            <a:endParaRPr lang="en-US" sz="3200" b="1" dirty="0">
              <a:ln w="11430">
                <a:solidFill>
                  <a:schemeClr val="tx2"/>
                </a:solidFill>
              </a:ln>
              <a:solidFill>
                <a:schemeClr val="tx2"/>
              </a:solidFill>
              <a:effectLst>
                <a:outerShdw blurRad="50800" dist="39000" dir="5460000" algn="tl">
                  <a:srgbClr val="000000">
                    <a:alpha val="38000"/>
                  </a:srgbClr>
                </a:outerShdw>
              </a:effectLst>
              <a:latin typeface="+mj-lt"/>
              <a:ea typeface="ＭＳ Ｐゴシック" pitchFamily="-105" charset="-128"/>
              <a:cs typeface="ＭＳ Ｐゴシック" pitchFamily="-105" charset="-128"/>
            </a:endParaRPr>
          </a:p>
        </p:txBody>
      </p:sp>
      <p:grpSp>
        <p:nvGrpSpPr>
          <p:cNvPr id="20483" name="Gruppe 10"/>
          <p:cNvGrpSpPr>
            <a:grpSpLocks/>
          </p:cNvGrpSpPr>
          <p:nvPr/>
        </p:nvGrpSpPr>
        <p:grpSpPr bwMode="auto">
          <a:xfrm>
            <a:off x="310514" y="938540"/>
            <a:ext cx="8639538" cy="1604962"/>
            <a:chOff x="4819650" y="4650278"/>
            <a:chExt cx="3905250" cy="1800052"/>
          </a:xfrm>
        </p:grpSpPr>
        <p:sp>
          <p:nvSpPr>
            <p:cNvPr id="6" name="Rektangel med enkelt afrundet hjørne 11"/>
            <p:cNvSpPr>
              <a:spLocks noChangeArrowheads="1"/>
            </p:cNvSpPr>
            <p:nvPr/>
          </p:nvSpPr>
          <p:spPr bwMode="auto">
            <a:xfrm rot="10800000" flipH="1">
              <a:off x="4819650" y="4744642"/>
              <a:ext cx="3902378" cy="1705688"/>
            </a:xfrm>
            <a:custGeom>
              <a:avLst/>
              <a:gdLst>
                <a:gd name="T0" fmla="*/ 1951076 w 3902152"/>
                <a:gd name="T1" fmla="*/ 0 h 1705104"/>
                <a:gd name="T2" fmla="*/ 0 w 3902152"/>
                <a:gd name="T3" fmla="*/ 852552 h 1705104"/>
                <a:gd name="T4" fmla="*/ 1951076 w 3902152"/>
                <a:gd name="T5" fmla="*/ 1705104 h 1705104"/>
                <a:gd name="T6" fmla="*/ 3902152 w 3902152"/>
                <a:gd name="T7" fmla="*/ 852552 h 1705104"/>
                <a:gd name="T8" fmla="*/ 3 60000 65536"/>
                <a:gd name="T9" fmla="*/ 2 60000 65536"/>
                <a:gd name="T10" fmla="*/ 1 60000 65536"/>
                <a:gd name="T11" fmla="*/ 0 60000 65536"/>
                <a:gd name="T12" fmla="*/ 0 w 3902152"/>
                <a:gd name="T13" fmla="*/ 0 h 1705104"/>
                <a:gd name="T14" fmla="*/ 3818916 w 3902152"/>
                <a:gd name="T15" fmla="*/ 1705104 h 1705104"/>
              </a:gdLst>
              <a:ahLst/>
              <a:cxnLst>
                <a:cxn ang="T8">
                  <a:pos x="T0" y="T1"/>
                </a:cxn>
                <a:cxn ang="T9">
                  <a:pos x="T2" y="T3"/>
                </a:cxn>
                <a:cxn ang="T10">
                  <a:pos x="T4" y="T5"/>
                </a:cxn>
                <a:cxn ang="T11">
                  <a:pos x="T6" y="T7"/>
                </a:cxn>
              </a:cxnLst>
              <a:rect l="T12" t="T13" r="T14" b="T15"/>
              <a:pathLst>
                <a:path w="3902152" h="1705104">
                  <a:moveTo>
                    <a:pt x="0" y="0"/>
                  </a:moveTo>
                  <a:lnTo>
                    <a:pt x="3617962" y="0"/>
                  </a:lnTo>
                  <a:lnTo>
                    <a:pt x="3617961" y="0"/>
                  </a:lnTo>
                  <a:cubicBezTo>
                    <a:pt x="3774915" y="0"/>
                    <a:pt x="3902152" y="127236"/>
                    <a:pt x="3902152" y="284190"/>
                  </a:cubicBezTo>
                  <a:lnTo>
                    <a:pt x="3902152" y="1705104"/>
                  </a:lnTo>
                  <a:lnTo>
                    <a:pt x="0" y="1705104"/>
                  </a:lnTo>
                  <a:close/>
                </a:path>
              </a:pathLst>
            </a:custGeom>
            <a:gradFill flip="none" rotWithShape="1">
              <a:gsLst>
                <a:gs pos="0">
                  <a:schemeClr val="bg1">
                    <a:lumMod val="75000"/>
                  </a:schemeClr>
                </a:gs>
                <a:gs pos="100000">
                  <a:schemeClr val="tx1">
                    <a:lumMod val="65000"/>
                    <a:lumOff val="35000"/>
                  </a:schemeClr>
                </a:gs>
                <a:gs pos="50000">
                  <a:schemeClr val="bg1">
                    <a:lumMod val="95000"/>
                  </a:schemeClr>
                </a:gs>
              </a:gsLst>
              <a:lin ang="16200000" scaled="0"/>
              <a:tileRect/>
            </a:gradFill>
            <a:ln w="3175">
              <a:solidFill>
                <a:schemeClr val="tx1">
                  <a:lumMod val="75000"/>
                  <a:lumOff val="25000"/>
                </a:schemeClr>
              </a:solidFill>
              <a:miter lim="800000"/>
              <a:headEnd/>
              <a:tailEnd/>
            </a:ln>
            <a:effectLst/>
          </p:spPr>
          <p:txBody>
            <a:bodyPr anchor="ctr"/>
            <a:lstStyle/>
            <a:p>
              <a:pPr algn="ctr">
                <a:defRPr/>
              </a:pPr>
              <a:endParaRPr lang="da-DK">
                <a:solidFill>
                  <a:srgbClr val="FFFFFF"/>
                </a:solidFill>
                <a:latin typeface="Calibri" pitchFamily="-108" charset="0"/>
                <a:cs typeface="ＭＳ Ｐゴシック" pitchFamily="-108" charset="-128"/>
              </a:endParaRPr>
            </a:p>
          </p:txBody>
        </p:sp>
        <p:sp>
          <p:nvSpPr>
            <p:cNvPr id="20494" name="Rektangel 12"/>
            <p:cNvSpPr>
              <a:spLocks noChangeArrowheads="1"/>
            </p:cNvSpPr>
            <p:nvPr/>
          </p:nvSpPr>
          <p:spPr bwMode="auto">
            <a:xfrm>
              <a:off x="4819650" y="4650278"/>
              <a:ext cx="3905250" cy="130554"/>
            </a:xfrm>
            <a:prstGeom prst="rect">
              <a:avLst/>
            </a:prstGeom>
            <a:gradFill rotWithShape="1">
              <a:gsLst>
                <a:gs pos="0">
                  <a:srgbClr val="002060"/>
                </a:gs>
                <a:gs pos="55000">
                  <a:srgbClr val="00A2D8"/>
                </a:gs>
                <a:gs pos="100000">
                  <a:srgbClr val="002060"/>
                </a:gs>
              </a:gsLst>
              <a:lin ang="5400000" scaled="1"/>
            </a:gradFill>
            <a:ln w="9525">
              <a:solidFill>
                <a:srgbClr val="002060"/>
              </a:solidFill>
              <a:miter lim="800000"/>
              <a:headEnd/>
              <a:tailEnd/>
            </a:ln>
          </p:spPr>
          <p:txBody>
            <a:bodyPr anchor="ctr"/>
            <a:lstStyle/>
            <a:p>
              <a:pPr algn="ctr"/>
              <a:endParaRPr lang="da-DK">
                <a:solidFill>
                  <a:srgbClr val="FFFFFF"/>
                </a:solidFill>
                <a:latin typeface="Calibri" pitchFamily="-108" charset="0"/>
              </a:endParaRPr>
            </a:p>
          </p:txBody>
        </p:sp>
      </p:grpSp>
      <p:grpSp>
        <p:nvGrpSpPr>
          <p:cNvPr id="20484" name="Gruppe 10"/>
          <p:cNvGrpSpPr>
            <a:grpSpLocks/>
          </p:cNvGrpSpPr>
          <p:nvPr/>
        </p:nvGrpSpPr>
        <p:grpSpPr bwMode="auto">
          <a:xfrm>
            <a:off x="315276" y="2843540"/>
            <a:ext cx="8639538" cy="1604962"/>
            <a:chOff x="4819650" y="4650278"/>
            <a:chExt cx="3905250" cy="1800052"/>
          </a:xfrm>
        </p:grpSpPr>
        <p:sp>
          <p:nvSpPr>
            <p:cNvPr id="9" name="Rektangel med enkelt afrundet hjørne 11"/>
            <p:cNvSpPr>
              <a:spLocks noChangeArrowheads="1"/>
            </p:cNvSpPr>
            <p:nvPr/>
          </p:nvSpPr>
          <p:spPr bwMode="auto">
            <a:xfrm rot="10800000" flipH="1">
              <a:off x="4819650" y="4744642"/>
              <a:ext cx="3902379" cy="1705688"/>
            </a:xfrm>
            <a:custGeom>
              <a:avLst/>
              <a:gdLst>
                <a:gd name="T0" fmla="*/ 1951076 w 3902152"/>
                <a:gd name="T1" fmla="*/ 0 h 1705104"/>
                <a:gd name="T2" fmla="*/ 0 w 3902152"/>
                <a:gd name="T3" fmla="*/ 852552 h 1705104"/>
                <a:gd name="T4" fmla="*/ 1951076 w 3902152"/>
                <a:gd name="T5" fmla="*/ 1705104 h 1705104"/>
                <a:gd name="T6" fmla="*/ 3902152 w 3902152"/>
                <a:gd name="T7" fmla="*/ 852552 h 1705104"/>
                <a:gd name="T8" fmla="*/ 3 60000 65536"/>
                <a:gd name="T9" fmla="*/ 2 60000 65536"/>
                <a:gd name="T10" fmla="*/ 1 60000 65536"/>
                <a:gd name="T11" fmla="*/ 0 60000 65536"/>
                <a:gd name="T12" fmla="*/ 0 w 3902152"/>
                <a:gd name="T13" fmla="*/ 0 h 1705104"/>
                <a:gd name="T14" fmla="*/ 3818916 w 3902152"/>
                <a:gd name="T15" fmla="*/ 1705104 h 1705104"/>
              </a:gdLst>
              <a:ahLst/>
              <a:cxnLst>
                <a:cxn ang="T8">
                  <a:pos x="T0" y="T1"/>
                </a:cxn>
                <a:cxn ang="T9">
                  <a:pos x="T2" y="T3"/>
                </a:cxn>
                <a:cxn ang="T10">
                  <a:pos x="T4" y="T5"/>
                </a:cxn>
                <a:cxn ang="T11">
                  <a:pos x="T6" y="T7"/>
                </a:cxn>
              </a:cxnLst>
              <a:rect l="T12" t="T13" r="T14" b="T15"/>
              <a:pathLst>
                <a:path w="3902152" h="1705104">
                  <a:moveTo>
                    <a:pt x="0" y="0"/>
                  </a:moveTo>
                  <a:lnTo>
                    <a:pt x="3617962" y="0"/>
                  </a:lnTo>
                  <a:lnTo>
                    <a:pt x="3617961" y="0"/>
                  </a:lnTo>
                  <a:cubicBezTo>
                    <a:pt x="3774915" y="0"/>
                    <a:pt x="3902152" y="127236"/>
                    <a:pt x="3902152" y="284190"/>
                  </a:cubicBezTo>
                  <a:lnTo>
                    <a:pt x="3902152" y="1705104"/>
                  </a:lnTo>
                  <a:lnTo>
                    <a:pt x="0" y="1705104"/>
                  </a:lnTo>
                  <a:close/>
                </a:path>
              </a:pathLst>
            </a:custGeom>
            <a:gradFill flip="none" rotWithShape="1">
              <a:gsLst>
                <a:gs pos="0">
                  <a:schemeClr val="bg1">
                    <a:lumMod val="75000"/>
                  </a:schemeClr>
                </a:gs>
                <a:gs pos="100000">
                  <a:schemeClr val="tx1">
                    <a:lumMod val="75000"/>
                    <a:lumOff val="25000"/>
                  </a:schemeClr>
                </a:gs>
                <a:gs pos="50000">
                  <a:schemeClr val="bg1">
                    <a:lumMod val="95000"/>
                  </a:schemeClr>
                </a:gs>
              </a:gsLst>
              <a:lin ang="16200000" scaled="0"/>
              <a:tileRect/>
            </a:gradFill>
            <a:ln w="3175">
              <a:solidFill>
                <a:schemeClr val="tx1">
                  <a:lumMod val="75000"/>
                  <a:lumOff val="25000"/>
                </a:schemeClr>
              </a:solidFill>
              <a:miter lim="800000"/>
              <a:headEnd/>
              <a:tailEnd/>
            </a:ln>
            <a:effectLst/>
          </p:spPr>
          <p:txBody>
            <a:bodyPr anchor="ctr"/>
            <a:lstStyle/>
            <a:p>
              <a:pPr algn="ctr">
                <a:defRPr/>
              </a:pPr>
              <a:endParaRPr lang="da-DK">
                <a:solidFill>
                  <a:srgbClr val="FFFFFF"/>
                </a:solidFill>
                <a:latin typeface="Calibri" pitchFamily="-108" charset="0"/>
                <a:cs typeface="ＭＳ Ｐゴシック" pitchFamily="-108" charset="-128"/>
              </a:endParaRPr>
            </a:p>
          </p:txBody>
        </p:sp>
        <p:sp>
          <p:nvSpPr>
            <p:cNvPr id="20492" name="Rektangel 12"/>
            <p:cNvSpPr>
              <a:spLocks noChangeArrowheads="1"/>
            </p:cNvSpPr>
            <p:nvPr/>
          </p:nvSpPr>
          <p:spPr bwMode="auto">
            <a:xfrm>
              <a:off x="4819650" y="4650278"/>
              <a:ext cx="3905250" cy="130554"/>
            </a:xfrm>
            <a:prstGeom prst="rect">
              <a:avLst/>
            </a:prstGeom>
            <a:gradFill rotWithShape="1">
              <a:gsLst>
                <a:gs pos="0">
                  <a:srgbClr val="002060"/>
                </a:gs>
                <a:gs pos="55000">
                  <a:srgbClr val="00A2D8"/>
                </a:gs>
                <a:gs pos="100000">
                  <a:srgbClr val="002060"/>
                </a:gs>
              </a:gsLst>
              <a:lin ang="5400000" scaled="1"/>
            </a:gradFill>
            <a:ln w="9525">
              <a:solidFill>
                <a:srgbClr val="002060"/>
              </a:solidFill>
              <a:miter lim="800000"/>
              <a:headEnd/>
              <a:tailEnd/>
            </a:ln>
          </p:spPr>
          <p:txBody>
            <a:bodyPr anchor="ctr"/>
            <a:lstStyle/>
            <a:p>
              <a:pPr algn="ctr"/>
              <a:endParaRPr lang="da-DK">
                <a:solidFill>
                  <a:srgbClr val="FFFFFF"/>
                </a:solidFill>
                <a:latin typeface="Calibri" pitchFamily="-108" charset="0"/>
              </a:endParaRPr>
            </a:p>
          </p:txBody>
        </p:sp>
      </p:grpSp>
      <p:grpSp>
        <p:nvGrpSpPr>
          <p:cNvPr id="20485" name="Gruppe 10"/>
          <p:cNvGrpSpPr>
            <a:grpSpLocks/>
          </p:cNvGrpSpPr>
          <p:nvPr/>
        </p:nvGrpSpPr>
        <p:grpSpPr bwMode="auto">
          <a:xfrm>
            <a:off x="315276" y="4748540"/>
            <a:ext cx="8639538" cy="1604962"/>
            <a:chOff x="4819650" y="4650278"/>
            <a:chExt cx="3905250" cy="1800052"/>
          </a:xfrm>
        </p:grpSpPr>
        <p:sp>
          <p:nvSpPr>
            <p:cNvPr id="12" name="Rektangel med enkelt afrundet hjørne 11"/>
            <p:cNvSpPr>
              <a:spLocks noChangeArrowheads="1"/>
            </p:cNvSpPr>
            <p:nvPr/>
          </p:nvSpPr>
          <p:spPr bwMode="auto">
            <a:xfrm rot="10800000" flipH="1">
              <a:off x="4819650" y="4744642"/>
              <a:ext cx="3902379" cy="1705688"/>
            </a:xfrm>
            <a:custGeom>
              <a:avLst/>
              <a:gdLst>
                <a:gd name="T0" fmla="*/ 1951076 w 3902152"/>
                <a:gd name="T1" fmla="*/ 0 h 1705104"/>
                <a:gd name="T2" fmla="*/ 0 w 3902152"/>
                <a:gd name="T3" fmla="*/ 852552 h 1705104"/>
                <a:gd name="T4" fmla="*/ 1951076 w 3902152"/>
                <a:gd name="T5" fmla="*/ 1705104 h 1705104"/>
                <a:gd name="T6" fmla="*/ 3902152 w 3902152"/>
                <a:gd name="T7" fmla="*/ 852552 h 1705104"/>
                <a:gd name="T8" fmla="*/ 3 60000 65536"/>
                <a:gd name="T9" fmla="*/ 2 60000 65536"/>
                <a:gd name="T10" fmla="*/ 1 60000 65536"/>
                <a:gd name="T11" fmla="*/ 0 60000 65536"/>
                <a:gd name="T12" fmla="*/ 0 w 3902152"/>
                <a:gd name="T13" fmla="*/ 0 h 1705104"/>
                <a:gd name="T14" fmla="*/ 3818916 w 3902152"/>
                <a:gd name="T15" fmla="*/ 1705104 h 1705104"/>
              </a:gdLst>
              <a:ahLst/>
              <a:cxnLst>
                <a:cxn ang="T8">
                  <a:pos x="T0" y="T1"/>
                </a:cxn>
                <a:cxn ang="T9">
                  <a:pos x="T2" y="T3"/>
                </a:cxn>
                <a:cxn ang="T10">
                  <a:pos x="T4" y="T5"/>
                </a:cxn>
                <a:cxn ang="T11">
                  <a:pos x="T6" y="T7"/>
                </a:cxn>
              </a:cxnLst>
              <a:rect l="T12" t="T13" r="T14" b="T15"/>
              <a:pathLst>
                <a:path w="3902152" h="1705104">
                  <a:moveTo>
                    <a:pt x="0" y="0"/>
                  </a:moveTo>
                  <a:lnTo>
                    <a:pt x="3617962" y="0"/>
                  </a:lnTo>
                  <a:lnTo>
                    <a:pt x="3617961" y="0"/>
                  </a:lnTo>
                  <a:cubicBezTo>
                    <a:pt x="3774915" y="0"/>
                    <a:pt x="3902152" y="127236"/>
                    <a:pt x="3902152" y="284190"/>
                  </a:cubicBezTo>
                  <a:lnTo>
                    <a:pt x="3902152" y="1705104"/>
                  </a:lnTo>
                  <a:lnTo>
                    <a:pt x="0" y="1705104"/>
                  </a:lnTo>
                  <a:close/>
                </a:path>
              </a:pathLst>
            </a:custGeom>
            <a:gradFill flip="none" rotWithShape="1">
              <a:gsLst>
                <a:gs pos="0">
                  <a:schemeClr val="bg1">
                    <a:lumMod val="75000"/>
                  </a:schemeClr>
                </a:gs>
                <a:gs pos="100000">
                  <a:schemeClr val="tx1">
                    <a:lumMod val="75000"/>
                    <a:lumOff val="25000"/>
                  </a:schemeClr>
                </a:gs>
                <a:gs pos="50000">
                  <a:schemeClr val="bg1">
                    <a:lumMod val="95000"/>
                  </a:schemeClr>
                </a:gs>
              </a:gsLst>
              <a:lin ang="16200000" scaled="0"/>
              <a:tileRect/>
            </a:gradFill>
            <a:ln w="3175">
              <a:solidFill>
                <a:schemeClr val="tx1">
                  <a:lumMod val="75000"/>
                  <a:lumOff val="25000"/>
                </a:schemeClr>
              </a:solidFill>
              <a:miter lim="800000"/>
              <a:headEnd/>
              <a:tailEnd/>
            </a:ln>
            <a:effectLst/>
          </p:spPr>
          <p:txBody>
            <a:bodyPr anchor="ctr"/>
            <a:lstStyle/>
            <a:p>
              <a:pPr algn="ctr">
                <a:defRPr/>
              </a:pPr>
              <a:endParaRPr lang="da-DK">
                <a:solidFill>
                  <a:srgbClr val="FFFFFF"/>
                </a:solidFill>
                <a:latin typeface="Calibri" pitchFamily="-108" charset="0"/>
                <a:cs typeface="ＭＳ Ｐゴシック" pitchFamily="-108" charset="-128"/>
              </a:endParaRPr>
            </a:p>
          </p:txBody>
        </p:sp>
        <p:sp>
          <p:nvSpPr>
            <p:cNvPr id="20490" name="Rektangel 12"/>
            <p:cNvSpPr>
              <a:spLocks noChangeArrowheads="1"/>
            </p:cNvSpPr>
            <p:nvPr/>
          </p:nvSpPr>
          <p:spPr bwMode="auto">
            <a:xfrm>
              <a:off x="4819650" y="4650278"/>
              <a:ext cx="3905250" cy="130554"/>
            </a:xfrm>
            <a:prstGeom prst="rect">
              <a:avLst/>
            </a:prstGeom>
            <a:gradFill rotWithShape="1">
              <a:gsLst>
                <a:gs pos="0">
                  <a:srgbClr val="002060"/>
                </a:gs>
                <a:gs pos="55000">
                  <a:srgbClr val="00A2D8"/>
                </a:gs>
                <a:gs pos="100000">
                  <a:srgbClr val="002060"/>
                </a:gs>
              </a:gsLst>
              <a:lin ang="5400000" scaled="1"/>
            </a:gradFill>
            <a:ln w="9525">
              <a:solidFill>
                <a:srgbClr val="002060"/>
              </a:solidFill>
              <a:miter lim="800000"/>
              <a:headEnd/>
              <a:tailEnd/>
            </a:ln>
          </p:spPr>
          <p:txBody>
            <a:bodyPr anchor="ctr"/>
            <a:lstStyle/>
            <a:p>
              <a:pPr algn="ctr"/>
              <a:endParaRPr lang="da-DK">
                <a:solidFill>
                  <a:srgbClr val="FFFFFF"/>
                </a:solidFill>
                <a:latin typeface="Calibri" pitchFamily="-108" charset="0"/>
              </a:endParaRPr>
            </a:p>
          </p:txBody>
        </p:sp>
      </p:grpSp>
      <p:sp>
        <p:nvSpPr>
          <p:cNvPr id="20486" name="Text Box 52"/>
          <p:cNvSpPr txBox="1">
            <a:spLocks noChangeArrowheads="1"/>
          </p:cNvSpPr>
          <p:nvPr/>
        </p:nvSpPr>
        <p:spPr bwMode="gray">
          <a:xfrm>
            <a:off x="315277" y="1054946"/>
            <a:ext cx="8626829" cy="1735860"/>
          </a:xfrm>
          <a:prstGeom prst="rect">
            <a:avLst/>
          </a:prstGeom>
          <a:noFill/>
          <a:ln w="9525">
            <a:noFill/>
            <a:miter lim="800000"/>
            <a:headEnd/>
            <a:tailEnd/>
          </a:ln>
        </p:spPr>
        <p:txBody>
          <a:bodyPr wrap="square">
            <a:spAutoFit/>
          </a:bodyPr>
          <a:lstStyle/>
          <a:p>
            <a:pPr lvl="0" defTabSz="801688">
              <a:spcBef>
                <a:spcPct val="20000"/>
              </a:spcBef>
            </a:pPr>
            <a:r>
              <a:rPr lang="en-US" dirty="0" smtClean="0"/>
              <a:t>AFI Comprehensive Implementation  Programme (ACIP), in cooperation with AFCAC and other stakeholders, to organize Pan African Training Coordination Conferences that will serve as the framework for closer cooperation and harmonization of training requirements as well as standardization and quality assurance;</a:t>
            </a:r>
          </a:p>
          <a:p>
            <a:pPr defTabSz="801688">
              <a:spcBef>
                <a:spcPct val="20000"/>
              </a:spcBef>
            </a:pPr>
            <a:endParaRPr lang="en-US" sz="1400" noProof="1">
              <a:solidFill>
                <a:srgbClr val="000000"/>
              </a:solidFill>
              <a:latin typeface="Calibri" pitchFamily="-108" charset="0"/>
              <a:cs typeface="Arial" charset="0"/>
            </a:endParaRPr>
          </a:p>
        </p:txBody>
      </p:sp>
      <p:sp>
        <p:nvSpPr>
          <p:cNvPr id="20487" name="Text Box 52"/>
          <p:cNvSpPr txBox="1">
            <a:spLocks noChangeArrowheads="1"/>
          </p:cNvSpPr>
          <p:nvPr/>
        </p:nvSpPr>
        <p:spPr bwMode="gray">
          <a:xfrm>
            <a:off x="315276" y="3075315"/>
            <a:ext cx="8639538" cy="1181862"/>
          </a:xfrm>
          <a:prstGeom prst="rect">
            <a:avLst/>
          </a:prstGeom>
          <a:noFill/>
          <a:ln w="9525">
            <a:noFill/>
            <a:miter lim="800000"/>
            <a:headEnd/>
            <a:tailEnd/>
          </a:ln>
        </p:spPr>
        <p:txBody>
          <a:bodyPr wrap="square">
            <a:spAutoFit/>
          </a:bodyPr>
          <a:lstStyle/>
          <a:p>
            <a:pPr lvl="0" defTabSz="801688">
              <a:spcBef>
                <a:spcPct val="20000"/>
              </a:spcBef>
            </a:pPr>
            <a:r>
              <a:rPr lang="en-US" dirty="0" smtClean="0"/>
              <a:t>The first Pan African Training Coordination Conference form a working group of training experts to define a master plan for harmonization of training in the AFI Region;</a:t>
            </a:r>
          </a:p>
          <a:p>
            <a:pPr defTabSz="801688">
              <a:spcBef>
                <a:spcPct val="20000"/>
              </a:spcBef>
            </a:pPr>
            <a:endParaRPr lang="en-US" sz="1400" noProof="1">
              <a:solidFill>
                <a:srgbClr val="000000"/>
              </a:solidFill>
              <a:latin typeface="Calibri" pitchFamily="-108" charset="0"/>
              <a:cs typeface="Arial" charset="0"/>
            </a:endParaRPr>
          </a:p>
        </p:txBody>
      </p:sp>
      <p:sp>
        <p:nvSpPr>
          <p:cNvPr id="20488" name="Text Box 52"/>
          <p:cNvSpPr txBox="1">
            <a:spLocks noChangeArrowheads="1"/>
          </p:cNvSpPr>
          <p:nvPr/>
        </p:nvSpPr>
        <p:spPr bwMode="gray">
          <a:xfrm>
            <a:off x="315277" y="4864945"/>
            <a:ext cx="8626832" cy="1200329"/>
          </a:xfrm>
          <a:prstGeom prst="rect">
            <a:avLst/>
          </a:prstGeom>
          <a:noFill/>
          <a:ln w="9525">
            <a:noFill/>
            <a:miter lim="800000"/>
            <a:headEnd/>
            <a:tailEnd/>
          </a:ln>
        </p:spPr>
        <p:txBody>
          <a:bodyPr wrap="square">
            <a:spAutoFit/>
          </a:bodyPr>
          <a:lstStyle/>
          <a:p>
            <a:pPr lvl="0"/>
            <a:r>
              <a:rPr lang="en-US" dirty="0" smtClean="0"/>
              <a:t>Based on aggregated results of the gap analysis, ACIP included as part of its work programme, the conduct of a training needs analysis.  The training needs analysis and States’ human resource plans would establish a strategic plan to increase, as well as rationalize training resources within Africa;</a:t>
            </a:r>
            <a:endParaRPr lang="en-US" dirty="0"/>
          </a:p>
        </p:txBody>
      </p:sp>
    </p:spTree>
  </p:cSld>
  <p:clrMapOvr>
    <a:masterClrMapping/>
  </p:clrMapOvr>
  <p:transition>
    <p:pull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530" name="Group 26"/>
          <p:cNvGrpSpPr>
            <a:grpSpLocks/>
          </p:cNvGrpSpPr>
          <p:nvPr/>
        </p:nvGrpSpPr>
        <p:grpSpPr bwMode="auto">
          <a:xfrm>
            <a:off x="561051" y="629944"/>
            <a:ext cx="8031155" cy="1265238"/>
            <a:chOff x="1327944" y="1194903"/>
            <a:chExt cx="6685756" cy="1264347"/>
          </a:xfrm>
        </p:grpSpPr>
        <p:sp>
          <p:nvSpPr>
            <p:cNvPr id="24" name="Isosceles Triangle 23"/>
            <p:cNvSpPr>
              <a:spLocks noChangeArrowheads="1"/>
            </p:cNvSpPr>
            <p:nvPr/>
          </p:nvSpPr>
          <p:spPr bwMode="auto">
            <a:xfrm rot="10800000">
              <a:off x="3898411" y="2035685"/>
              <a:ext cx="1413043" cy="423565"/>
            </a:xfrm>
            <a:prstGeom prst="triangle">
              <a:avLst>
                <a:gd name="adj" fmla="val 50000"/>
              </a:avLst>
            </a:prstGeom>
            <a:gradFill rotWithShape="1">
              <a:gsLst>
                <a:gs pos="0">
                  <a:srgbClr val="00A2D8"/>
                </a:gs>
                <a:gs pos="25000">
                  <a:srgbClr val="00A2D8"/>
                </a:gs>
                <a:gs pos="100000">
                  <a:srgbClr val="002060"/>
                </a:gs>
              </a:gsLst>
              <a:lin ang="5400000"/>
            </a:gradFill>
            <a:ln w="9525">
              <a:solidFill>
                <a:srgbClr val="002060"/>
              </a:solidFill>
              <a:miter lim="800000"/>
              <a:headEnd/>
              <a:tailEnd/>
            </a:ln>
            <a:effectLst>
              <a:outerShdw dist="23000" dir="5400000" rotWithShape="0">
                <a:srgbClr val="808080">
                  <a:alpha val="34999"/>
                </a:srgbClr>
              </a:outerShdw>
            </a:effectLst>
          </p:spPr>
          <p:txBody>
            <a:bodyPr anchor="ctr"/>
            <a:lstStyle/>
            <a:p>
              <a:pPr algn="ctr" fontAlgn="auto">
                <a:spcBef>
                  <a:spcPts val="0"/>
                </a:spcBef>
                <a:spcAft>
                  <a:spcPts val="0"/>
                </a:spcAft>
                <a:defRPr/>
              </a:pPr>
              <a:endParaRPr lang="en-US" sz="1400" dirty="0">
                <a:solidFill>
                  <a:schemeClr val="lt1"/>
                </a:solidFill>
                <a:latin typeface="+mn-lt"/>
                <a:ea typeface="+mn-ea"/>
              </a:endParaRPr>
            </a:p>
          </p:txBody>
        </p:sp>
        <p:sp>
          <p:nvSpPr>
            <p:cNvPr id="5" name="Rounded Rectangle 4"/>
            <p:cNvSpPr>
              <a:spLocks noChangeArrowheads="1"/>
            </p:cNvSpPr>
            <p:nvPr/>
          </p:nvSpPr>
          <p:spPr bwMode="auto">
            <a:xfrm>
              <a:off x="1327944" y="1194903"/>
              <a:ext cx="6685756" cy="840782"/>
            </a:xfrm>
            <a:prstGeom prst="roundRect">
              <a:avLst>
                <a:gd name="adj" fmla="val 11444"/>
              </a:avLst>
            </a:prstGeom>
            <a:gradFill rotWithShape="1">
              <a:gsLst>
                <a:gs pos="0">
                  <a:srgbClr val="002060"/>
                </a:gs>
                <a:gs pos="40000">
                  <a:srgbClr val="00A2D8"/>
                </a:gs>
                <a:gs pos="100000">
                  <a:srgbClr val="002060"/>
                </a:gs>
              </a:gsLst>
              <a:lin ang="16200000"/>
            </a:gradFill>
            <a:ln w="9525">
              <a:solidFill>
                <a:srgbClr val="002060"/>
              </a:solidFill>
              <a:round/>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endParaRPr lang="en-US" sz="1400" dirty="0">
                <a:solidFill>
                  <a:schemeClr val="lt1"/>
                </a:solidFill>
                <a:latin typeface="+mn-lt"/>
                <a:ea typeface="+mn-ea"/>
              </a:endParaRPr>
            </a:p>
          </p:txBody>
        </p:sp>
        <p:sp>
          <p:nvSpPr>
            <p:cNvPr id="6" name="Rectangle 5"/>
            <p:cNvSpPr/>
            <p:nvPr/>
          </p:nvSpPr>
          <p:spPr bwMode="auto">
            <a:xfrm>
              <a:off x="2278949" y="1278176"/>
              <a:ext cx="5591036" cy="674725"/>
            </a:xfrm>
            <a:prstGeom prst="rect">
              <a:avLst/>
            </a:prstGeom>
            <a:gradFill flip="none" rotWithShape="1">
              <a:gsLst>
                <a:gs pos="51000">
                  <a:schemeClr val="bg1">
                    <a:lumMod val="85000"/>
                  </a:schemeClr>
                </a:gs>
                <a:gs pos="76000">
                  <a:schemeClr val="bg1">
                    <a:lumMod val="65000"/>
                  </a:schemeClr>
                </a:gs>
                <a:gs pos="24000">
                  <a:schemeClr val="bg1">
                    <a:lumMod val="95000"/>
                  </a:schemeClr>
                </a:gs>
                <a:gs pos="100000">
                  <a:schemeClr val="tx1">
                    <a:lumMod val="65000"/>
                    <a:lumOff val="35000"/>
                  </a:schemeClr>
                </a:gs>
              </a:gsLst>
              <a:lin ang="54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2561" name="TextBox 7"/>
            <p:cNvSpPr txBox="1">
              <a:spLocks noChangeArrowheads="1"/>
            </p:cNvSpPr>
            <p:nvPr/>
          </p:nvSpPr>
          <p:spPr bwMode="auto">
            <a:xfrm>
              <a:off x="1584106" y="1262567"/>
              <a:ext cx="563630" cy="584776"/>
            </a:xfrm>
            <a:prstGeom prst="rect">
              <a:avLst/>
            </a:prstGeom>
            <a:noFill/>
            <a:ln w="9525">
              <a:noFill/>
              <a:miter lim="800000"/>
              <a:headEnd/>
              <a:tailEnd/>
            </a:ln>
          </p:spPr>
          <p:txBody>
            <a:bodyPr>
              <a:spAutoFit/>
            </a:bodyPr>
            <a:lstStyle/>
            <a:p>
              <a:r>
                <a:rPr lang="en-US" sz="3200" dirty="0">
                  <a:solidFill>
                    <a:srgbClr val="FFFFFF"/>
                  </a:solidFill>
                  <a:latin typeface="Calibri" pitchFamily="-108" charset="0"/>
                </a:rPr>
                <a:t>1</a:t>
              </a:r>
            </a:p>
          </p:txBody>
        </p:sp>
      </p:grpSp>
      <p:grpSp>
        <p:nvGrpSpPr>
          <p:cNvPr id="22531" name="Group 27"/>
          <p:cNvGrpSpPr>
            <a:grpSpLocks/>
          </p:cNvGrpSpPr>
          <p:nvPr/>
        </p:nvGrpSpPr>
        <p:grpSpPr bwMode="auto">
          <a:xfrm>
            <a:off x="561051" y="1896769"/>
            <a:ext cx="8031155" cy="1250950"/>
            <a:chOff x="1327944" y="2576030"/>
            <a:chExt cx="6685756" cy="1251645"/>
          </a:xfrm>
        </p:grpSpPr>
        <p:sp>
          <p:nvSpPr>
            <p:cNvPr id="25" name="Isosceles Triangle 24"/>
            <p:cNvSpPr>
              <a:spLocks noChangeArrowheads="1"/>
            </p:cNvSpPr>
            <p:nvPr/>
          </p:nvSpPr>
          <p:spPr bwMode="auto">
            <a:xfrm rot="10800000">
              <a:off x="3898411" y="3403578"/>
              <a:ext cx="1413043" cy="424097"/>
            </a:xfrm>
            <a:prstGeom prst="triangle">
              <a:avLst>
                <a:gd name="adj" fmla="val 50000"/>
              </a:avLst>
            </a:prstGeom>
            <a:gradFill rotWithShape="1">
              <a:gsLst>
                <a:gs pos="0">
                  <a:srgbClr val="00A2D8"/>
                </a:gs>
                <a:gs pos="25000">
                  <a:srgbClr val="00A2D8"/>
                </a:gs>
                <a:gs pos="100000">
                  <a:srgbClr val="002060"/>
                </a:gs>
              </a:gsLst>
              <a:lin ang="5400000"/>
            </a:gradFill>
            <a:ln w="9525">
              <a:solidFill>
                <a:srgbClr val="002060"/>
              </a:solidFill>
              <a:miter lim="800000"/>
              <a:headEnd/>
              <a:tailEnd/>
            </a:ln>
            <a:effectLst>
              <a:outerShdw dist="23000" dir="5400000" rotWithShape="0">
                <a:srgbClr val="808080">
                  <a:alpha val="34999"/>
                </a:srgbClr>
              </a:outerShdw>
            </a:effectLst>
          </p:spPr>
          <p:txBody>
            <a:bodyPr anchor="ctr"/>
            <a:lstStyle/>
            <a:p>
              <a:pPr algn="ctr" fontAlgn="auto">
                <a:spcBef>
                  <a:spcPts val="0"/>
                </a:spcBef>
                <a:spcAft>
                  <a:spcPts val="0"/>
                </a:spcAft>
                <a:defRPr/>
              </a:pPr>
              <a:endParaRPr lang="en-US" sz="1400" dirty="0">
                <a:solidFill>
                  <a:schemeClr val="lt1"/>
                </a:solidFill>
                <a:latin typeface="+mn-lt"/>
                <a:ea typeface="+mn-ea"/>
              </a:endParaRPr>
            </a:p>
          </p:txBody>
        </p:sp>
        <p:sp>
          <p:nvSpPr>
            <p:cNvPr id="10" name="Rounded Rectangle 9"/>
            <p:cNvSpPr>
              <a:spLocks noChangeArrowheads="1"/>
            </p:cNvSpPr>
            <p:nvPr/>
          </p:nvSpPr>
          <p:spPr bwMode="auto">
            <a:xfrm>
              <a:off x="1327944" y="2576030"/>
              <a:ext cx="6685756" cy="841842"/>
            </a:xfrm>
            <a:prstGeom prst="roundRect">
              <a:avLst>
                <a:gd name="adj" fmla="val 11444"/>
              </a:avLst>
            </a:prstGeom>
            <a:gradFill rotWithShape="1">
              <a:gsLst>
                <a:gs pos="0">
                  <a:srgbClr val="002060"/>
                </a:gs>
                <a:gs pos="40000">
                  <a:srgbClr val="00A2D8"/>
                </a:gs>
                <a:gs pos="100000">
                  <a:srgbClr val="002060"/>
                </a:gs>
              </a:gsLst>
              <a:lin ang="16200000"/>
            </a:gradFill>
            <a:ln w="9525">
              <a:solidFill>
                <a:srgbClr val="002060"/>
              </a:solidFill>
              <a:round/>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endParaRPr lang="en-US" sz="1400" dirty="0">
                <a:solidFill>
                  <a:schemeClr val="lt1"/>
                </a:solidFill>
                <a:latin typeface="+mn-lt"/>
                <a:ea typeface="+mn-ea"/>
              </a:endParaRPr>
            </a:p>
          </p:txBody>
        </p:sp>
        <p:sp>
          <p:nvSpPr>
            <p:cNvPr id="11" name="Rectangle 10"/>
            <p:cNvSpPr/>
            <p:nvPr/>
          </p:nvSpPr>
          <p:spPr bwMode="auto">
            <a:xfrm>
              <a:off x="2278949" y="2659303"/>
              <a:ext cx="5591036" cy="674725"/>
            </a:xfrm>
            <a:prstGeom prst="rect">
              <a:avLst/>
            </a:prstGeom>
            <a:gradFill flip="none" rotWithShape="1">
              <a:gsLst>
                <a:gs pos="51000">
                  <a:schemeClr val="bg1">
                    <a:lumMod val="85000"/>
                  </a:schemeClr>
                </a:gs>
                <a:gs pos="76000">
                  <a:schemeClr val="bg1">
                    <a:lumMod val="65000"/>
                  </a:schemeClr>
                </a:gs>
                <a:gs pos="24000">
                  <a:schemeClr val="bg1">
                    <a:lumMod val="95000"/>
                  </a:schemeClr>
                </a:gs>
                <a:gs pos="100000">
                  <a:schemeClr val="tx1">
                    <a:lumMod val="65000"/>
                    <a:lumOff val="35000"/>
                  </a:schemeClr>
                </a:gs>
              </a:gsLst>
              <a:lin ang="54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2555" name="TextBox 18"/>
            <p:cNvSpPr txBox="1">
              <a:spLocks noChangeArrowheads="1"/>
            </p:cNvSpPr>
            <p:nvPr/>
          </p:nvSpPr>
          <p:spPr bwMode="auto">
            <a:xfrm>
              <a:off x="1572969" y="2660934"/>
              <a:ext cx="550979" cy="584776"/>
            </a:xfrm>
            <a:prstGeom prst="rect">
              <a:avLst/>
            </a:prstGeom>
            <a:noFill/>
            <a:ln w="9525">
              <a:noFill/>
              <a:miter lim="800000"/>
              <a:headEnd/>
              <a:tailEnd/>
            </a:ln>
          </p:spPr>
          <p:txBody>
            <a:bodyPr>
              <a:spAutoFit/>
            </a:bodyPr>
            <a:lstStyle/>
            <a:p>
              <a:r>
                <a:rPr lang="en-US" sz="3200" dirty="0">
                  <a:solidFill>
                    <a:srgbClr val="FFFFFF"/>
                  </a:solidFill>
                  <a:latin typeface="Calibri" pitchFamily="-108" charset="0"/>
                </a:rPr>
                <a:t>2</a:t>
              </a:r>
            </a:p>
          </p:txBody>
        </p:sp>
      </p:grpSp>
      <p:grpSp>
        <p:nvGrpSpPr>
          <p:cNvPr id="22532" name="Group 28"/>
          <p:cNvGrpSpPr>
            <a:grpSpLocks/>
          </p:cNvGrpSpPr>
          <p:nvPr/>
        </p:nvGrpSpPr>
        <p:grpSpPr bwMode="auto">
          <a:xfrm>
            <a:off x="561051" y="4524082"/>
            <a:ext cx="8031155" cy="1263650"/>
            <a:chOff x="1340644" y="3917468"/>
            <a:chExt cx="6685756" cy="1264344"/>
          </a:xfrm>
        </p:grpSpPr>
        <p:sp>
          <p:nvSpPr>
            <p:cNvPr id="26" name="Isosceles Triangle 25"/>
            <p:cNvSpPr>
              <a:spLocks noChangeArrowheads="1"/>
            </p:cNvSpPr>
            <p:nvPr/>
          </p:nvSpPr>
          <p:spPr bwMode="auto">
            <a:xfrm rot="10800000">
              <a:off x="3911111" y="4757717"/>
              <a:ext cx="1413043" cy="424095"/>
            </a:xfrm>
            <a:prstGeom prst="triangle">
              <a:avLst>
                <a:gd name="adj" fmla="val 50000"/>
              </a:avLst>
            </a:prstGeom>
            <a:gradFill rotWithShape="1">
              <a:gsLst>
                <a:gs pos="0">
                  <a:srgbClr val="00A2D8"/>
                </a:gs>
                <a:gs pos="25000">
                  <a:srgbClr val="00A2D8"/>
                </a:gs>
                <a:gs pos="100000">
                  <a:srgbClr val="002060"/>
                </a:gs>
              </a:gsLst>
              <a:lin ang="5400000"/>
            </a:gradFill>
            <a:ln w="9525">
              <a:solidFill>
                <a:srgbClr val="002060"/>
              </a:solidFill>
              <a:miter lim="800000"/>
              <a:headEnd/>
              <a:tailEnd/>
            </a:ln>
            <a:effectLst>
              <a:outerShdw dist="23000" dir="5400000" rotWithShape="0">
                <a:srgbClr val="808080">
                  <a:alpha val="34999"/>
                </a:srgbClr>
              </a:outerShdw>
            </a:effectLst>
          </p:spPr>
          <p:txBody>
            <a:bodyPr anchor="ctr"/>
            <a:lstStyle/>
            <a:p>
              <a:pPr algn="ctr" fontAlgn="auto">
                <a:spcBef>
                  <a:spcPts val="0"/>
                </a:spcBef>
                <a:spcAft>
                  <a:spcPts val="0"/>
                </a:spcAft>
                <a:defRPr/>
              </a:pPr>
              <a:endParaRPr lang="en-US" sz="1400" dirty="0">
                <a:solidFill>
                  <a:schemeClr val="lt1"/>
                </a:solidFill>
                <a:latin typeface="+mn-lt"/>
                <a:ea typeface="+mn-ea"/>
              </a:endParaRPr>
            </a:p>
          </p:txBody>
        </p:sp>
        <p:sp>
          <p:nvSpPr>
            <p:cNvPr id="15" name="Rounded Rectangle 14"/>
            <p:cNvSpPr>
              <a:spLocks noChangeArrowheads="1"/>
            </p:cNvSpPr>
            <p:nvPr/>
          </p:nvSpPr>
          <p:spPr bwMode="auto">
            <a:xfrm>
              <a:off x="1340644" y="3917468"/>
              <a:ext cx="6685756" cy="841837"/>
            </a:xfrm>
            <a:prstGeom prst="roundRect">
              <a:avLst>
                <a:gd name="adj" fmla="val 11444"/>
              </a:avLst>
            </a:prstGeom>
            <a:gradFill rotWithShape="1">
              <a:gsLst>
                <a:gs pos="0">
                  <a:srgbClr val="002060"/>
                </a:gs>
                <a:gs pos="40000">
                  <a:srgbClr val="00A2D8"/>
                </a:gs>
                <a:gs pos="100000">
                  <a:srgbClr val="002060"/>
                </a:gs>
              </a:gsLst>
              <a:lin ang="16200000"/>
            </a:gradFill>
            <a:ln w="9525">
              <a:solidFill>
                <a:srgbClr val="002060"/>
              </a:solidFill>
              <a:round/>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endParaRPr lang="en-US" sz="1400" dirty="0">
                <a:solidFill>
                  <a:schemeClr val="lt1"/>
                </a:solidFill>
                <a:latin typeface="+mn-lt"/>
                <a:ea typeface="+mn-ea"/>
              </a:endParaRPr>
            </a:p>
          </p:txBody>
        </p:sp>
        <p:sp>
          <p:nvSpPr>
            <p:cNvPr id="16" name="Rectangle 15"/>
            <p:cNvSpPr/>
            <p:nvPr/>
          </p:nvSpPr>
          <p:spPr bwMode="auto">
            <a:xfrm>
              <a:off x="2291649" y="4000741"/>
              <a:ext cx="5591036" cy="674724"/>
            </a:xfrm>
            <a:prstGeom prst="rect">
              <a:avLst/>
            </a:prstGeom>
            <a:gradFill flip="none" rotWithShape="1">
              <a:gsLst>
                <a:gs pos="51000">
                  <a:schemeClr val="bg1">
                    <a:lumMod val="85000"/>
                  </a:schemeClr>
                </a:gs>
                <a:gs pos="76000">
                  <a:schemeClr val="bg1">
                    <a:lumMod val="65000"/>
                  </a:schemeClr>
                </a:gs>
                <a:gs pos="24000">
                  <a:schemeClr val="bg1">
                    <a:lumMod val="95000"/>
                  </a:schemeClr>
                </a:gs>
                <a:gs pos="100000">
                  <a:schemeClr val="tx1">
                    <a:lumMod val="65000"/>
                    <a:lumOff val="35000"/>
                  </a:schemeClr>
                </a:gs>
              </a:gsLst>
              <a:lin ang="54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2549" name="TextBox 23"/>
            <p:cNvSpPr txBox="1">
              <a:spLocks noChangeArrowheads="1"/>
            </p:cNvSpPr>
            <p:nvPr/>
          </p:nvSpPr>
          <p:spPr bwMode="auto">
            <a:xfrm>
              <a:off x="1574531" y="4002371"/>
              <a:ext cx="595529" cy="584776"/>
            </a:xfrm>
            <a:prstGeom prst="rect">
              <a:avLst/>
            </a:prstGeom>
            <a:noFill/>
            <a:ln w="9525">
              <a:noFill/>
              <a:miter lim="800000"/>
              <a:headEnd/>
              <a:tailEnd/>
            </a:ln>
          </p:spPr>
          <p:txBody>
            <a:bodyPr>
              <a:spAutoFit/>
            </a:bodyPr>
            <a:lstStyle/>
            <a:p>
              <a:r>
                <a:rPr lang="en-US" sz="3200" dirty="0" smtClean="0">
                  <a:solidFill>
                    <a:srgbClr val="FFFFFF"/>
                  </a:solidFill>
                  <a:latin typeface="Calibri" pitchFamily="-108" charset="0"/>
                </a:rPr>
                <a:t>4</a:t>
              </a:r>
              <a:endParaRPr lang="en-US" sz="3200" dirty="0">
                <a:solidFill>
                  <a:srgbClr val="FFFFFF"/>
                </a:solidFill>
                <a:latin typeface="Calibri" pitchFamily="-108" charset="0"/>
              </a:endParaRPr>
            </a:p>
          </p:txBody>
        </p:sp>
      </p:grpSp>
      <p:grpSp>
        <p:nvGrpSpPr>
          <p:cNvPr id="22533" name="Group 29"/>
          <p:cNvGrpSpPr>
            <a:grpSpLocks/>
          </p:cNvGrpSpPr>
          <p:nvPr/>
        </p:nvGrpSpPr>
        <p:grpSpPr bwMode="auto">
          <a:xfrm>
            <a:off x="561051" y="5814727"/>
            <a:ext cx="8031155" cy="841375"/>
            <a:chOff x="1340644" y="5295414"/>
            <a:chExt cx="6685756" cy="841270"/>
          </a:xfrm>
        </p:grpSpPr>
        <p:sp>
          <p:nvSpPr>
            <p:cNvPr id="20" name="Rounded Rectangle 19"/>
            <p:cNvSpPr>
              <a:spLocks noChangeArrowheads="1"/>
            </p:cNvSpPr>
            <p:nvPr/>
          </p:nvSpPr>
          <p:spPr bwMode="auto">
            <a:xfrm>
              <a:off x="1340644" y="5295414"/>
              <a:ext cx="6685756" cy="841270"/>
            </a:xfrm>
            <a:prstGeom prst="roundRect">
              <a:avLst>
                <a:gd name="adj" fmla="val 11444"/>
              </a:avLst>
            </a:prstGeom>
            <a:gradFill rotWithShape="1">
              <a:gsLst>
                <a:gs pos="0">
                  <a:srgbClr val="002060"/>
                </a:gs>
                <a:gs pos="40000">
                  <a:srgbClr val="00A2D8"/>
                </a:gs>
                <a:gs pos="100000">
                  <a:srgbClr val="002060"/>
                </a:gs>
              </a:gsLst>
              <a:lin ang="16200000"/>
            </a:gradFill>
            <a:ln w="9525">
              <a:solidFill>
                <a:srgbClr val="002060"/>
              </a:solidFill>
              <a:round/>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endParaRPr lang="en-US" sz="1400" dirty="0">
                <a:solidFill>
                  <a:schemeClr val="lt1"/>
                </a:solidFill>
                <a:latin typeface="+mn-lt"/>
                <a:ea typeface="+mn-ea"/>
              </a:endParaRPr>
            </a:p>
          </p:txBody>
        </p:sp>
        <p:sp>
          <p:nvSpPr>
            <p:cNvPr id="21" name="Rectangle 20"/>
            <p:cNvSpPr/>
            <p:nvPr/>
          </p:nvSpPr>
          <p:spPr bwMode="auto">
            <a:xfrm>
              <a:off x="2291649" y="5378687"/>
              <a:ext cx="5591036" cy="674723"/>
            </a:xfrm>
            <a:prstGeom prst="rect">
              <a:avLst/>
            </a:prstGeom>
            <a:gradFill flip="none" rotWithShape="1">
              <a:gsLst>
                <a:gs pos="51000">
                  <a:schemeClr val="bg1">
                    <a:lumMod val="85000"/>
                  </a:schemeClr>
                </a:gs>
                <a:gs pos="76000">
                  <a:schemeClr val="bg1">
                    <a:lumMod val="65000"/>
                  </a:schemeClr>
                </a:gs>
                <a:gs pos="24000">
                  <a:schemeClr val="bg1">
                    <a:lumMod val="95000"/>
                  </a:schemeClr>
                </a:gs>
                <a:gs pos="100000">
                  <a:schemeClr val="tx1">
                    <a:lumMod val="65000"/>
                    <a:lumOff val="35000"/>
                  </a:schemeClr>
                </a:gs>
              </a:gsLst>
              <a:lin ang="54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2543" name="TextBox 28"/>
            <p:cNvSpPr txBox="1">
              <a:spLocks noChangeArrowheads="1"/>
            </p:cNvSpPr>
            <p:nvPr/>
          </p:nvSpPr>
          <p:spPr bwMode="auto">
            <a:xfrm>
              <a:off x="1552256" y="5371698"/>
              <a:ext cx="595529" cy="584776"/>
            </a:xfrm>
            <a:prstGeom prst="rect">
              <a:avLst/>
            </a:prstGeom>
            <a:noFill/>
            <a:ln w="9525">
              <a:noFill/>
              <a:miter lim="800000"/>
              <a:headEnd/>
              <a:tailEnd/>
            </a:ln>
          </p:spPr>
          <p:txBody>
            <a:bodyPr>
              <a:spAutoFit/>
            </a:bodyPr>
            <a:lstStyle/>
            <a:p>
              <a:r>
                <a:rPr lang="en-US" sz="3200" dirty="0" smtClean="0">
                  <a:solidFill>
                    <a:srgbClr val="FFFFFF"/>
                  </a:solidFill>
                  <a:latin typeface="Calibri" pitchFamily="-108" charset="0"/>
                </a:rPr>
                <a:t>5</a:t>
              </a:r>
              <a:endParaRPr lang="en-US" sz="3200" dirty="0">
                <a:solidFill>
                  <a:srgbClr val="FFFFFF"/>
                </a:solidFill>
                <a:latin typeface="Calibri" pitchFamily="-108" charset="0"/>
              </a:endParaRPr>
            </a:p>
          </p:txBody>
        </p:sp>
      </p:grpSp>
      <p:sp>
        <p:nvSpPr>
          <p:cNvPr id="22534" name="Rektangel 76"/>
          <p:cNvSpPr>
            <a:spLocks noChangeArrowheads="1"/>
          </p:cNvSpPr>
          <p:nvPr/>
        </p:nvSpPr>
        <p:spPr bwMode="auto">
          <a:xfrm>
            <a:off x="1691688" y="2042819"/>
            <a:ext cx="6716140" cy="646331"/>
          </a:xfrm>
          <a:prstGeom prst="rect">
            <a:avLst/>
          </a:prstGeom>
          <a:noFill/>
          <a:ln w="9525">
            <a:noFill/>
            <a:miter lim="800000"/>
            <a:headEnd/>
            <a:tailEnd/>
          </a:ln>
        </p:spPr>
        <p:txBody>
          <a:bodyPr wrap="square">
            <a:spAutoFit/>
          </a:bodyPr>
          <a:lstStyle/>
          <a:p>
            <a:pPr marL="171450" indent="-171450" defTabSz="914400"/>
            <a:r>
              <a:rPr lang="en-US" noProof="1" smtClean="0">
                <a:latin typeface="Calibri" pitchFamily="-108" charset="0"/>
                <a:cs typeface="Arial" charset="0"/>
              </a:rPr>
              <a:t>Identifying key challenges related to the provision of aviation training in Africa</a:t>
            </a:r>
          </a:p>
        </p:txBody>
      </p:sp>
      <p:sp>
        <p:nvSpPr>
          <p:cNvPr id="22535" name="Rektangel 76"/>
          <p:cNvSpPr>
            <a:spLocks noChangeArrowheads="1"/>
          </p:cNvSpPr>
          <p:nvPr/>
        </p:nvSpPr>
        <p:spPr bwMode="auto">
          <a:xfrm>
            <a:off x="1691688" y="775994"/>
            <a:ext cx="6716140" cy="369332"/>
          </a:xfrm>
          <a:prstGeom prst="rect">
            <a:avLst/>
          </a:prstGeom>
          <a:noFill/>
          <a:ln w="9525">
            <a:noFill/>
            <a:miter lim="800000"/>
            <a:headEnd/>
            <a:tailEnd/>
          </a:ln>
        </p:spPr>
        <p:txBody>
          <a:bodyPr wrap="square">
            <a:spAutoFit/>
          </a:bodyPr>
          <a:lstStyle/>
          <a:p>
            <a:pPr marL="171450" indent="-171450" defTabSz="914400"/>
            <a:r>
              <a:rPr lang="en-US" noProof="1" smtClean="0">
                <a:latin typeface="Calibri" pitchFamily="-108" charset="0"/>
                <a:cs typeface="Arial" charset="0"/>
              </a:rPr>
              <a:t>Evaluating training capabilities within the continent</a:t>
            </a:r>
          </a:p>
        </p:txBody>
      </p:sp>
      <p:sp>
        <p:nvSpPr>
          <p:cNvPr id="22536" name="Rektangel 76"/>
          <p:cNvSpPr>
            <a:spLocks noChangeArrowheads="1"/>
          </p:cNvSpPr>
          <p:nvPr/>
        </p:nvSpPr>
        <p:spPr bwMode="auto">
          <a:xfrm>
            <a:off x="2100068" y="3420769"/>
            <a:ext cx="5734905" cy="307777"/>
          </a:xfrm>
          <a:prstGeom prst="rect">
            <a:avLst/>
          </a:prstGeom>
          <a:noFill/>
          <a:ln w="9525">
            <a:noFill/>
            <a:miter lim="800000"/>
            <a:headEnd/>
            <a:tailEnd/>
          </a:ln>
        </p:spPr>
        <p:txBody>
          <a:bodyPr wrap="square">
            <a:spAutoFit/>
          </a:bodyPr>
          <a:lstStyle/>
          <a:p>
            <a:pPr marL="171450" indent="-171450" defTabSz="914400">
              <a:buFont typeface="Arial" pitchFamily="34" charset="0"/>
              <a:buChar char="•"/>
            </a:pPr>
            <a:r>
              <a:rPr lang="en-US" sz="1400" noProof="1" smtClean="0">
                <a:latin typeface="Calibri" pitchFamily="-108" charset="0"/>
                <a:cs typeface="Arial" charset="0"/>
              </a:rPr>
              <a:t>Way forward for a coordinated approach for aviation training in Africa </a:t>
            </a:r>
          </a:p>
        </p:txBody>
      </p:sp>
      <p:sp>
        <p:nvSpPr>
          <p:cNvPr id="22537" name="Rektangel 76"/>
          <p:cNvSpPr>
            <a:spLocks noChangeArrowheads="1"/>
          </p:cNvSpPr>
          <p:nvPr/>
        </p:nvSpPr>
        <p:spPr bwMode="auto">
          <a:xfrm>
            <a:off x="1686048" y="5943314"/>
            <a:ext cx="6729696" cy="369332"/>
          </a:xfrm>
          <a:prstGeom prst="rect">
            <a:avLst/>
          </a:prstGeom>
          <a:noFill/>
          <a:ln w="9525">
            <a:noFill/>
            <a:miter lim="800000"/>
            <a:headEnd/>
            <a:tailEnd/>
          </a:ln>
        </p:spPr>
        <p:txBody>
          <a:bodyPr wrap="square">
            <a:spAutoFit/>
          </a:bodyPr>
          <a:lstStyle/>
          <a:p>
            <a:pPr marL="171450" indent="-171450" defTabSz="914400"/>
            <a:r>
              <a:rPr lang="en-US" noProof="1" smtClean="0">
                <a:latin typeface="Calibri" pitchFamily="-108" charset="0"/>
                <a:cs typeface="Arial" charset="0"/>
              </a:rPr>
              <a:t>Way forward for a coordinated approach for aviation training in Africa </a:t>
            </a:r>
          </a:p>
        </p:txBody>
      </p:sp>
      <p:sp>
        <p:nvSpPr>
          <p:cNvPr id="35" name="TextBox 34"/>
          <p:cNvSpPr txBox="1"/>
          <p:nvPr/>
        </p:nvSpPr>
        <p:spPr>
          <a:xfrm>
            <a:off x="190499" y="139700"/>
            <a:ext cx="8007570" cy="584775"/>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Bef>
                <a:spcPts val="0"/>
              </a:spcBef>
              <a:spcAft>
                <a:spcPts val="0"/>
              </a:spcAft>
              <a:defRPr/>
            </a:pPr>
            <a:r>
              <a:rPr lang="en-US" sz="3200" b="1" dirty="0" smtClean="0">
                <a:ln w="11430"/>
                <a:solidFill>
                  <a:schemeClr val="accent1"/>
                </a:solidFill>
                <a:effectLst>
                  <a:outerShdw blurRad="50800" dist="39000" dir="5460000" algn="tl">
                    <a:srgbClr val="000000">
                      <a:alpha val="38000"/>
                    </a:srgbClr>
                  </a:outerShdw>
                </a:effectLst>
                <a:latin typeface="+mj-lt"/>
                <a:ea typeface="ＭＳ Ｐゴシック" pitchFamily="-105" charset="-128"/>
                <a:cs typeface="ＭＳ Ｐゴシック" pitchFamily="-105" charset="-128"/>
              </a:rPr>
              <a:t>OBJECTIVES OF RECOMMENDATION 5/8</a:t>
            </a:r>
            <a:endParaRPr lang="en-US" sz="3200" b="1" dirty="0">
              <a:ln w="11430"/>
              <a:solidFill>
                <a:schemeClr val="accent1"/>
              </a:solidFill>
              <a:effectLst>
                <a:outerShdw blurRad="50800" dist="39000" dir="5460000" algn="tl">
                  <a:srgbClr val="000000">
                    <a:alpha val="38000"/>
                  </a:srgbClr>
                </a:outerShdw>
              </a:effectLst>
              <a:latin typeface="+mj-lt"/>
              <a:ea typeface="ＭＳ Ｐゴシック" pitchFamily="-105" charset="-128"/>
              <a:cs typeface="ＭＳ Ｐゴシック" pitchFamily="-105" charset="-128"/>
            </a:endParaRPr>
          </a:p>
        </p:txBody>
      </p:sp>
      <p:grpSp>
        <p:nvGrpSpPr>
          <p:cNvPr id="27" name="Group 28"/>
          <p:cNvGrpSpPr>
            <a:grpSpLocks/>
          </p:cNvGrpSpPr>
          <p:nvPr/>
        </p:nvGrpSpPr>
        <p:grpSpPr bwMode="auto">
          <a:xfrm>
            <a:off x="561051" y="3166770"/>
            <a:ext cx="8031155" cy="1263650"/>
            <a:chOff x="1340644" y="3917468"/>
            <a:chExt cx="6685756" cy="1264344"/>
          </a:xfrm>
        </p:grpSpPr>
        <p:sp>
          <p:nvSpPr>
            <p:cNvPr id="28" name="Isosceles Triangle 27"/>
            <p:cNvSpPr>
              <a:spLocks noChangeArrowheads="1"/>
            </p:cNvSpPr>
            <p:nvPr/>
          </p:nvSpPr>
          <p:spPr bwMode="auto">
            <a:xfrm rot="10800000">
              <a:off x="3911111" y="4757717"/>
              <a:ext cx="1413043" cy="424095"/>
            </a:xfrm>
            <a:prstGeom prst="triangle">
              <a:avLst>
                <a:gd name="adj" fmla="val 50000"/>
              </a:avLst>
            </a:prstGeom>
            <a:gradFill rotWithShape="1">
              <a:gsLst>
                <a:gs pos="0">
                  <a:srgbClr val="00A2D8"/>
                </a:gs>
                <a:gs pos="25000">
                  <a:srgbClr val="00A2D8"/>
                </a:gs>
                <a:gs pos="100000">
                  <a:srgbClr val="002060"/>
                </a:gs>
              </a:gsLst>
              <a:lin ang="5400000"/>
            </a:gradFill>
            <a:ln w="9525">
              <a:solidFill>
                <a:srgbClr val="002060"/>
              </a:solidFill>
              <a:miter lim="800000"/>
              <a:headEnd/>
              <a:tailEnd/>
            </a:ln>
            <a:effectLst>
              <a:outerShdw dist="23000" dir="5400000" rotWithShape="0">
                <a:srgbClr val="808080">
                  <a:alpha val="34999"/>
                </a:srgbClr>
              </a:outerShdw>
            </a:effectLst>
          </p:spPr>
          <p:txBody>
            <a:bodyPr anchor="ctr"/>
            <a:lstStyle/>
            <a:p>
              <a:pPr algn="ctr" fontAlgn="auto">
                <a:spcBef>
                  <a:spcPts val="0"/>
                </a:spcBef>
                <a:spcAft>
                  <a:spcPts val="0"/>
                </a:spcAft>
                <a:defRPr/>
              </a:pPr>
              <a:endParaRPr lang="en-US" sz="1400" dirty="0">
                <a:solidFill>
                  <a:schemeClr val="lt1"/>
                </a:solidFill>
                <a:latin typeface="+mn-lt"/>
                <a:ea typeface="+mn-ea"/>
              </a:endParaRPr>
            </a:p>
          </p:txBody>
        </p:sp>
        <p:sp>
          <p:nvSpPr>
            <p:cNvPr id="29" name="Rounded Rectangle 28"/>
            <p:cNvSpPr>
              <a:spLocks noChangeArrowheads="1"/>
            </p:cNvSpPr>
            <p:nvPr/>
          </p:nvSpPr>
          <p:spPr bwMode="auto">
            <a:xfrm>
              <a:off x="1340644" y="3917468"/>
              <a:ext cx="6685756" cy="841837"/>
            </a:xfrm>
            <a:prstGeom prst="roundRect">
              <a:avLst>
                <a:gd name="adj" fmla="val 11444"/>
              </a:avLst>
            </a:prstGeom>
            <a:gradFill rotWithShape="1">
              <a:gsLst>
                <a:gs pos="0">
                  <a:srgbClr val="002060"/>
                </a:gs>
                <a:gs pos="40000">
                  <a:srgbClr val="00A2D8"/>
                </a:gs>
                <a:gs pos="100000">
                  <a:srgbClr val="002060"/>
                </a:gs>
              </a:gsLst>
              <a:lin ang="16200000"/>
            </a:gradFill>
            <a:ln w="9525">
              <a:solidFill>
                <a:srgbClr val="002060"/>
              </a:solidFill>
              <a:round/>
              <a:headEnd/>
              <a:tailEnd/>
            </a:ln>
            <a:effectLst>
              <a:outerShdw blurRad="63500" dist="23000" dir="5400000" rotWithShape="0">
                <a:srgbClr val="000000">
                  <a:alpha val="34999"/>
                </a:srgbClr>
              </a:outerShdw>
            </a:effectLst>
          </p:spPr>
          <p:txBody>
            <a:bodyPr anchor="ctr"/>
            <a:lstStyle/>
            <a:p>
              <a:pPr algn="ctr" fontAlgn="auto">
                <a:spcBef>
                  <a:spcPts val="0"/>
                </a:spcBef>
                <a:spcAft>
                  <a:spcPts val="0"/>
                </a:spcAft>
                <a:defRPr/>
              </a:pPr>
              <a:endParaRPr lang="en-US" sz="1400" dirty="0">
                <a:solidFill>
                  <a:schemeClr val="lt1"/>
                </a:solidFill>
                <a:latin typeface="+mn-lt"/>
                <a:ea typeface="+mn-ea"/>
              </a:endParaRPr>
            </a:p>
          </p:txBody>
        </p:sp>
        <p:sp>
          <p:nvSpPr>
            <p:cNvPr id="30" name="Rectangle 29"/>
            <p:cNvSpPr/>
            <p:nvPr/>
          </p:nvSpPr>
          <p:spPr bwMode="auto">
            <a:xfrm>
              <a:off x="2291649" y="4000741"/>
              <a:ext cx="5591036" cy="674724"/>
            </a:xfrm>
            <a:prstGeom prst="rect">
              <a:avLst/>
            </a:prstGeom>
            <a:gradFill flip="none" rotWithShape="1">
              <a:gsLst>
                <a:gs pos="51000">
                  <a:schemeClr val="bg1">
                    <a:lumMod val="85000"/>
                  </a:schemeClr>
                </a:gs>
                <a:gs pos="76000">
                  <a:schemeClr val="bg1">
                    <a:lumMod val="65000"/>
                  </a:schemeClr>
                </a:gs>
                <a:gs pos="24000">
                  <a:schemeClr val="bg1">
                    <a:lumMod val="95000"/>
                  </a:schemeClr>
                </a:gs>
                <a:gs pos="100000">
                  <a:schemeClr val="tx1">
                    <a:lumMod val="65000"/>
                    <a:lumOff val="35000"/>
                  </a:schemeClr>
                </a:gs>
              </a:gsLst>
              <a:lin ang="5400000" scaled="0"/>
              <a:tileRect/>
            </a:gradFill>
            <a:ln w="3175">
              <a:noFill/>
            </a:ln>
            <a:effectLst>
              <a:innerShdw blurRad="63500" dist="50800" dir="13500000">
                <a:prstClr val="black">
                  <a:alpha val="36000"/>
                </a:prstClr>
              </a:inn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31" name="TextBox 23"/>
            <p:cNvSpPr txBox="1">
              <a:spLocks noChangeArrowheads="1"/>
            </p:cNvSpPr>
            <p:nvPr/>
          </p:nvSpPr>
          <p:spPr bwMode="auto">
            <a:xfrm>
              <a:off x="1574531" y="4002371"/>
              <a:ext cx="595529" cy="584776"/>
            </a:xfrm>
            <a:prstGeom prst="rect">
              <a:avLst/>
            </a:prstGeom>
            <a:noFill/>
            <a:ln w="9525">
              <a:noFill/>
              <a:miter lim="800000"/>
              <a:headEnd/>
              <a:tailEnd/>
            </a:ln>
          </p:spPr>
          <p:txBody>
            <a:bodyPr>
              <a:spAutoFit/>
            </a:bodyPr>
            <a:lstStyle/>
            <a:p>
              <a:r>
                <a:rPr lang="en-US" sz="3200" dirty="0">
                  <a:solidFill>
                    <a:srgbClr val="FFFFFF"/>
                  </a:solidFill>
                  <a:latin typeface="Calibri" pitchFamily="-108" charset="0"/>
                </a:rPr>
                <a:t>3</a:t>
              </a:r>
            </a:p>
          </p:txBody>
        </p:sp>
      </p:grpSp>
      <p:sp>
        <p:nvSpPr>
          <p:cNvPr id="32" name="Rektangel 76"/>
          <p:cNvSpPr>
            <a:spLocks noChangeArrowheads="1"/>
          </p:cNvSpPr>
          <p:nvPr/>
        </p:nvSpPr>
        <p:spPr bwMode="auto">
          <a:xfrm>
            <a:off x="2100069" y="3312861"/>
            <a:ext cx="6225522" cy="646331"/>
          </a:xfrm>
          <a:prstGeom prst="rect">
            <a:avLst/>
          </a:prstGeom>
          <a:noFill/>
          <a:ln w="9525">
            <a:noFill/>
            <a:miter lim="800000"/>
            <a:headEnd/>
            <a:tailEnd/>
          </a:ln>
        </p:spPr>
        <p:txBody>
          <a:bodyPr wrap="square">
            <a:spAutoFit/>
          </a:bodyPr>
          <a:lstStyle/>
          <a:p>
            <a:pPr marL="171450" indent="-171450" defTabSz="914400"/>
            <a:r>
              <a:rPr lang="en-US" noProof="1" smtClean="0">
                <a:latin typeface="Calibri" pitchFamily="-108" charset="0"/>
                <a:cs typeface="Arial" charset="0"/>
              </a:rPr>
              <a:t>Way forward for a coordinated approach for aviation training in Africa </a:t>
            </a:r>
          </a:p>
        </p:txBody>
      </p:sp>
      <p:sp>
        <p:nvSpPr>
          <p:cNvPr id="40" name="Rectangle 39"/>
          <p:cNvSpPr/>
          <p:nvPr/>
        </p:nvSpPr>
        <p:spPr>
          <a:xfrm>
            <a:off x="1697940" y="4607309"/>
            <a:ext cx="6701122" cy="646331"/>
          </a:xfrm>
          <a:prstGeom prst="rect">
            <a:avLst/>
          </a:prstGeom>
        </p:spPr>
        <p:txBody>
          <a:bodyPr wrap="square">
            <a:spAutoFit/>
          </a:bodyPr>
          <a:lstStyle/>
          <a:p>
            <a:pPr marL="171450" indent="-171450" defTabSz="914400"/>
            <a:r>
              <a:rPr lang="en-US" noProof="1" smtClean="0">
                <a:latin typeface="Calibri" pitchFamily="-108" charset="0"/>
                <a:cs typeface="Arial" charset="0"/>
              </a:rPr>
              <a:t>Harmonization and standardization of aviation training thoruhout the continent</a:t>
            </a:r>
          </a:p>
        </p:txBody>
      </p:sp>
    </p:spTree>
  </p:cSld>
  <p:clrMapOvr>
    <a:masterClrMapping/>
  </p:clrMapOvr>
  <p:transition>
    <p:pull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60934"/>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3600" b="1" dirty="0" smtClean="0">
                <a:ln w="11430"/>
                <a:solidFill>
                  <a:schemeClr val="accent1"/>
                </a:solidFill>
                <a:effectLst>
                  <a:outerShdw blurRad="50800" dist="39000" dir="5460000" algn="tl">
                    <a:srgbClr val="000000">
                      <a:alpha val="38000"/>
                    </a:srgbClr>
                  </a:outerShdw>
                </a:effectLst>
              </a:rPr>
              <a:t>POLICY OBJECTIVES</a:t>
            </a:r>
            <a:endParaRPr lang="en-US" sz="3600" b="1" dirty="0">
              <a:ln w="11430"/>
              <a:solidFill>
                <a:schemeClr val="accent1"/>
              </a:solidFill>
              <a:effectLst>
                <a:outerShdw blurRad="50800" dist="39000" dir="5460000" algn="tl">
                  <a:srgbClr val="000000">
                    <a:alpha val="38000"/>
                  </a:srgbClr>
                </a:outerShdw>
              </a:effectLst>
            </a:endParaRPr>
          </a:p>
        </p:txBody>
      </p:sp>
      <p:graphicFrame>
        <p:nvGraphicFramePr>
          <p:cNvPr id="3" name="Diagram 2"/>
          <p:cNvGraphicFramePr/>
          <p:nvPr/>
        </p:nvGraphicFramePr>
        <p:xfrm>
          <a:off x="-1781522" y="560934"/>
          <a:ext cx="12265578" cy="62970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23996"/>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b="1" dirty="0" smtClean="0">
                <a:ln w="11430"/>
                <a:solidFill>
                  <a:schemeClr val="accent1"/>
                </a:solidFill>
                <a:effectLst>
                  <a:outerShdw blurRad="50800" dist="39000" dir="5460000" algn="tl">
                    <a:srgbClr val="000000">
                      <a:alpha val="38000"/>
                    </a:srgbClr>
                  </a:outerShdw>
                </a:effectLst>
              </a:rPr>
              <a:t>SCOPE OF THE POLICY</a:t>
            </a:r>
            <a:endParaRPr lang="en-US" b="1" dirty="0">
              <a:ln w="11430"/>
              <a:solidFill>
                <a:schemeClr val="accent1"/>
              </a:solidFill>
              <a:effectLst>
                <a:outerShdw blurRad="50800" dist="39000" dir="5460000" algn="tl">
                  <a:srgbClr val="000000">
                    <a:alpha val="38000"/>
                  </a:srgbClr>
                </a:outerShdw>
              </a:effectLst>
            </a:endParaRPr>
          </a:p>
        </p:txBody>
      </p:sp>
      <p:sp>
        <p:nvSpPr>
          <p:cNvPr id="3" name="Rectangle 2"/>
          <p:cNvSpPr/>
          <p:nvPr/>
        </p:nvSpPr>
        <p:spPr bwMode="auto">
          <a:xfrm>
            <a:off x="87298" y="3700990"/>
            <a:ext cx="4466439" cy="3048000"/>
          </a:xfrm>
          <a:prstGeom prst="rect">
            <a:avLst/>
          </a:prstGeom>
          <a:gradFill flip="none" rotWithShape="1">
            <a:gsLst>
              <a:gs pos="0">
                <a:srgbClr val="AFE87E"/>
              </a:gs>
              <a:gs pos="100000">
                <a:srgbClr val="64D011"/>
              </a:gs>
            </a:gsLst>
            <a:lin ang="5400000" scaled="0"/>
            <a:tileRect/>
          </a:gradFill>
          <a:ln w="9525" cap="flat" cmpd="sng" algn="ctr">
            <a:noFill/>
            <a:prstDash val="solid"/>
            <a:round/>
            <a:headEnd type="none" w="med" len="med"/>
            <a:tailEnd type="none" w="med" len="med"/>
          </a:ln>
          <a:effectLst/>
          <a:scene3d>
            <a:camera prst="orthographicFront"/>
            <a:lightRig rig="threePt" dir="t"/>
          </a:scene3d>
          <a:sp3d extrusionH="1003300"/>
        </p:spPr>
        <p:txBody>
          <a:bodyPr/>
          <a:lstStyle/>
          <a:p>
            <a:pPr>
              <a:buFont typeface="Times New Roman" charset="0"/>
              <a:buNone/>
              <a:defRPr/>
            </a:pPr>
            <a:endParaRPr lang="en-US" dirty="0"/>
          </a:p>
        </p:txBody>
      </p:sp>
      <p:sp>
        <p:nvSpPr>
          <p:cNvPr id="4" name="Rectangle 3"/>
          <p:cNvSpPr/>
          <p:nvPr/>
        </p:nvSpPr>
        <p:spPr bwMode="auto">
          <a:xfrm>
            <a:off x="92378" y="652993"/>
            <a:ext cx="4466439" cy="3048000"/>
          </a:xfrm>
          <a:prstGeom prst="rect">
            <a:avLst/>
          </a:prstGeom>
          <a:gradFill flip="none" rotWithShape="1">
            <a:gsLst>
              <a:gs pos="0">
                <a:srgbClr val="A5D8F9"/>
              </a:gs>
              <a:gs pos="100000">
                <a:srgbClr val="0070C0"/>
              </a:gs>
            </a:gsLst>
            <a:lin ang="5400000" scaled="0"/>
            <a:tileRect/>
          </a:gradFill>
          <a:ln w="9525" cap="flat" cmpd="sng" algn="ctr">
            <a:noFill/>
            <a:prstDash val="solid"/>
            <a:round/>
            <a:headEnd type="none" w="med" len="med"/>
            <a:tailEnd type="none" w="med" len="med"/>
          </a:ln>
          <a:effectLst/>
          <a:scene3d>
            <a:camera prst="orthographicFront"/>
            <a:lightRig rig="threePt" dir="t"/>
          </a:scene3d>
          <a:sp3d extrusionH="1003300"/>
        </p:spPr>
        <p:txBody>
          <a:bodyPr/>
          <a:lstStyle/>
          <a:p>
            <a:pPr>
              <a:buFont typeface="Times New Roman" pitchFamily="16" charset="0"/>
              <a:buNone/>
              <a:defRPr/>
            </a:pPr>
            <a:endParaRPr lang="en-US" dirty="0"/>
          </a:p>
        </p:txBody>
      </p:sp>
      <p:sp>
        <p:nvSpPr>
          <p:cNvPr id="5" name="TextBox 16"/>
          <p:cNvSpPr txBox="1">
            <a:spLocks noChangeArrowheads="1"/>
          </p:cNvSpPr>
          <p:nvPr/>
        </p:nvSpPr>
        <p:spPr bwMode="auto">
          <a:xfrm>
            <a:off x="930261" y="729193"/>
            <a:ext cx="3505200" cy="2831544"/>
          </a:xfrm>
          <a:prstGeom prst="rect">
            <a:avLst/>
          </a:prstGeom>
          <a:noFill/>
          <a:ln w="9525">
            <a:noFill/>
            <a:miter lim="800000"/>
            <a:headEnd/>
            <a:tailEnd/>
          </a:ln>
        </p:spPr>
        <p:txBody>
          <a:bodyPr wrap="square">
            <a:spAutoFit/>
          </a:bodyPr>
          <a:lstStyle/>
          <a:p>
            <a:pPr lvl="0"/>
            <a:r>
              <a:rPr lang="en-US" dirty="0" smtClean="0"/>
              <a:t> </a:t>
            </a:r>
            <a:r>
              <a:rPr lang="en-US" sz="1600" dirty="0" smtClean="0"/>
              <a:t>The Training Policy is applicable to training programs provided by all Accredited/Approved Training Organization (ATOs) within the African Continent.</a:t>
            </a:r>
          </a:p>
          <a:p>
            <a:r>
              <a:rPr lang="en-US" sz="1600" dirty="0" smtClean="0"/>
              <a:t>The guidelines for approval are included in Chapter 5 of this Policy and will take cognizance of ICAO’s role in the facilitation, support and harmonization of efforts by states and industry.</a:t>
            </a:r>
            <a:endParaRPr lang="en-US" sz="1600" dirty="0"/>
          </a:p>
        </p:txBody>
      </p:sp>
      <p:sp>
        <p:nvSpPr>
          <p:cNvPr id="6" name="TextBox 16"/>
          <p:cNvSpPr txBox="1">
            <a:spLocks noChangeArrowheads="1"/>
          </p:cNvSpPr>
          <p:nvPr/>
        </p:nvSpPr>
        <p:spPr bwMode="auto">
          <a:xfrm>
            <a:off x="930261" y="4086947"/>
            <a:ext cx="3505200" cy="1380506"/>
          </a:xfrm>
          <a:prstGeom prst="rect">
            <a:avLst/>
          </a:prstGeom>
          <a:noFill/>
          <a:ln w="9525">
            <a:noFill/>
            <a:miter lim="800000"/>
            <a:headEnd/>
            <a:tailEnd/>
          </a:ln>
        </p:spPr>
        <p:txBody>
          <a:bodyPr>
            <a:spAutoFit/>
          </a:bodyPr>
          <a:lstStyle/>
          <a:p>
            <a:pPr lvl="0"/>
            <a:r>
              <a:rPr lang="en-US" dirty="0" smtClean="0"/>
              <a:t>The Centres of Excellence (COEs) will provide regional resources to cross-border States in particular and aviation Stakeholders in general</a:t>
            </a:r>
            <a:endParaRPr lang="en-US" dirty="0"/>
          </a:p>
        </p:txBody>
      </p:sp>
      <p:sp>
        <p:nvSpPr>
          <p:cNvPr id="7" name="Rectangle 6"/>
          <p:cNvSpPr/>
          <p:nvPr/>
        </p:nvSpPr>
        <p:spPr bwMode="auto">
          <a:xfrm>
            <a:off x="4583098" y="652994"/>
            <a:ext cx="4466439" cy="3048000"/>
          </a:xfrm>
          <a:prstGeom prst="rect">
            <a:avLst/>
          </a:prstGeom>
          <a:gradFill flip="none" rotWithShape="1">
            <a:gsLst>
              <a:gs pos="0">
                <a:schemeClr val="bg1">
                  <a:lumMod val="85000"/>
                </a:schemeClr>
              </a:gs>
              <a:gs pos="100000">
                <a:schemeClr val="bg1">
                  <a:lumMod val="50000"/>
                </a:schemeClr>
              </a:gs>
            </a:gsLst>
            <a:lin ang="5400000" scaled="0"/>
            <a:tileRect/>
          </a:gradFill>
          <a:ln w="9525" cap="flat" cmpd="sng" algn="ctr">
            <a:noFill/>
            <a:prstDash val="solid"/>
            <a:round/>
            <a:headEnd type="none" w="med" len="med"/>
            <a:tailEnd type="none" w="med" len="med"/>
          </a:ln>
          <a:effectLst/>
          <a:scene3d>
            <a:camera prst="orthographicFront"/>
            <a:lightRig rig="threePt" dir="t"/>
          </a:scene3d>
          <a:sp3d extrusionH="1003300"/>
        </p:spPr>
        <p:txBody>
          <a:bodyPr/>
          <a:lstStyle/>
          <a:p>
            <a:pPr>
              <a:buFont typeface="Times New Roman" charset="0"/>
              <a:buNone/>
              <a:defRPr/>
            </a:pPr>
            <a:endParaRPr lang="en-US" dirty="0"/>
          </a:p>
        </p:txBody>
      </p:sp>
      <p:sp>
        <p:nvSpPr>
          <p:cNvPr id="8" name="Rectangle 7"/>
          <p:cNvSpPr/>
          <p:nvPr/>
        </p:nvSpPr>
        <p:spPr bwMode="auto">
          <a:xfrm>
            <a:off x="4588178" y="3700993"/>
            <a:ext cx="4466439" cy="3048000"/>
          </a:xfrm>
          <a:prstGeom prst="rect">
            <a:avLst/>
          </a:prstGeom>
          <a:gradFill flip="none" rotWithShape="1">
            <a:gsLst>
              <a:gs pos="0">
                <a:schemeClr val="bg1">
                  <a:lumMod val="95000"/>
                </a:schemeClr>
              </a:gs>
              <a:gs pos="100000">
                <a:schemeClr val="bg1">
                  <a:lumMod val="75000"/>
                </a:schemeClr>
              </a:gs>
            </a:gsLst>
            <a:lin ang="5400000" scaled="0"/>
            <a:tileRect/>
          </a:gradFill>
          <a:ln w="9525" cap="flat" cmpd="sng" algn="ctr">
            <a:noFill/>
            <a:prstDash val="solid"/>
            <a:round/>
            <a:headEnd type="none" w="med" len="med"/>
            <a:tailEnd type="none" w="med" len="med"/>
          </a:ln>
          <a:effectLst/>
          <a:scene3d>
            <a:camera prst="orthographicFront"/>
            <a:lightRig rig="threePt" dir="t"/>
          </a:scene3d>
          <a:sp3d extrusionH="1003300"/>
        </p:spPr>
        <p:txBody>
          <a:bodyPr/>
          <a:lstStyle/>
          <a:p>
            <a:pPr>
              <a:buFont typeface="Times New Roman" charset="0"/>
              <a:buNone/>
              <a:defRPr/>
            </a:pPr>
            <a:endParaRPr lang="en-US" dirty="0"/>
          </a:p>
        </p:txBody>
      </p:sp>
      <p:sp>
        <p:nvSpPr>
          <p:cNvPr id="9" name="TextBox 16"/>
          <p:cNvSpPr txBox="1">
            <a:spLocks noChangeArrowheads="1"/>
          </p:cNvSpPr>
          <p:nvPr/>
        </p:nvSpPr>
        <p:spPr bwMode="auto">
          <a:xfrm>
            <a:off x="5426061" y="3777194"/>
            <a:ext cx="3505200" cy="2153410"/>
          </a:xfrm>
          <a:prstGeom prst="rect">
            <a:avLst/>
          </a:prstGeom>
          <a:noFill/>
          <a:ln w="9525">
            <a:noFill/>
            <a:miter lim="800000"/>
            <a:headEnd/>
            <a:tailEnd/>
          </a:ln>
        </p:spPr>
        <p:txBody>
          <a:bodyPr>
            <a:spAutoFit/>
          </a:bodyPr>
          <a:lstStyle/>
          <a:p>
            <a:pPr lvl="0"/>
            <a:r>
              <a:rPr lang="en-US" dirty="0" smtClean="0"/>
              <a:t>The Training Advisory Board (TAB) will play the critical role of providing oversight and monitoring implementation of harmonized programs.  The TAB will also play </a:t>
            </a:r>
            <a:r>
              <a:rPr lang="en-US" i="1" dirty="0" smtClean="0"/>
              <a:t>“Consultative Role”</a:t>
            </a:r>
            <a:r>
              <a:rPr lang="en-US" dirty="0" smtClean="0"/>
              <a:t> on the accreditation of training centres by States.</a:t>
            </a:r>
            <a:endParaRPr lang="en-US" dirty="0"/>
          </a:p>
        </p:txBody>
      </p:sp>
      <p:sp>
        <p:nvSpPr>
          <p:cNvPr id="10" name="TextBox 16"/>
          <p:cNvSpPr txBox="1">
            <a:spLocks noChangeArrowheads="1"/>
          </p:cNvSpPr>
          <p:nvPr/>
        </p:nvSpPr>
        <p:spPr bwMode="auto">
          <a:xfrm>
            <a:off x="5426061" y="729194"/>
            <a:ext cx="3505200" cy="2743443"/>
          </a:xfrm>
          <a:prstGeom prst="rect">
            <a:avLst/>
          </a:prstGeom>
          <a:noFill/>
          <a:ln w="9525">
            <a:noFill/>
            <a:miter lim="800000"/>
            <a:headEnd/>
            <a:tailEnd/>
          </a:ln>
        </p:spPr>
        <p:txBody>
          <a:bodyPr>
            <a:spAutoFit/>
          </a:bodyPr>
          <a:lstStyle/>
          <a:p>
            <a:pPr lvl="0"/>
            <a:r>
              <a:rPr lang="en-US" dirty="0" smtClean="0"/>
              <a:t>The Association of African Training Organizations (AATOs) will play an important role in ensuring that the Civil Aviation Community, especially states, have access to the pool of qualified instructors who will deliver training programs in Africa.</a:t>
            </a:r>
          </a:p>
          <a:p>
            <a:pPr hangingPunct="1">
              <a:lnSpc>
                <a:spcPct val="100000"/>
              </a:lnSpc>
              <a:spcBef>
                <a:spcPct val="20000"/>
              </a:spcBef>
              <a:buClrTx/>
              <a:buSzTx/>
            </a:pPr>
            <a:endParaRPr lang="en-US" noProof="1">
              <a:latin typeface="Calibri" pitchFamily="34" charset="0"/>
              <a:cs typeface="Arial" charset="0"/>
            </a:endParaRPr>
          </a:p>
        </p:txBody>
      </p:sp>
      <p:grpSp>
        <p:nvGrpSpPr>
          <p:cNvPr id="11" name="Group 21"/>
          <p:cNvGrpSpPr>
            <a:grpSpLocks/>
          </p:cNvGrpSpPr>
          <p:nvPr/>
        </p:nvGrpSpPr>
        <p:grpSpPr bwMode="auto">
          <a:xfrm>
            <a:off x="92061" y="652994"/>
            <a:ext cx="736600" cy="736600"/>
            <a:chOff x="8240712" y="5684837"/>
            <a:chExt cx="736910" cy="737125"/>
          </a:xfrm>
        </p:grpSpPr>
        <p:sp>
          <p:nvSpPr>
            <p:cNvPr id="12" name="Rectangle 11"/>
            <p:cNvSpPr/>
            <p:nvPr/>
          </p:nvSpPr>
          <p:spPr bwMode="auto">
            <a:xfrm>
              <a:off x="8240712" y="5684837"/>
              <a:ext cx="736910" cy="737125"/>
            </a:xfrm>
            <a:prstGeom prst="rect">
              <a:avLst/>
            </a:prstGeom>
            <a:gradFill>
              <a:gsLst>
                <a:gs pos="0">
                  <a:srgbClr val="00B0F0">
                    <a:alpha val="30000"/>
                  </a:srgbClr>
                </a:gs>
                <a:gs pos="100000">
                  <a:srgbClr val="004C84">
                    <a:alpha val="65000"/>
                  </a:srgbClr>
                </a:gs>
              </a:gsLst>
              <a:lin ang="5400000" scaled="0"/>
            </a:gradFill>
            <a:ln w="9525" cap="flat" cmpd="sng" algn="ctr">
              <a:noFill/>
              <a:prstDash val="solid"/>
              <a:round/>
              <a:headEnd type="none" w="med" len="med"/>
              <a:tailEnd type="none" w="med" len="med"/>
            </a:ln>
            <a:effectLst/>
            <a:scene3d>
              <a:camera prst="orthographicFront"/>
              <a:lightRig rig="threePt" dir="t"/>
            </a:scene3d>
            <a:sp3d extrusionH="1003300"/>
          </p:spPr>
          <p:txBody>
            <a:bodyPr/>
            <a:lstStyle/>
            <a:p>
              <a:pPr>
                <a:buFont typeface="Times New Roman" pitchFamily="16" charset="0"/>
                <a:buNone/>
                <a:defRPr/>
              </a:pPr>
              <a:endParaRPr lang="en-US" sz="2400" dirty="0"/>
            </a:p>
          </p:txBody>
        </p:sp>
        <p:sp>
          <p:nvSpPr>
            <p:cNvPr id="13" name="TextBox 12"/>
            <p:cNvSpPr txBox="1"/>
            <p:nvPr/>
          </p:nvSpPr>
          <p:spPr>
            <a:xfrm>
              <a:off x="8346961" y="5795613"/>
              <a:ext cx="498843" cy="440120"/>
            </a:xfrm>
            <a:prstGeom prst="rect">
              <a:avLst/>
            </a:prstGeom>
            <a:noFill/>
          </p:spPr>
          <p:txBody>
            <a:bodyPr>
              <a:spAutoFit/>
            </a:bodyPr>
            <a:lstStyle/>
            <a:p>
              <a:pPr algn="ctr">
                <a:buFont typeface="Times New Roman" pitchFamily="16" charset="0"/>
                <a:buNone/>
                <a:defRPr/>
              </a:pPr>
              <a:r>
                <a:rPr lang="en-US" sz="2400" b="1" dirty="0" smtClean="0">
                  <a:solidFill>
                    <a:schemeClr val="tx1">
                      <a:lumMod val="75000"/>
                      <a:lumOff val="25000"/>
                    </a:schemeClr>
                  </a:solidFill>
                  <a:effectLst>
                    <a:innerShdw blurRad="63500" dist="76200" dir="13500000">
                      <a:prstClr val="black">
                        <a:alpha val="38000"/>
                      </a:prstClr>
                    </a:innerShdw>
                  </a:effectLst>
                  <a:latin typeface="Verdana" pitchFamily="34" charset="0"/>
                </a:rPr>
                <a:t>1</a:t>
              </a:r>
              <a:endParaRPr lang="en-US" sz="2400" b="1" dirty="0">
                <a:solidFill>
                  <a:schemeClr val="tx1">
                    <a:lumMod val="75000"/>
                    <a:lumOff val="25000"/>
                  </a:schemeClr>
                </a:solidFill>
                <a:effectLst>
                  <a:innerShdw blurRad="63500" dist="76200" dir="13500000">
                    <a:prstClr val="black">
                      <a:alpha val="38000"/>
                    </a:prstClr>
                  </a:innerShdw>
                </a:effectLst>
                <a:latin typeface="Verdana" pitchFamily="34" charset="0"/>
              </a:endParaRPr>
            </a:p>
          </p:txBody>
        </p:sp>
      </p:grpSp>
      <p:grpSp>
        <p:nvGrpSpPr>
          <p:cNvPr id="14" name="Group 18"/>
          <p:cNvGrpSpPr>
            <a:grpSpLocks/>
          </p:cNvGrpSpPr>
          <p:nvPr/>
        </p:nvGrpSpPr>
        <p:grpSpPr bwMode="auto">
          <a:xfrm>
            <a:off x="4587861" y="652994"/>
            <a:ext cx="736600" cy="736600"/>
            <a:chOff x="5040312" y="731837"/>
            <a:chExt cx="736910" cy="737125"/>
          </a:xfrm>
        </p:grpSpPr>
        <p:sp>
          <p:nvSpPr>
            <p:cNvPr id="15" name="Rectangle 14"/>
            <p:cNvSpPr/>
            <p:nvPr/>
          </p:nvSpPr>
          <p:spPr bwMode="auto">
            <a:xfrm>
              <a:off x="5040312" y="731837"/>
              <a:ext cx="736910" cy="737125"/>
            </a:xfrm>
            <a:prstGeom prst="rect">
              <a:avLst/>
            </a:prstGeom>
            <a:gradFill>
              <a:gsLst>
                <a:gs pos="0">
                  <a:schemeClr val="bg1">
                    <a:lumMod val="75000"/>
                    <a:alpha val="58000"/>
                  </a:schemeClr>
                </a:gs>
                <a:gs pos="100000">
                  <a:schemeClr val="tx1">
                    <a:lumMod val="65000"/>
                    <a:lumOff val="35000"/>
                    <a:alpha val="74000"/>
                  </a:schemeClr>
                </a:gs>
              </a:gsLst>
              <a:lin ang="5400000" scaled="0"/>
            </a:gradFill>
            <a:ln w="9525" cap="flat" cmpd="sng" algn="ctr">
              <a:noFill/>
              <a:prstDash val="solid"/>
              <a:round/>
              <a:headEnd type="none" w="med" len="med"/>
              <a:tailEnd type="none" w="med" len="med"/>
            </a:ln>
            <a:effectLst/>
            <a:scene3d>
              <a:camera prst="orthographicFront"/>
              <a:lightRig rig="threePt" dir="t"/>
            </a:scene3d>
            <a:sp3d extrusionH="1003300"/>
          </p:spPr>
          <p:txBody>
            <a:bodyPr/>
            <a:lstStyle/>
            <a:p>
              <a:pPr>
                <a:buFont typeface="Times New Roman" pitchFamily="16" charset="0"/>
                <a:buNone/>
                <a:defRPr/>
              </a:pPr>
              <a:endParaRPr lang="en-US" sz="2400" dirty="0"/>
            </a:p>
          </p:txBody>
        </p:sp>
        <p:sp>
          <p:nvSpPr>
            <p:cNvPr id="16" name="TextBox 15"/>
            <p:cNvSpPr txBox="1"/>
            <p:nvPr/>
          </p:nvSpPr>
          <p:spPr>
            <a:xfrm>
              <a:off x="5096452" y="872442"/>
              <a:ext cx="596410" cy="440120"/>
            </a:xfrm>
            <a:prstGeom prst="rect">
              <a:avLst/>
            </a:prstGeom>
            <a:noFill/>
          </p:spPr>
          <p:txBody>
            <a:bodyPr>
              <a:spAutoFit/>
            </a:bodyPr>
            <a:lstStyle/>
            <a:p>
              <a:pPr algn="ctr">
                <a:buFont typeface="Times New Roman" pitchFamily="16" charset="0"/>
                <a:buNone/>
                <a:defRPr/>
              </a:pPr>
              <a:r>
                <a:rPr lang="en-US" sz="2400" b="1" dirty="0" smtClean="0">
                  <a:solidFill>
                    <a:schemeClr val="tx1">
                      <a:lumMod val="75000"/>
                      <a:lumOff val="25000"/>
                    </a:schemeClr>
                  </a:solidFill>
                  <a:effectLst>
                    <a:innerShdw blurRad="63500" dist="76200" dir="13500000">
                      <a:prstClr val="black">
                        <a:alpha val="38000"/>
                      </a:prstClr>
                    </a:innerShdw>
                  </a:effectLst>
                  <a:latin typeface="Verdana" pitchFamily="34" charset="0"/>
                </a:rPr>
                <a:t>2</a:t>
              </a:r>
              <a:endParaRPr lang="en-US" sz="2400" b="1" dirty="0">
                <a:solidFill>
                  <a:schemeClr val="tx1">
                    <a:lumMod val="75000"/>
                    <a:lumOff val="25000"/>
                  </a:schemeClr>
                </a:solidFill>
                <a:effectLst>
                  <a:innerShdw blurRad="63500" dist="76200" dir="13500000">
                    <a:prstClr val="black">
                      <a:alpha val="38000"/>
                    </a:prstClr>
                  </a:innerShdw>
                </a:effectLst>
                <a:latin typeface="Verdana" pitchFamily="34" charset="0"/>
              </a:endParaRPr>
            </a:p>
          </p:txBody>
        </p:sp>
      </p:grpSp>
      <p:grpSp>
        <p:nvGrpSpPr>
          <p:cNvPr id="17" name="Group 19"/>
          <p:cNvGrpSpPr>
            <a:grpSpLocks/>
          </p:cNvGrpSpPr>
          <p:nvPr/>
        </p:nvGrpSpPr>
        <p:grpSpPr bwMode="auto">
          <a:xfrm>
            <a:off x="4587861" y="3700994"/>
            <a:ext cx="736600" cy="736600"/>
            <a:chOff x="9030172" y="6475566"/>
            <a:chExt cx="736910" cy="737125"/>
          </a:xfrm>
        </p:grpSpPr>
        <p:sp>
          <p:nvSpPr>
            <p:cNvPr id="18" name="Rectangle 17"/>
            <p:cNvSpPr/>
            <p:nvPr/>
          </p:nvSpPr>
          <p:spPr bwMode="auto">
            <a:xfrm>
              <a:off x="9030172" y="6475566"/>
              <a:ext cx="736910" cy="737125"/>
            </a:xfrm>
            <a:prstGeom prst="rect">
              <a:avLst/>
            </a:prstGeom>
            <a:gradFill>
              <a:gsLst>
                <a:gs pos="0">
                  <a:schemeClr val="bg1">
                    <a:lumMod val="85000"/>
                    <a:alpha val="66000"/>
                  </a:schemeClr>
                </a:gs>
                <a:gs pos="100000">
                  <a:schemeClr val="bg1">
                    <a:lumMod val="65000"/>
                    <a:alpha val="75000"/>
                  </a:schemeClr>
                </a:gs>
              </a:gsLst>
              <a:lin ang="5400000" scaled="0"/>
            </a:gradFill>
            <a:ln w="9525" cap="flat" cmpd="sng" algn="ctr">
              <a:noFill/>
              <a:prstDash val="solid"/>
              <a:round/>
              <a:headEnd type="none" w="med" len="med"/>
              <a:tailEnd type="none" w="med" len="med"/>
            </a:ln>
            <a:effectLst/>
            <a:scene3d>
              <a:camera prst="orthographicFront"/>
              <a:lightRig rig="threePt" dir="t"/>
            </a:scene3d>
            <a:sp3d extrusionH="1003300"/>
          </p:spPr>
          <p:txBody>
            <a:bodyPr/>
            <a:lstStyle/>
            <a:p>
              <a:pPr>
                <a:buFont typeface="Times New Roman" pitchFamily="16" charset="0"/>
                <a:buNone/>
                <a:defRPr/>
              </a:pPr>
              <a:endParaRPr lang="en-US" sz="2400" dirty="0"/>
            </a:p>
          </p:txBody>
        </p:sp>
        <p:sp>
          <p:nvSpPr>
            <p:cNvPr id="19" name="TextBox 18"/>
            <p:cNvSpPr txBox="1"/>
            <p:nvPr/>
          </p:nvSpPr>
          <p:spPr>
            <a:xfrm>
              <a:off x="9215279" y="6611247"/>
              <a:ext cx="498843" cy="440120"/>
            </a:xfrm>
            <a:prstGeom prst="rect">
              <a:avLst/>
            </a:prstGeom>
            <a:noFill/>
          </p:spPr>
          <p:txBody>
            <a:bodyPr>
              <a:spAutoFit/>
            </a:bodyPr>
            <a:lstStyle/>
            <a:p>
              <a:pPr>
                <a:buFont typeface="Times New Roman" pitchFamily="16" charset="0"/>
                <a:buNone/>
                <a:defRPr/>
              </a:pPr>
              <a:r>
                <a:rPr lang="en-US" sz="2400" b="1" dirty="0" smtClean="0">
                  <a:solidFill>
                    <a:schemeClr val="tx1">
                      <a:lumMod val="75000"/>
                      <a:lumOff val="25000"/>
                    </a:schemeClr>
                  </a:solidFill>
                  <a:effectLst>
                    <a:innerShdw blurRad="63500" dist="76200" dir="13500000">
                      <a:prstClr val="black">
                        <a:alpha val="38000"/>
                      </a:prstClr>
                    </a:innerShdw>
                  </a:effectLst>
                  <a:latin typeface="Verdana" pitchFamily="34" charset="0"/>
                </a:rPr>
                <a:t>4</a:t>
              </a:r>
              <a:endParaRPr lang="en-US" sz="2400" b="1" dirty="0">
                <a:solidFill>
                  <a:schemeClr val="tx1">
                    <a:lumMod val="75000"/>
                    <a:lumOff val="25000"/>
                  </a:schemeClr>
                </a:solidFill>
                <a:effectLst>
                  <a:innerShdw blurRad="63500" dist="76200" dir="13500000">
                    <a:prstClr val="black">
                      <a:alpha val="38000"/>
                    </a:prstClr>
                  </a:innerShdw>
                </a:effectLst>
                <a:latin typeface="Verdana" pitchFamily="34" charset="0"/>
              </a:endParaRPr>
            </a:p>
          </p:txBody>
        </p:sp>
      </p:grpSp>
      <p:grpSp>
        <p:nvGrpSpPr>
          <p:cNvPr id="20" name="Group 20"/>
          <p:cNvGrpSpPr>
            <a:grpSpLocks/>
          </p:cNvGrpSpPr>
          <p:nvPr/>
        </p:nvGrpSpPr>
        <p:grpSpPr bwMode="auto">
          <a:xfrm>
            <a:off x="92061" y="3726394"/>
            <a:ext cx="736600" cy="736600"/>
            <a:chOff x="8240712" y="6468732"/>
            <a:chExt cx="736910" cy="737125"/>
          </a:xfrm>
        </p:grpSpPr>
        <p:sp>
          <p:nvSpPr>
            <p:cNvPr id="21" name="Rectangle 20"/>
            <p:cNvSpPr/>
            <p:nvPr/>
          </p:nvSpPr>
          <p:spPr bwMode="auto">
            <a:xfrm>
              <a:off x="8240712" y="6468732"/>
              <a:ext cx="736910" cy="737125"/>
            </a:xfrm>
            <a:prstGeom prst="rect">
              <a:avLst/>
            </a:prstGeom>
            <a:gradFill>
              <a:gsLst>
                <a:gs pos="0">
                  <a:srgbClr val="64D011">
                    <a:alpha val="70000"/>
                  </a:srgbClr>
                </a:gs>
                <a:gs pos="100000">
                  <a:srgbClr val="326609">
                    <a:alpha val="88000"/>
                  </a:srgbClr>
                </a:gs>
              </a:gsLst>
              <a:lin ang="5400000" scaled="0"/>
            </a:gradFill>
            <a:ln w="9525" cap="flat" cmpd="sng" algn="ctr">
              <a:noFill/>
              <a:prstDash val="solid"/>
              <a:round/>
              <a:headEnd type="none" w="med" len="med"/>
              <a:tailEnd type="none" w="med" len="med"/>
            </a:ln>
            <a:effectLst/>
            <a:scene3d>
              <a:camera prst="orthographicFront"/>
              <a:lightRig rig="threePt" dir="t"/>
            </a:scene3d>
            <a:sp3d extrusionH="1003300"/>
          </p:spPr>
          <p:txBody>
            <a:bodyPr/>
            <a:lstStyle/>
            <a:p>
              <a:pPr>
                <a:buFont typeface="Times New Roman" pitchFamily="16" charset="0"/>
                <a:buNone/>
                <a:defRPr/>
              </a:pPr>
              <a:endParaRPr lang="en-US" sz="2400" dirty="0"/>
            </a:p>
          </p:txBody>
        </p:sp>
        <p:sp>
          <p:nvSpPr>
            <p:cNvPr id="22" name="TextBox 21"/>
            <p:cNvSpPr txBox="1"/>
            <p:nvPr/>
          </p:nvSpPr>
          <p:spPr>
            <a:xfrm>
              <a:off x="8349466" y="6612811"/>
              <a:ext cx="498843" cy="440120"/>
            </a:xfrm>
            <a:prstGeom prst="rect">
              <a:avLst/>
            </a:prstGeom>
            <a:noFill/>
          </p:spPr>
          <p:txBody>
            <a:bodyPr>
              <a:spAutoFit/>
            </a:bodyPr>
            <a:lstStyle/>
            <a:p>
              <a:pPr algn="ctr">
                <a:buFont typeface="Times New Roman" pitchFamily="16" charset="0"/>
                <a:buNone/>
                <a:defRPr/>
              </a:pPr>
              <a:r>
                <a:rPr lang="en-US" sz="2400" b="1" dirty="0" smtClean="0">
                  <a:solidFill>
                    <a:schemeClr val="tx1">
                      <a:lumMod val="75000"/>
                      <a:lumOff val="25000"/>
                    </a:schemeClr>
                  </a:solidFill>
                  <a:effectLst>
                    <a:innerShdw blurRad="63500" dist="76200" dir="13500000">
                      <a:prstClr val="black">
                        <a:alpha val="38000"/>
                      </a:prstClr>
                    </a:innerShdw>
                  </a:effectLst>
                  <a:latin typeface="Verdana" pitchFamily="34" charset="0"/>
                </a:rPr>
                <a:t>3</a:t>
              </a:r>
              <a:endParaRPr lang="en-US" sz="2400" b="1" dirty="0">
                <a:solidFill>
                  <a:schemeClr val="tx1">
                    <a:lumMod val="75000"/>
                    <a:lumOff val="25000"/>
                  </a:schemeClr>
                </a:solidFill>
                <a:effectLst>
                  <a:innerShdw blurRad="63500" dist="76200" dir="13500000">
                    <a:prstClr val="black">
                      <a:alpha val="38000"/>
                    </a:prstClr>
                  </a:innerShdw>
                </a:effectLst>
                <a:latin typeface="Verdana" pitchFamily="34" charset="0"/>
              </a:endParaRPr>
            </a:p>
          </p:txBody>
        </p:sp>
      </p:grpSp>
    </p:spTree>
  </p:cSld>
  <p:clrMapOvr>
    <a:masterClrMapping/>
  </p:clrMapOvr>
  <p:transition>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4" name="Diagram 103"/>
          <p:cNvGraphicFramePr/>
          <p:nvPr/>
        </p:nvGraphicFramePr>
        <p:xfrm>
          <a:off x="220718" y="734355"/>
          <a:ext cx="8671034" cy="612364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5" name="Title 104"/>
          <p:cNvSpPr>
            <a:spLocks noGrp="1"/>
          </p:cNvSpPr>
          <p:nvPr>
            <p:ph type="title"/>
          </p:nvPr>
        </p:nvSpPr>
        <p:spPr>
          <a:xfrm>
            <a:off x="220718" y="0"/>
            <a:ext cx="8229600" cy="734355"/>
          </a:xfrm>
        </p:spPr>
        <p:txBody>
          <a:bodyPr>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en-US" b="1" dirty="0" smtClean="0">
                <a:ln/>
                <a:solidFill>
                  <a:schemeClr val="accent1"/>
                </a:solidFill>
              </a:rPr>
              <a:t>POLICY PRINCIPLES</a:t>
            </a:r>
            <a:endParaRPr lang="en-US" b="1" dirty="0">
              <a:ln/>
              <a:solidFill>
                <a:schemeClr val="accent1"/>
              </a:solidFill>
            </a:endParaRPr>
          </a:p>
        </p:txBody>
      </p:sp>
    </p:spTree>
  </p:cSld>
  <p:clrMapOvr>
    <a:masterClrMapping/>
  </p:clrMapOvr>
  <p:transition>
    <p:diamon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0" y="0"/>
          <a:ext cx="9144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cover dir="ru"/>
  </p:transition>
  <p:timing>
    <p:tnLst>
      <p:par>
        <p:cTn id="1" dur="indefinite" restart="never" nodeType="tmRoot"/>
      </p:par>
    </p:tnLst>
  </p:timing>
</p:sld>
</file>

<file path=ppt/theme/theme1.xml><?xml version="1.0" encoding="utf-8"?>
<a:theme xmlns:a="http://schemas.openxmlformats.org/drawingml/2006/main" name="Slideshop_business_strateg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4A5655E208A2F42852AC259873231A0" ma:contentTypeVersion="1" ma:contentTypeDescription="Create a new document." ma:contentTypeScope="" ma:versionID="2d1f3d2adcf6fd2b4251e9f4f4a9550a">
  <xsd:schema xmlns:xsd="http://www.w3.org/2001/XMLSchema" xmlns:xs="http://www.w3.org/2001/XMLSchema" xmlns:p="http://schemas.microsoft.com/office/2006/metadata/properties" xmlns:ns1="http://schemas.microsoft.com/sharepoint/v3" targetNamespace="http://schemas.microsoft.com/office/2006/metadata/properties" ma:root="true" ma:fieldsID="66d73241b9a7a75cb1c2e518df43f7ab"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2D575AA2-4788-433F-B88E-12464B376AC1}"/>
</file>

<file path=customXml/itemProps2.xml><?xml version="1.0" encoding="utf-8"?>
<ds:datastoreItem xmlns:ds="http://schemas.openxmlformats.org/officeDocument/2006/customXml" ds:itemID="{FB9954AB-003A-430E-BCE2-533577E26CDF}"/>
</file>

<file path=customXml/itemProps3.xml><?xml version="1.0" encoding="utf-8"?>
<ds:datastoreItem xmlns:ds="http://schemas.openxmlformats.org/officeDocument/2006/customXml" ds:itemID="{85C2B32D-C7CE-46CE-81C6-CDC3F2093D1B}"/>
</file>

<file path=docProps/app.xml><?xml version="1.0" encoding="utf-8"?>
<Properties xmlns="http://schemas.openxmlformats.org/officeDocument/2006/extended-properties" xmlns:vt="http://schemas.openxmlformats.org/officeDocument/2006/docPropsVTypes">
  <Template>TS101919250</Template>
  <TotalTime>230</TotalTime>
  <Words>801</Words>
  <Application>Microsoft Office PowerPoint</Application>
  <PresentationFormat>On-screen Show (4:3)</PresentationFormat>
  <Paragraphs>59</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Slideshop_business_strategy</vt:lpstr>
      <vt:lpstr>TRAINING POLICY FOR AVIATION  SAFETY IN AFRICA</vt:lpstr>
      <vt:lpstr>Slide 2</vt:lpstr>
      <vt:lpstr>Slide 3</vt:lpstr>
      <vt:lpstr>POLICY OBJECTIVES</vt:lpstr>
      <vt:lpstr>SCOPE OF THE POLICY</vt:lpstr>
      <vt:lpstr>POLICY PRINCIPLES</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judy.kerich</dc:creator>
  <cp:lastModifiedBy>Ken Kaunda</cp:lastModifiedBy>
  <cp:revision>57</cp:revision>
  <dcterms:created xsi:type="dcterms:W3CDTF">2011-07-20T06:44:36Z</dcterms:created>
  <dcterms:modified xsi:type="dcterms:W3CDTF">2011-07-27T11:47:19Z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TC101875481</vt:lpwstr>
  </property>
  <property fmtid="{D5CDD505-2E9C-101B-9397-08002B2CF9AE}" pid="3" name="ContentTypeId">
    <vt:lpwstr>0x01010054A5655E208A2F42852AC259873231A0</vt:lpwstr>
  </property>
  <property fmtid="{D5CDD505-2E9C-101B-9397-08002B2CF9AE}" pid="4" name="Order">
    <vt:r8>63600</vt:r8>
  </property>
  <property fmtid="{D5CDD505-2E9C-101B-9397-08002B2CF9AE}" pid="5" name="TemplateUrl">
    <vt:lpwstr/>
  </property>
  <property fmtid="{D5CDD505-2E9C-101B-9397-08002B2CF9AE}" pid="6" name="_SourceUrl">
    <vt:lpwstr/>
  </property>
  <property fmtid="{D5CDD505-2E9C-101B-9397-08002B2CF9AE}" pid="7" name="_SharedFileIndex">
    <vt:lpwstr/>
  </property>
  <property fmtid="{D5CDD505-2E9C-101B-9397-08002B2CF9AE}" pid="8" name="xd_Signature">
    <vt:bool>false</vt:bool>
  </property>
  <property fmtid="{D5CDD505-2E9C-101B-9397-08002B2CF9AE}" pid="9" name="xd_ProgID">
    <vt:lpwstr/>
  </property>
</Properties>
</file>